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16"/>
  </p:notesMasterIdLst>
  <p:sldIdLst>
    <p:sldId id="256" r:id="rId4"/>
    <p:sldId id="271" r:id="rId5"/>
    <p:sldId id="302" r:id="rId6"/>
    <p:sldId id="310" r:id="rId7"/>
    <p:sldId id="304" r:id="rId8"/>
    <p:sldId id="299" r:id="rId9"/>
    <p:sldId id="308" r:id="rId10"/>
    <p:sldId id="309" r:id="rId11"/>
    <p:sldId id="311" r:id="rId12"/>
    <p:sldId id="312" r:id="rId13"/>
    <p:sldId id="298" r:id="rId14"/>
    <p:sldId id="27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A0AA3-CF1C-4AF5-B540-74BE55162B16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BDC62-BFDD-4CE4-8A64-E745BEA5A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82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7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online.hneu.edu.ua/mod/url/view.php?id=2464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N0ywjO22suM" TargetMode="External"/><Relationship Id="rId5" Type="http://schemas.openxmlformats.org/officeDocument/2006/relationships/hyperlink" Target="https://online.hneu.edu.ua/mod/url/view.php?id=24631" TargetMode="External"/><Relationship Id="rId4" Type="http://schemas.openxmlformats.org/officeDocument/2006/relationships/hyperlink" Target="https://youtu.be/ZUx3qKOvPY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Ux3qKOvPYc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online.hneu.edu.ua/mod/url/view.php?id=24631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0ywjO22su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online.hneu.edu.ua/mod/url/view.php?id=24642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6" y="342879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7" y="1212168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Відмінювання іменників</a:t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sz="1600" dirty="0" smtClean="0">
                <a:solidFill>
                  <a:schemeClr val="bg1"/>
                </a:solidFill>
              </a:rPr>
              <a:t>(Відмінювання </a:t>
            </a:r>
            <a:r>
              <a:rPr lang="uk-UA" sz="1600" smtClean="0">
                <a:solidFill>
                  <a:schemeClr val="bg1"/>
                </a:solidFill>
              </a:rPr>
              <a:t>іменників  </a:t>
            </a:r>
            <a:r>
              <a:rPr lang="uk-UA" sz="1600" smtClean="0">
                <a:solidFill>
                  <a:schemeClr val="bg1"/>
                </a:solidFill>
              </a:rPr>
              <a:t> </a:t>
            </a:r>
            <a:r>
              <a:rPr lang="uk-UA" sz="1600" dirty="0" smtClean="0">
                <a:solidFill>
                  <a:schemeClr val="bg1"/>
                </a:solidFill>
              </a:rPr>
              <a:t>чоловічого роду </a:t>
            </a:r>
            <a:br>
              <a:rPr lang="uk-UA" sz="1600" dirty="0" smtClean="0">
                <a:solidFill>
                  <a:schemeClr val="bg1"/>
                </a:solidFill>
              </a:rPr>
            </a:br>
            <a:r>
              <a:rPr lang="uk-UA" sz="1600" dirty="0" smtClean="0">
                <a:solidFill>
                  <a:schemeClr val="bg1"/>
                </a:solidFill>
              </a:rPr>
              <a:t>в давальному та місцевому відмінках)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2812" y="510138"/>
            <a:ext cx="17604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Заняття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№ 7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399773"/>
            <a:ext cx="6103731" cy="157149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8100" y="1295781"/>
            <a:ext cx="1031828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2060"/>
                </a:solidFill>
              </a:rPr>
              <a:t>Давальний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відмінок</a:t>
            </a:r>
            <a:r>
              <a:rPr lang="ru-RU" sz="2800" b="1" dirty="0" smtClean="0">
                <a:solidFill>
                  <a:srgbClr val="002060"/>
                </a:solidFill>
              </a:rPr>
              <a:t> (кому?)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Директор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2800" b="1" u="sng" dirty="0" smtClean="0">
                <a:solidFill>
                  <a:srgbClr val="00B050"/>
                </a:solidFill>
              </a:rPr>
              <a:t>(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ові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геро</a:t>
            </a:r>
            <a:r>
              <a:rPr lang="ru-RU" sz="2800" b="1" u="sng" dirty="0" smtClean="0">
                <a:solidFill>
                  <a:srgbClr val="00B050"/>
                </a:solidFill>
              </a:rPr>
              <a:t>ю</a:t>
            </a: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2800" b="1" u="sng" dirty="0" smtClean="0">
                <a:solidFill>
                  <a:srgbClr val="00B050"/>
                </a:solidFill>
              </a:rPr>
              <a:t>(</a:t>
            </a:r>
            <a:r>
              <a:rPr lang="ru-RU" sz="2800" b="1" u="sng" dirty="0" err="1" smtClean="0">
                <a:solidFill>
                  <a:srgbClr val="00B050"/>
                </a:solidFill>
              </a:rPr>
              <a:t>єві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актор</a:t>
            </a:r>
            <a:r>
              <a:rPr lang="ru-RU" sz="2800" b="1" dirty="0" err="1" smtClean="0">
                <a:solidFill>
                  <a:srgbClr val="00B050"/>
                </a:solidFill>
              </a:rPr>
              <a:t>у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ові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господар</a:t>
            </a:r>
            <a:r>
              <a:rPr lang="ru-RU" sz="2800" b="1" dirty="0" smtClean="0">
                <a:solidFill>
                  <a:srgbClr val="00B050"/>
                </a:solidFill>
              </a:rPr>
              <a:t>ю (</a:t>
            </a:r>
            <a:r>
              <a:rPr lang="ru-RU" sz="2800" b="1" dirty="0" err="1" smtClean="0">
                <a:solidFill>
                  <a:srgbClr val="00B050"/>
                </a:solidFill>
              </a:rPr>
              <a:t>реві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товариш</a:t>
            </a:r>
            <a:r>
              <a:rPr lang="ru-RU" sz="2800" b="1" dirty="0" err="1" smtClean="0">
                <a:solidFill>
                  <a:srgbClr val="00B050"/>
                </a:solidFill>
              </a:rPr>
              <a:t>у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еві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сусід</a:t>
            </a:r>
            <a:r>
              <a:rPr lang="ru-RU" sz="2800" b="1" dirty="0" err="1" smtClean="0">
                <a:solidFill>
                  <a:srgbClr val="00B050"/>
                </a:solidFill>
              </a:rPr>
              <a:t>у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ові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музикант</a:t>
            </a:r>
            <a:r>
              <a:rPr lang="ru-RU" sz="2800" b="1" dirty="0" err="1" smtClean="0">
                <a:solidFill>
                  <a:srgbClr val="00B050"/>
                </a:solidFill>
              </a:rPr>
              <a:t>у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ові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Анатолі</a:t>
            </a:r>
            <a:r>
              <a:rPr lang="ru-RU" sz="2800" b="1" dirty="0" err="1" smtClean="0">
                <a:solidFill>
                  <a:srgbClr val="00B050"/>
                </a:solidFill>
              </a:rPr>
              <a:t>ю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єві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Валері</a:t>
            </a:r>
            <a:r>
              <a:rPr lang="ru-RU" sz="2800" b="1" dirty="0" err="1" smtClean="0">
                <a:solidFill>
                  <a:srgbClr val="00B050"/>
                </a:solidFill>
              </a:rPr>
              <a:t>ю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єві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ru-RU" sz="28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8897" y="3153004"/>
            <a:ext cx="97600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2060"/>
                </a:solidFill>
              </a:rPr>
              <a:t>Місцевий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відмінок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(на кому</a:t>
            </a:r>
            <a:r>
              <a:rPr lang="ru-RU" sz="2800" b="1" dirty="0">
                <a:solidFill>
                  <a:srgbClr val="002060"/>
                </a:solidFill>
              </a:rPr>
              <a:t>?)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На директор</a:t>
            </a:r>
            <a:r>
              <a:rPr lang="ru-RU" sz="2800" b="1" u="sng" dirty="0" smtClean="0">
                <a:solidFill>
                  <a:srgbClr val="00B050"/>
                </a:solidFill>
              </a:rPr>
              <a:t>у</a:t>
            </a: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2800" b="1" u="sng" dirty="0">
                <a:solidFill>
                  <a:srgbClr val="00B050"/>
                </a:solidFill>
              </a:rPr>
              <a:t>(</a:t>
            </a:r>
            <a:r>
              <a:rPr lang="ru-RU" sz="2800" b="1" u="sng" dirty="0" err="1">
                <a:solidFill>
                  <a:srgbClr val="00B050"/>
                </a:solidFill>
              </a:rPr>
              <a:t>ові</a:t>
            </a:r>
            <a:r>
              <a:rPr lang="ru-RU" sz="2800" b="1" u="sng" dirty="0">
                <a:solidFill>
                  <a:srgbClr val="00B050"/>
                </a:solidFill>
              </a:rPr>
              <a:t>)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smtClean="0">
                <a:solidFill>
                  <a:srgbClr val="002060"/>
                </a:solidFill>
              </a:rPr>
              <a:t>на геро</a:t>
            </a:r>
            <a:r>
              <a:rPr lang="ru-RU" sz="2800" b="1" u="sng" dirty="0" smtClean="0">
                <a:solidFill>
                  <a:srgbClr val="00B050"/>
                </a:solidFill>
              </a:rPr>
              <a:t>ю</a:t>
            </a: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2800" b="1" u="sng" dirty="0">
                <a:solidFill>
                  <a:srgbClr val="00B050"/>
                </a:solidFill>
              </a:rPr>
              <a:t>(</a:t>
            </a:r>
            <a:r>
              <a:rPr lang="ru-RU" sz="2800" b="1" u="sng" dirty="0" err="1">
                <a:solidFill>
                  <a:srgbClr val="00B050"/>
                </a:solidFill>
              </a:rPr>
              <a:t>єві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>
                <a:solidFill>
                  <a:srgbClr val="002060"/>
                </a:solidFill>
              </a:rPr>
              <a:t>на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актор</a:t>
            </a:r>
            <a:r>
              <a:rPr lang="ru-RU" sz="2800" b="1" dirty="0" err="1">
                <a:solidFill>
                  <a:srgbClr val="00B050"/>
                </a:solidFill>
              </a:rPr>
              <a:t>у</a:t>
            </a:r>
            <a:r>
              <a:rPr lang="ru-RU" sz="2800" b="1" dirty="0">
                <a:solidFill>
                  <a:srgbClr val="00B050"/>
                </a:solidFill>
              </a:rPr>
              <a:t> (</a:t>
            </a:r>
            <a:r>
              <a:rPr lang="ru-RU" sz="2800" b="1" dirty="0" err="1">
                <a:solidFill>
                  <a:srgbClr val="00B050"/>
                </a:solidFill>
              </a:rPr>
              <a:t>ові</a:t>
            </a:r>
            <a:r>
              <a:rPr lang="ru-RU" sz="2800" b="1" u="sng" dirty="0">
                <a:solidFill>
                  <a:srgbClr val="00B050"/>
                </a:solidFill>
              </a:rPr>
              <a:t>)</a:t>
            </a:r>
            <a:r>
              <a:rPr lang="ru-RU" sz="2800" dirty="0">
                <a:solidFill>
                  <a:srgbClr val="002060"/>
                </a:solidFill>
              </a:rPr>
              <a:t>, на </a:t>
            </a:r>
            <a:r>
              <a:rPr lang="ru-RU" sz="2800" dirty="0" smtClean="0">
                <a:solidFill>
                  <a:srgbClr val="002060"/>
                </a:solidFill>
              </a:rPr>
              <a:t>господар</a:t>
            </a:r>
            <a:r>
              <a:rPr lang="ru-RU" sz="2800" b="1" dirty="0" smtClean="0">
                <a:solidFill>
                  <a:srgbClr val="00B050"/>
                </a:solidFill>
              </a:rPr>
              <a:t>ю (</a:t>
            </a:r>
            <a:r>
              <a:rPr lang="ru-RU" sz="2800" b="1" dirty="0" err="1" smtClean="0">
                <a:solidFill>
                  <a:srgbClr val="00B050"/>
                </a:solidFill>
              </a:rPr>
              <a:t>еві</a:t>
            </a:r>
            <a:r>
              <a:rPr lang="ru-RU" sz="2800" b="1" u="sng" dirty="0" smtClean="0">
                <a:solidFill>
                  <a:srgbClr val="00B050"/>
                </a:solidFill>
              </a:rPr>
              <a:t>)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>
                <a:solidFill>
                  <a:srgbClr val="002060"/>
                </a:solidFill>
              </a:rPr>
              <a:t>на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товариш</a:t>
            </a:r>
            <a:r>
              <a:rPr lang="ru-RU" sz="2800" b="1" dirty="0" err="1">
                <a:solidFill>
                  <a:srgbClr val="00B050"/>
                </a:solidFill>
              </a:rPr>
              <a:t>у</a:t>
            </a:r>
            <a:r>
              <a:rPr lang="ru-RU" sz="2800" b="1" dirty="0">
                <a:solidFill>
                  <a:srgbClr val="00B050"/>
                </a:solidFill>
              </a:rPr>
              <a:t> (</a:t>
            </a:r>
            <a:r>
              <a:rPr lang="ru-RU" sz="2800" b="1" dirty="0" err="1">
                <a:solidFill>
                  <a:srgbClr val="00B050"/>
                </a:solidFill>
              </a:rPr>
              <a:t>еві</a:t>
            </a:r>
            <a:r>
              <a:rPr lang="ru-RU" sz="2800" b="1" u="sng" dirty="0">
                <a:solidFill>
                  <a:srgbClr val="00B050"/>
                </a:solidFill>
              </a:rPr>
              <a:t>)</a:t>
            </a:r>
            <a:r>
              <a:rPr lang="ru-RU" sz="2800" dirty="0">
                <a:solidFill>
                  <a:srgbClr val="002060"/>
                </a:solidFill>
              </a:rPr>
              <a:t>, на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сусід</a:t>
            </a:r>
            <a:r>
              <a:rPr lang="ru-RU" sz="2800" b="1" dirty="0" err="1" smtClean="0">
                <a:solidFill>
                  <a:srgbClr val="00B050"/>
                </a:solidFill>
              </a:rPr>
              <a:t>у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(</a:t>
            </a:r>
            <a:r>
              <a:rPr lang="ru-RU" sz="2800" b="1" dirty="0" err="1">
                <a:solidFill>
                  <a:srgbClr val="00B050"/>
                </a:solidFill>
              </a:rPr>
              <a:t>ові</a:t>
            </a:r>
            <a:r>
              <a:rPr lang="ru-RU" sz="2800" b="1" u="sng" dirty="0">
                <a:solidFill>
                  <a:srgbClr val="00B050"/>
                </a:solidFill>
              </a:rPr>
              <a:t>)</a:t>
            </a:r>
            <a:r>
              <a:rPr lang="ru-RU" sz="2800" dirty="0">
                <a:solidFill>
                  <a:srgbClr val="002060"/>
                </a:solidFill>
              </a:rPr>
              <a:t>, на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музикант</a:t>
            </a:r>
            <a:r>
              <a:rPr lang="ru-RU" sz="2800" b="1" dirty="0" err="1" smtClean="0">
                <a:solidFill>
                  <a:srgbClr val="00B050"/>
                </a:solidFill>
              </a:rPr>
              <a:t>у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(</a:t>
            </a:r>
            <a:r>
              <a:rPr lang="ru-RU" sz="2800" b="1" dirty="0" err="1">
                <a:solidFill>
                  <a:srgbClr val="00B050"/>
                </a:solidFill>
              </a:rPr>
              <a:t>ові</a:t>
            </a:r>
            <a:r>
              <a:rPr lang="ru-RU" sz="2800" b="1" u="sng" dirty="0">
                <a:solidFill>
                  <a:srgbClr val="00B050"/>
                </a:solidFill>
              </a:rPr>
              <a:t>)</a:t>
            </a:r>
            <a:r>
              <a:rPr lang="ru-RU" sz="2800" dirty="0">
                <a:solidFill>
                  <a:srgbClr val="002060"/>
                </a:solidFill>
              </a:rPr>
              <a:t>, на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Анатолі</a:t>
            </a:r>
            <a:r>
              <a:rPr lang="ru-RU" sz="2800" b="1" dirty="0" err="1" smtClean="0">
                <a:solidFill>
                  <a:srgbClr val="00B050"/>
                </a:solidFill>
              </a:rPr>
              <a:t>ю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(</a:t>
            </a:r>
            <a:r>
              <a:rPr lang="ru-RU" sz="2800" b="1" dirty="0" err="1">
                <a:solidFill>
                  <a:srgbClr val="00B050"/>
                </a:solidFill>
              </a:rPr>
              <a:t>єві</a:t>
            </a:r>
            <a:r>
              <a:rPr lang="ru-RU" sz="2800" b="1" u="sng" dirty="0">
                <a:solidFill>
                  <a:srgbClr val="00B050"/>
                </a:solidFill>
              </a:rPr>
              <a:t>)</a:t>
            </a:r>
            <a:r>
              <a:rPr lang="ru-RU" sz="2800" dirty="0">
                <a:solidFill>
                  <a:srgbClr val="002060"/>
                </a:solidFill>
              </a:rPr>
              <a:t>, на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Валері</a:t>
            </a:r>
            <a:r>
              <a:rPr lang="ru-RU" sz="2800" b="1" dirty="0" err="1" smtClean="0">
                <a:solidFill>
                  <a:srgbClr val="00B050"/>
                </a:solidFill>
              </a:rPr>
              <a:t>ю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(</a:t>
            </a:r>
            <a:r>
              <a:rPr lang="ru-RU" sz="2800" b="1" dirty="0" err="1">
                <a:solidFill>
                  <a:srgbClr val="00B050"/>
                </a:solidFill>
              </a:rPr>
              <a:t>єві</a:t>
            </a:r>
            <a:r>
              <a:rPr lang="ru-RU" sz="2800" b="1" u="sng" dirty="0">
                <a:solidFill>
                  <a:srgbClr val="00B050"/>
                </a:solidFill>
              </a:rPr>
              <a:t>)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  <a:endParaRPr lang="ru-RU" sz="28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901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6879" y="110703"/>
            <a:ext cx="799449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Використані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ресурси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Інтернету</a:t>
            </a:r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9561" y="1781294"/>
            <a:ext cx="3711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</a:t>
            </a:r>
            <a:r>
              <a:rPr lang="ru-RU" dirty="0" smtClean="0">
                <a:hlinkClick r:id="rId4"/>
              </a:rPr>
              <a:t>youtu.be/ZUx3qKOvPYc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00364" y="2342052"/>
            <a:ext cx="7735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online.hneu.edu.ua/mod/url/view.php?id=24631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40744" y="2887452"/>
            <a:ext cx="3728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youtu.be/N0ywjO22suM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07907" y="3305462"/>
            <a:ext cx="7520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</a:t>
            </a:r>
            <a:r>
              <a:rPr lang="ru-RU" dirty="0" smtClean="0">
                <a:hlinkClick r:id="rId7"/>
              </a:rPr>
              <a:t>online.hneu.edu.ua/mod/url/view.php?id=24642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04" y="981349"/>
            <a:ext cx="10162844" cy="5982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0103" y="-36953"/>
            <a:ext cx="57262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Пригадаймо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відмінки</a:t>
            </a:r>
            <a:endParaRPr lang="ru-RU" sz="40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української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мови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1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2494" y="597386"/>
            <a:ext cx="3962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8665" y="217751"/>
            <a:ext cx="995340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Форми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чоловічого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роду в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давальному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  <a:hlinkClick r:id="rId3"/>
              </a:rPr>
              <a:t>відмінку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latin typeface="YouTube Sans"/>
              </a:rPr>
              <a:t>однини</a:t>
            </a:r>
            <a:r>
              <a:rPr lang="ru-RU" sz="3600" b="1" dirty="0">
                <a:ln/>
                <a:solidFill>
                  <a:schemeClr val="accent3"/>
                </a:solidFill>
                <a:latin typeface="YouTube Sans"/>
              </a:rPr>
              <a:t>.</a:t>
            </a:r>
            <a:endParaRPr lang="ru-RU" sz="3600" b="1" dirty="0">
              <a:ln/>
              <a:solidFill>
                <a:schemeClr val="accent3"/>
              </a:solidFill>
            </a:endParaRPr>
          </a:p>
          <a:p>
            <a:pPr algn="ctr"/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571" y="1972077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6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96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2494" y="597386"/>
            <a:ext cx="3962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8665" y="217751"/>
            <a:ext cx="9953402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Форми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чоловічого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роду в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місцевому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hlinkClick r:id="rId3"/>
              </a:rPr>
              <a:t>відмінку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однини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.</a:t>
            </a:r>
          </a:p>
          <a:p>
            <a:endParaRPr lang="ru-RU" sz="3600" b="1" dirty="0">
              <a:ln/>
              <a:solidFill>
                <a:schemeClr val="accent3"/>
              </a:solidFill>
            </a:endParaRPr>
          </a:p>
          <a:p>
            <a:pPr algn="ctr"/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946" y="1744514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7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9463" y="217751"/>
            <a:ext cx="4416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Запам’ятай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862" y="217751"/>
            <a:ext cx="2152650" cy="1485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390147"/>
            <a:ext cx="6103731" cy="14678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693" y="1320394"/>
            <a:ext cx="7362825" cy="18192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6238" y="3498732"/>
            <a:ext cx="7696200" cy="1362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634" y="4270588"/>
            <a:ext cx="2470433" cy="245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9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3264" y="2003302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93006" y="1110630"/>
            <a:ext cx="67088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dirty="0"/>
              <a:t>Запиши </a:t>
            </a:r>
            <a:r>
              <a:rPr lang="ru-RU" sz="2000" b="1" dirty="0" err="1"/>
              <a:t>подані</a:t>
            </a:r>
            <a:r>
              <a:rPr lang="ru-RU" sz="2000" b="1" dirty="0"/>
              <a:t> </a:t>
            </a:r>
            <a:r>
              <a:rPr lang="ru-RU" sz="2000" b="1" dirty="0" err="1"/>
              <a:t>іменники</a:t>
            </a:r>
            <a:r>
              <a:rPr lang="ru-RU" sz="2000" b="1" dirty="0"/>
              <a:t> у </a:t>
            </a:r>
            <a:r>
              <a:rPr lang="ru-RU" sz="2000" b="1" dirty="0" err="1"/>
              <a:t>формі</a:t>
            </a:r>
            <a:r>
              <a:rPr lang="ru-RU" sz="2000" b="1" dirty="0"/>
              <a:t> Д. в. (кому?). </a:t>
            </a:r>
            <a:endParaRPr lang="ru-RU" sz="2000" b="1" dirty="0" smtClean="0"/>
          </a:p>
          <a:p>
            <a:r>
              <a:rPr lang="ru-RU" sz="2000" b="1" dirty="0" smtClean="0"/>
              <a:t>Запиши </a:t>
            </a:r>
            <a:r>
              <a:rPr lang="ru-RU" sz="2000" b="1" dirty="0" err="1"/>
              <a:t>подані</a:t>
            </a:r>
            <a:r>
              <a:rPr lang="ru-RU" sz="2000" b="1" dirty="0"/>
              <a:t> </a:t>
            </a:r>
            <a:r>
              <a:rPr lang="ru-RU" sz="2000" b="1" dirty="0" err="1"/>
              <a:t>іменники</a:t>
            </a:r>
            <a:r>
              <a:rPr lang="ru-RU" sz="2000" b="1" dirty="0"/>
              <a:t> у </a:t>
            </a:r>
            <a:r>
              <a:rPr lang="ru-RU" sz="2000" b="1" dirty="0" err="1"/>
              <a:t>формі</a:t>
            </a:r>
            <a:r>
              <a:rPr lang="ru-RU" sz="2000" b="1" dirty="0"/>
              <a:t> М. в. (на кому?)</a:t>
            </a:r>
            <a:r>
              <a:rPr lang="ru-RU" sz="2000" b="1" dirty="0" smtClean="0"/>
              <a:t> </a:t>
            </a:r>
            <a:endParaRPr lang="ru-RU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6435" y="2450165"/>
            <a:ext cx="951167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Директор, герой, </a:t>
            </a:r>
            <a:r>
              <a:rPr lang="ru-RU" sz="2800" dirty="0" err="1">
                <a:solidFill>
                  <a:srgbClr val="002060"/>
                </a:solidFill>
              </a:rPr>
              <a:t>актор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господар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товариш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сусід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музикант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Анатолій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Валерій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445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3264" y="2003302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93006" y="1110630"/>
            <a:ext cx="67088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dirty="0"/>
              <a:t>Запиши </a:t>
            </a:r>
            <a:r>
              <a:rPr lang="ru-RU" sz="2000" b="1" dirty="0" err="1"/>
              <a:t>подані</a:t>
            </a:r>
            <a:r>
              <a:rPr lang="ru-RU" sz="2000" b="1" dirty="0"/>
              <a:t> </a:t>
            </a:r>
            <a:r>
              <a:rPr lang="ru-RU" sz="2000" b="1" dirty="0" err="1"/>
              <a:t>іменники</a:t>
            </a:r>
            <a:r>
              <a:rPr lang="ru-RU" sz="2000" b="1" dirty="0"/>
              <a:t> у </a:t>
            </a:r>
            <a:r>
              <a:rPr lang="ru-RU" sz="2000" b="1" dirty="0" err="1"/>
              <a:t>формі</a:t>
            </a:r>
            <a:r>
              <a:rPr lang="ru-RU" sz="2000" b="1" dirty="0"/>
              <a:t> Д. в. (кому?). </a:t>
            </a:r>
            <a:endParaRPr lang="ru-RU" sz="2000" b="1" dirty="0" smtClean="0"/>
          </a:p>
          <a:p>
            <a:r>
              <a:rPr lang="ru-RU" sz="2000" b="1" dirty="0" smtClean="0"/>
              <a:t>Запиши </a:t>
            </a:r>
            <a:r>
              <a:rPr lang="ru-RU" sz="2000" b="1" dirty="0" err="1"/>
              <a:t>подані</a:t>
            </a:r>
            <a:r>
              <a:rPr lang="ru-RU" sz="2000" b="1" dirty="0"/>
              <a:t> </a:t>
            </a:r>
            <a:r>
              <a:rPr lang="ru-RU" sz="2000" b="1" dirty="0" err="1"/>
              <a:t>іменники</a:t>
            </a:r>
            <a:r>
              <a:rPr lang="ru-RU" sz="2000" b="1" dirty="0"/>
              <a:t> у </a:t>
            </a:r>
            <a:r>
              <a:rPr lang="ru-RU" sz="2000" b="1" dirty="0" err="1"/>
              <a:t>формі</a:t>
            </a:r>
            <a:r>
              <a:rPr lang="ru-RU" sz="2000" b="1" dirty="0"/>
              <a:t> М. в. (на кому?)</a:t>
            </a:r>
            <a:r>
              <a:rPr lang="ru-RU" sz="2000" b="1" dirty="0" smtClean="0"/>
              <a:t> </a:t>
            </a:r>
            <a:endParaRPr lang="ru-RU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6435" y="2450165"/>
            <a:ext cx="951167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</a:rPr>
              <a:t>Директор, герой, </a:t>
            </a:r>
            <a:r>
              <a:rPr lang="ru-RU" sz="2800" dirty="0" err="1">
                <a:solidFill>
                  <a:srgbClr val="002060"/>
                </a:solidFill>
              </a:rPr>
              <a:t>актор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господар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товариш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сусід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музикант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Анатолій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Валерій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839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1145</TotalTime>
  <Words>320</Words>
  <Application>Microsoft Office PowerPoint</Application>
  <PresentationFormat>Широкоэкранный</PresentationFormat>
  <Paragraphs>66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Times New Roman</vt:lpstr>
      <vt:lpstr>Wingdings 3</vt:lpstr>
      <vt:lpstr>YouTube Sans</vt:lpstr>
      <vt:lpstr>Легкий дым</vt:lpstr>
      <vt:lpstr>1_Специальное оформление</vt:lpstr>
      <vt:lpstr>Специальное оформление</vt:lpstr>
      <vt:lpstr>Відмінювання іменників (Відмінювання іменників   чоловічого роду  в давальному та місцевому відмінках)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78</cp:revision>
  <dcterms:created xsi:type="dcterms:W3CDTF">2023-06-14T07:23:34Z</dcterms:created>
  <dcterms:modified xsi:type="dcterms:W3CDTF">2023-06-25T08:51:22Z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