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3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9" r:id="rId3"/>
    <p:sldId id="310" r:id="rId4"/>
    <p:sldId id="311" r:id="rId5"/>
    <p:sldId id="280" r:id="rId6"/>
    <p:sldId id="281" r:id="rId7"/>
    <p:sldId id="304" r:id="rId8"/>
    <p:sldId id="303" r:id="rId9"/>
    <p:sldId id="306" r:id="rId10"/>
    <p:sldId id="284" r:id="rId11"/>
    <p:sldId id="297" r:id="rId12"/>
    <p:sldId id="296" r:id="rId13"/>
    <p:sldId id="298" r:id="rId14"/>
    <p:sldId id="286" r:id="rId15"/>
    <p:sldId id="287" r:id="rId16"/>
    <p:sldId id="299" r:id="rId17"/>
    <p:sldId id="300" r:id="rId18"/>
    <p:sldId id="301" r:id="rId19"/>
    <p:sldId id="302" r:id="rId20"/>
    <p:sldId id="295" r:id="rId21"/>
    <p:sldId id="312" r:id="rId22"/>
    <p:sldId id="307" r:id="rId23"/>
    <p:sldId id="29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8D2"/>
    <a:srgbClr val="A80000"/>
    <a:srgbClr val="000066"/>
    <a:srgbClr val="003399"/>
    <a:srgbClr val="006600"/>
    <a:srgbClr val="00CC00"/>
    <a:srgbClr val="E65D00"/>
    <a:srgbClr val="003300"/>
    <a:srgbClr val="99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9" autoAdjust="0"/>
    <p:restoredTop sz="99806" autoAdjust="0"/>
  </p:normalViewPr>
  <p:slideViewPr>
    <p:cSldViewPr>
      <p:cViewPr>
        <p:scale>
          <a:sx n="84" d="100"/>
          <a:sy n="84" d="100"/>
        </p:scale>
        <p:origin x="-1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CF592-9298-4D66-B66A-37BCABC03528}" type="doc">
      <dgm:prSet loTypeId="urn:microsoft.com/office/officeart/2005/8/layout/radial5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AF48B56B-321A-4DB5-A400-49172D834EF0}">
      <dgm:prSet phldrT="[Текст]" custT="1"/>
      <dgm:spPr>
        <a:xfrm>
          <a:off x="2308962" y="2154368"/>
          <a:ext cx="4427588" cy="1878095"/>
        </a:xfrm>
      </dgm:spPr>
      <dgm:t>
        <a:bodyPr/>
        <a:lstStyle/>
        <a:p>
          <a:pPr>
            <a:buNone/>
          </a:pPr>
          <a:r>
            <a:rPr lang="uk-UA" sz="1600" b="1" i="1" noProof="0" dirty="0" smtClean="0">
              <a:latin typeface="Verdana"/>
              <a:ea typeface="+mn-ea"/>
              <a:cs typeface="+mn-cs"/>
            </a:rPr>
            <a:t>Зміна зовнішнього вигляду тексту</a:t>
          </a:r>
          <a:endParaRPr lang="uk-UA" sz="1600" b="1" i="1" noProof="0" dirty="0">
            <a:latin typeface="Verdana"/>
            <a:ea typeface="+mn-ea"/>
            <a:cs typeface="+mn-cs"/>
          </a:endParaRPr>
        </a:p>
      </dgm:t>
    </dgm:pt>
    <dgm:pt modelId="{3FFAC8E3-6B17-4A2F-A7FE-D08B4634EFCE}" type="parTrans" cxnId="{32693CE6-3B09-4C7B-BBA7-0760374F1F33}">
      <dgm:prSet/>
      <dgm:spPr/>
      <dgm:t>
        <a:bodyPr/>
        <a:lstStyle/>
        <a:p>
          <a:endParaRPr lang="uk-UA" sz="1200" b="1" i="1"/>
        </a:p>
      </dgm:t>
    </dgm:pt>
    <dgm:pt modelId="{16626005-4DEC-474F-8833-9034A5380787}" type="sibTrans" cxnId="{32693CE6-3B09-4C7B-BBA7-0760374F1F33}">
      <dgm:prSet/>
      <dgm:spPr/>
      <dgm:t>
        <a:bodyPr/>
        <a:lstStyle/>
        <a:p>
          <a:endParaRPr lang="uk-UA" sz="1200" b="1" i="1"/>
        </a:p>
      </dgm:t>
    </dgm:pt>
    <dgm:pt modelId="{E2F7F678-D794-430E-B349-EBC1AE7BA08E}">
      <dgm:prSet phldrT="[Текст]" custT="1"/>
      <dgm:spPr>
        <a:xfrm>
          <a:off x="2995140" y="72014"/>
          <a:ext cx="3055233" cy="868646"/>
        </a:xfrm>
      </dgm:spPr>
      <dgm:t>
        <a:bodyPr/>
        <a:lstStyle/>
        <a:p>
          <a:pPr>
            <a:buNone/>
          </a:pPr>
          <a:r>
            <a:rPr lang="uk-UA" sz="1600" b="1" i="1" dirty="0" smtClean="0">
              <a:latin typeface="Verdana"/>
              <a:ea typeface="+mn-ea"/>
              <a:cs typeface="+mn-cs"/>
            </a:rPr>
            <a:t>Шрифт тексту</a:t>
          </a:r>
          <a:endParaRPr lang="uk-UA" sz="1600" b="1" i="1" dirty="0">
            <a:latin typeface="Verdana"/>
            <a:ea typeface="+mn-ea"/>
            <a:cs typeface="+mn-cs"/>
          </a:endParaRPr>
        </a:p>
      </dgm:t>
    </dgm:pt>
    <dgm:pt modelId="{A451DB14-152C-4585-9E61-62C228ED3F12}" type="parTrans" cxnId="{FF7D1B9E-338D-4380-8A64-378F50359AC1}">
      <dgm:prSet custT="1"/>
      <dgm:spPr>
        <a:xfrm rot="16200000">
          <a:off x="4201124" y="1306021"/>
          <a:ext cx="643264" cy="519397"/>
        </a:xfrm>
      </dgm:spPr>
      <dgm:t>
        <a:bodyPr/>
        <a:lstStyle/>
        <a:p>
          <a:pPr>
            <a:buNone/>
          </a:pPr>
          <a:endParaRPr lang="uk-UA" sz="1200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87C27C9-78AB-4B21-B9B0-C1981DD6C675}" type="sibTrans" cxnId="{FF7D1B9E-338D-4380-8A64-378F50359AC1}">
      <dgm:prSet/>
      <dgm:spPr/>
      <dgm:t>
        <a:bodyPr/>
        <a:lstStyle/>
        <a:p>
          <a:endParaRPr lang="uk-UA" sz="1200" b="1" i="1"/>
        </a:p>
      </dgm:t>
    </dgm:pt>
    <dgm:pt modelId="{E1336082-7EF9-4258-9DE9-909245E520C0}">
      <dgm:prSet phldrT="[Текст]" custT="1"/>
      <dgm:spPr>
        <a:xfrm>
          <a:off x="6248875" y="573780"/>
          <a:ext cx="2699797" cy="868646"/>
        </a:xfrm>
      </dgm:spPr>
      <dgm:t>
        <a:bodyPr/>
        <a:lstStyle/>
        <a:p>
          <a:pPr>
            <a:buNone/>
          </a:pPr>
          <a:r>
            <a:rPr lang="uk-UA" sz="1600" b="1" i="1" dirty="0" smtClean="0">
              <a:latin typeface="Verdana"/>
              <a:ea typeface="+mn-ea"/>
              <a:cs typeface="+mn-cs"/>
            </a:rPr>
            <a:t>Розмір</a:t>
          </a:r>
          <a:endParaRPr lang="uk-UA" sz="1600" b="1" i="1" dirty="0">
            <a:latin typeface="Verdana"/>
            <a:ea typeface="+mn-ea"/>
            <a:cs typeface="+mn-cs"/>
          </a:endParaRPr>
        </a:p>
      </dgm:t>
    </dgm:pt>
    <dgm:pt modelId="{8663A291-888A-4D2C-A538-E0A0AE2E95D0}" type="parTrans" cxnId="{FC8DDE96-B5F0-414B-8D93-4531B1530A4A}">
      <dgm:prSet custT="1"/>
      <dgm:spPr>
        <a:xfrm rot="19551938">
          <a:off x="5915099" y="1602672"/>
          <a:ext cx="847112" cy="519397"/>
        </a:xfrm>
      </dgm:spPr>
      <dgm:t>
        <a:bodyPr/>
        <a:lstStyle/>
        <a:p>
          <a:pPr>
            <a:buNone/>
          </a:pPr>
          <a:endParaRPr lang="uk-UA" sz="1200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7E2948A5-71B0-4F34-9EDF-149D8F9C5E84}" type="sibTrans" cxnId="{FC8DDE96-B5F0-414B-8D93-4531B1530A4A}">
      <dgm:prSet/>
      <dgm:spPr/>
      <dgm:t>
        <a:bodyPr/>
        <a:lstStyle/>
        <a:p>
          <a:endParaRPr lang="uk-UA" sz="1200" b="1" i="1"/>
        </a:p>
      </dgm:t>
    </dgm:pt>
    <dgm:pt modelId="{EA4F479A-3A73-4E65-8543-6F9F1C13667C}">
      <dgm:prSet phldrT="[Текст]" custT="1"/>
      <dgm:spPr>
        <a:xfrm>
          <a:off x="5151466" y="4531953"/>
          <a:ext cx="3055233" cy="868646"/>
        </a:xfrm>
      </dgm:spPr>
      <dgm:t>
        <a:bodyPr/>
        <a:lstStyle/>
        <a:p>
          <a:pPr>
            <a:buNone/>
          </a:pPr>
          <a:r>
            <a:rPr lang="uk-UA" sz="1600" b="1" i="1" dirty="0" smtClean="0">
              <a:latin typeface="Verdana"/>
              <a:ea typeface="+mn-ea"/>
              <a:cs typeface="+mn-cs"/>
            </a:rPr>
            <a:t>Колір</a:t>
          </a:r>
          <a:endParaRPr lang="uk-UA" sz="1600" b="1" i="1" dirty="0">
            <a:latin typeface="Verdana"/>
            <a:ea typeface="+mn-ea"/>
            <a:cs typeface="+mn-cs"/>
          </a:endParaRPr>
        </a:p>
      </dgm:t>
    </dgm:pt>
    <dgm:pt modelId="{5BB93494-E667-46AF-9427-4D7A546FFD08}" type="parTrans" cxnId="{0DC7F8FC-64F7-48E6-A886-A74E6F936901}">
      <dgm:prSet custT="1"/>
      <dgm:spPr>
        <a:xfrm rot="2458542">
          <a:off x="5589347" y="3976415"/>
          <a:ext cx="498120" cy="519397"/>
        </a:xfrm>
      </dgm:spPr>
      <dgm:t>
        <a:bodyPr/>
        <a:lstStyle/>
        <a:p>
          <a:pPr>
            <a:buNone/>
          </a:pPr>
          <a:endParaRPr lang="uk-UA" sz="1200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461E4394-5876-43CB-A428-B9110808C4F1}" type="sibTrans" cxnId="{0DC7F8FC-64F7-48E6-A886-A74E6F936901}">
      <dgm:prSet/>
      <dgm:spPr/>
      <dgm:t>
        <a:bodyPr/>
        <a:lstStyle/>
        <a:p>
          <a:endParaRPr lang="uk-UA" sz="1200" b="1" i="1"/>
        </a:p>
      </dgm:t>
    </dgm:pt>
    <dgm:pt modelId="{D8A8EFCB-C146-4AB1-961B-0BF28C94E447}">
      <dgm:prSet phldrT="[Текст]"/>
      <dgm:spPr/>
      <dgm:t>
        <a:bodyPr/>
        <a:lstStyle/>
        <a:p>
          <a:endParaRPr lang="uk-UA" sz="1200" b="1" i="1" dirty="0"/>
        </a:p>
      </dgm:t>
    </dgm:pt>
    <dgm:pt modelId="{0D421422-CCAC-44AF-9195-211B3886DF8C}" type="parTrans" cxnId="{281C62DE-DD91-4F6D-B234-6F075AC34E22}">
      <dgm:prSet/>
      <dgm:spPr/>
      <dgm:t>
        <a:bodyPr/>
        <a:lstStyle/>
        <a:p>
          <a:endParaRPr lang="uk-UA" sz="1200" b="1" i="1"/>
        </a:p>
      </dgm:t>
    </dgm:pt>
    <dgm:pt modelId="{5EABA90A-1EBA-4C8D-A2D9-F8E728FCB47F}" type="sibTrans" cxnId="{281C62DE-DD91-4F6D-B234-6F075AC34E22}">
      <dgm:prSet/>
      <dgm:spPr/>
      <dgm:t>
        <a:bodyPr/>
        <a:lstStyle/>
        <a:p>
          <a:endParaRPr lang="uk-UA" sz="1200" b="1" i="1"/>
        </a:p>
      </dgm:t>
    </dgm:pt>
    <dgm:pt modelId="{BD2D415A-806C-44BF-881E-AB17E602CC74}">
      <dgm:prSet phldrT="[Текст]" custT="1"/>
      <dgm:spPr>
        <a:xfrm>
          <a:off x="13" y="556727"/>
          <a:ext cx="2861849" cy="811421"/>
        </a:xfrm>
      </dgm:spPr>
      <dgm:t>
        <a:bodyPr/>
        <a:lstStyle/>
        <a:p>
          <a:pPr>
            <a:buNone/>
          </a:pPr>
          <a:r>
            <a:rPr lang="uk-UA" sz="1600" b="1" i="1" noProof="0" dirty="0" smtClean="0">
              <a:latin typeface="Verdana"/>
              <a:ea typeface="+mn-ea"/>
              <a:cs typeface="+mn-cs"/>
            </a:rPr>
            <a:t>Накреслення</a:t>
          </a:r>
          <a:endParaRPr lang="uk-UA" sz="1600" b="1" i="1" noProof="0" dirty="0">
            <a:latin typeface="Verdana"/>
            <a:ea typeface="+mn-ea"/>
            <a:cs typeface="+mn-cs"/>
          </a:endParaRPr>
        </a:p>
      </dgm:t>
    </dgm:pt>
    <dgm:pt modelId="{311FF24E-EFE7-4D6F-8229-9194CC6EA37B}" type="parTrans" cxnId="{41D2A2F2-7FE8-40A9-90B6-A8F933D88AAE}">
      <dgm:prSet custT="1"/>
      <dgm:spPr>
        <a:xfrm rot="12874549">
          <a:off x="2243246" y="1570306"/>
          <a:ext cx="892876" cy="519397"/>
        </a:xfrm>
      </dgm:spPr>
      <dgm:t>
        <a:bodyPr/>
        <a:lstStyle/>
        <a:p>
          <a:pPr>
            <a:buNone/>
          </a:pPr>
          <a:endParaRPr lang="uk-UA" sz="1200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075BCE53-557D-4EDF-8E70-5E0CB7E3D8AF}" type="sibTrans" cxnId="{41D2A2F2-7FE8-40A9-90B6-A8F933D88AAE}">
      <dgm:prSet/>
      <dgm:spPr/>
      <dgm:t>
        <a:bodyPr/>
        <a:lstStyle/>
        <a:p>
          <a:endParaRPr lang="uk-UA" sz="1200" b="1" i="1"/>
        </a:p>
      </dgm:t>
    </dgm:pt>
    <dgm:pt modelId="{8EEFDACE-A0D2-468B-A63F-6C3BEB5CAB66}">
      <dgm:prSet phldrT="[Текст]" custT="1"/>
      <dgm:spPr>
        <a:xfrm>
          <a:off x="411503" y="4531953"/>
          <a:ext cx="3055233" cy="868646"/>
        </a:xfrm>
      </dgm:spPr>
      <dgm:t>
        <a:bodyPr/>
        <a:lstStyle/>
        <a:p>
          <a:pPr>
            <a:buNone/>
          </a:pPr>
          <a:r>
            <a:rPr lang="uk-UA" sz="1600" b="1" i="1" dirty="0" smtClean="0">
              <a:latin typeface="Verdana"/>
              <a:ea typeface="+mn-ea"/>
              <a:cs typeface="+mn-cs"/>
            </a:rPr>
            <a:t>Розташування</a:t>
          </a:r>
          <a:endParaRPr lang="uk-UA" sz="1600" b="1" i="1" dirty="0">
            <a:latin typeface="Verdana"/>
            <a:ea typeface="+mn-ea"/>
            <a:cs typeface="+mn-cs"/>
          </a:endParaRPr>
        </a:p>
      </dgm:t>
    </dgm:pt>
    <dgm:pt modelId="{D3476553-8785-41D1-A398-DEBAB9E547B5}" type="sibTrans" cxnId="{FD170044-8F1B-40FB-B0A0-F918C308A55B}">
      <dgm:prSet/>
      <dgm:spPr/>
      <dgm:t>
        <a:bodyPr/>
        <a:lstStyle/>
        <a:p>
          <a:endParaRPr lang="uk-UA" sz="1200" b="1" i="1"/>
        </a:p>
      </dgm:t>
    </dgm:pt>
    <dgm:pt modelId="{0B161DFD-481E-4F22-8CCD-171609FAA738}" type="parTrans" cxnId="{FD170044-8F1B-40FB-B0A0-F918C308A55B}">
      <dgm:prSet custT="1"/>
      <dgm:spPr>
        <a:xfrm rot="8643714">
          <a:off x="2667294" y="3963351"/>
          <a:ext cx="594233" cy="519397"/>
        </a:xfrm>
      </dgm:spPr>
      <dgm:t>
        <a:bodyPr/>
        <a:lstStyle/>
        <a:p>
          <a:pPr>
            <a:buNone/>
          </a:pPr>
          <a:endParaRPr lang="uk-UA" sz="1200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46DC5DE0-5BA5-404B-A948-2E9F69342BFF}" type="pres">
      <dgm:prSet presAssocID="{C2FCF592-9298-4D66-B66A-37BCABC035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57F70-9770-4EC9-8E5C-2FCEF6BA5369}" type="pres">
      <dgm:prSet presAssocID="{AF48B56B-321A-4DB5-A400-49172D834EF0}" presName="centerShape" presStyleLbl="node0" presStyleIdx="0" presStyleCnt="1" custScaleX="289832" custScaleY="122941" custLinFactNeighborX="-1437" custLinFactNeighborY="1503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683853C-F00E-41F6-949B-350845CC2AE5}" type="pres">
      <dgm:prSet presAssocID="{A451DB14-152C-4585-9E61-62C228ED3F12}" presName="parTrans" presStyleLbl="sibTrans2D1" presStyleIdx="0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D047FF20-C262-4BC0-9360-58295FE9A0A6}" type="pres">
      <dgm:prSet presAssocID="{A451DB14-152C-4585-9E61-62C228ED3F1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4E3CFA1-F056-45C0-A366-AE923C64E2CF}" type="pres">
      <dgm:prSet presAssocID="{E2F7F678-D794-430E-B349-EBC1AE7BA08E}" presName="node" presStyleLbl="node1" presStyleIdx="0" presStyleCnt="5" custScaleX="199997" custScaleY="56862" custRadScaleRad="11216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6D4BAA2-58EA-4ECF-AFC1-4C76F5A2EC39}" type="pres">
      <dgm:prSet presAssocID="{8663A291-888A-4D2C-A538-E0A0AE2E95D0}" presName="parTrans" presStyleLbl="sibTrans2D1" presStyleIdx="1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701031D6-904A-4ECB-817E-0F48CFA91B18}" type="pres">
      <dgm:prSet presAssocID="{8663A291-888A-4D2C-A538-E0A0AE2E95D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A0E67C8-F5DB-42FD-B5C8-9D76D28A1FB7}" type="pres">
      <dgm:prSet presAssocID="{E1336082-7EF9-4258-9DE9-909245E520C0}" presName="node" presStyleLbl="node1" presStyleIdx="1" presStyleCnt="5" custScaleX="176730" custScaleY="56862" custRadScaleRad="169018" custRadScaleInc="-379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B35A690-3215-4A32-AB20-D4C6D0FCFD05}" type="pres">
      <dgm:prSet presAssocID="{5BB93494-E667-46AF-9427-4D7A546FFD08}" presName="par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FB23F5A1-4CD8-4F23-A0AE-BDFC78E3DD16}" type="pres">
      <dgm:prSet presAssocID="{5BB93494-E667-46AF-9427-4D7A546FFD0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2E02308-2299-4F9E-BBD3-E1E7B5AEBC4A}" type="pres">
      <dgm:prSet presAssocID="{EA4F479A-3A73-4E65-8543-6F9F1C13667C}" presName="node" presStyleLbl="node1" presStyleIdx="2" presStyleCnt="5" custScaleX="199997" custScaleY="56862" custRadScaleRad="132909" custRadScaleInc="-370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77E2EC3-D7FD-4F64-8463-E2257BCE236A}" type="pres">
      <dgm:prSet presAssocID="{0B161DFD-481E-4F22-8CCD-171609FAA738}" presName="parTrans" presStyleLbl="sibTrans2D1" presStyleIdx="3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A02A4247-D09F-448C-BEF1-2083E85E4B88}" type="pres">
      <dgm:prSet presAssocID="{0B161DFD-481E-4F22-8CCD-171609FAA73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7C901CB-C27A-475B-B186-BEBEA4F0EE7F}" type="pres">
      <dgm:prSet presAssocID="{8EEFDACE-A0D2-468B-A63F-6C3BEB5CAB66}" presName="node" presStyleLbl="node1" presStyleIdx="3" presStyleCnt="5" custScaleX="199997" custScaleY="56862" custRadScaleRad="148975" custRadScaleInc="468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ADBA0F8-713F-42BD-82FC-CA8E9B16CC43}" type="pres">
      <dgm:prSet presAssocID="{311FF24E-EFE7-4D6F-8229-9194CC6EA37B}" presName="parTrans" presStyleLbl="sibTrans2D1" presStyleIdx="4" presStyleCnt="5" custLinFactNeighborX="40002" custLinFactNeighborY="-980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0792BFF1-4A13-4FB9-AC73-8413A14D084F}" type="pres">
      <dgm:prSet presAssocID="{311FF24E-EFE7-4D6F-8229-9194CC6EA37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AF98D70-DC54-4231-901C-A51A509A81DF}" type="pres">
      <dgm:prSet presAssocID="{BD2D415A-806C-44BF-881E-AB17E602CC74}" presName="node" presStyleLbl="node1" presStyleIdx="4" presStyleCnt="5" custScaleX="187338" custScaleY="53116" custRadScaleRad="170774" custRadScaleInc="392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2693CE6-3B09-4C7B-BBA7-0760374F1F33}" srcId="{C2FCF592-9298-4D66-B66A-37BCABC03528}" destId="{AF48B56B-321A-4DB5-A400-49172D834EF0}" srcOrd="0" destOrd="0" parTransId="{3FFAC8E3-6B17-4A2F-A7FE-D08B4634EFCE}" sibTransId="{16626005-4DEC-474F-8833-9034A5380787}"/>
    <dgm:cxn modelId="{9FD21B3A-76B7-4696-87BB-08930054F343}" type="presOf" srcId="{A451DB14-152C-4585-9E61-62C228ED3F12}" destId="{1683853C-F00E-41F6-949B-350845CC2AE5}" srcOrd="0" destOrd="0" presId="urn:microsoft.com/office/officeart/2005/8/layout/radial5"/>
    <dgm:cxn modelId="{764135EA-35B8-45CB-ACC1-8D63D953685B}" type="presOf" srcId="{8663A291-888A-4D2C-A538-E0A0AE2E95D0}" destId="{701031D6-904A-4ECB-817E-0F48CFA91B18}" srcOrd="1" destOrd="0" presId="urn:microsoft.com/office/officeart/2005/8/layout/radial5"/>
    <dgm:cxn modelId="{DE2426CF-BD6F-465F-81D9-7A2FF4553127}" type="presOf" srcId="{311FF24E-EFE7-4D6F-8229-9194CC6EA37B}" destId="{DADBA0F8-713F-42BD-82FC-CA8E9B16CC43}" srcOrd="0" destOrd="0" presId="urn:microsoft.com/office/officeart/2005/8/layout/radial5"/>
    <dgm:cxn modelId="{2B794051-9809-4417-88F9-74455DFEF6C3}" type="presOf" srcId="{E2F7F678-D794-430E-B349-EBC1AE7BA08E}" destId="{A4E3CFA1-F056-45C0-A366-AE923C64E2CF}" srcOrd="0" destOrd="0" presId="urn:microsoft.com/office/officeart/2005/8/layout/radial5"/>
    <dgm:cxn modelId="{BD083E3F-B3EF-4119-886C-D0B028B37BAD}" type="presOf" srcId="{0B161DFD-481E-4F22-8CCD-171609FAA738}" destId="{A77E2EC3-D7FD-4F64-8463-E2257BCE236A}" srcOrd="0" destOrd="0" presId="urn:microsoft.com/office/officeart/2005/8/layout/radial5"/>
    <dgm:cxn modelId="{7D6FB776-EE86-40FB-8B00-9A0525F2BD29}" type="presOf" srcId="{5BB93494-E667-46AF-9427-4D7A546FFD08}" destId="{EB35A690-3215-4A32-AB20-D4C6D0FCFD05}" srcOrd="0" destOrd="0" presId="urn:microsoft.com/office/officeart/2005/8/layout/radial5"/>
    <dgm:cxn modelId="{8EAA8257-33AA-467E-BE89-5B1933B13049}" type="presOf" srcId="{C2FCF592-9298-4D66-B66A-37BCABC03528}" destId="{46DC5DE0-5BA5-404B-A948-2E9F69342BFF}" srcOrd="0" destOrd="0" presId="urn:microsoft.com/office/officeart/2005/8/layout/radial5"/>
    <dgm:cxn modelId="{33CADA35-67D4-4B54-AD2D-A340746C0C92}" type="presOf" srcId="{AF48B56B-321A-4DB5-A400-49172D834EF0}" destId="{F4D57F70-9770-4EC9-8E5C-2FCEF6BA5369}" srcOrd="0" destOrd="0" presId="urn:microsoft.com/office/officeart/2005/8/layout/radial5"/>
    <dgm:cxn modelId="{FC8DDE96-B5F0-414B-8D93-4531B1530A4A}" srcId="{AF48B56B-321A-4DB5-A400-49172D834EF0}" destId="{E1336082-7EF9-4258-9DE9-909245E520C0}" srcOrd="1" destOrd="0" parTransId="{8663A291-888A-4D2C-A538-E0A0AE2E95D0}" sibTransId="{7E2948A5-71B0-4F34-9EDF-149D8F9C5E84}"/>
    <dgm:cxn modelId="{999A0B83-0664-42F9-8F1C-DC201CF0105F}" type="presOf" srcId="{BD2D415A-806C-44BF-881E-AB17E602CC74}" destId="{AAF98D70-DC54-4231-901C-A51A509A81DF}" srcOrd="0" destOrd="0" presId="urn:microsoft.com/office/officeart/2005/8/layout/radial5"/>
    <dgm:cxn modelId="{AB101FB3-CC94-42FA-AD8C-C90C4221A423}" type="presOf" srcId="{8663A291-888A-4D2C-A538-E0A0AE2E95D0}" destId="{A6D4BAA2-58EA-4ECF-AFC1-4C76F5A2EC39}" srcOrd="0" destOrd="0" presId="urn:microsoft.com/office/officeart/2005/8/layout/radial5"/>
    <dgm:cxn modelId="{0DC7F8FC-64F7-48E6-A886-A74E6F936901}" srcId="{AF48B56B-321A-4DB5-A400-49172D834EF0}" destId="{EA4F479A-3A73-4E65-8543-6F9F1C13667C}" srcOrd="2" destOrd="0" parTransId="{5BB93494-E667-46AF-9427-4D7A546FFD08}" sibTransId="{461E4394-5876-43CB-A428-B9110808C4F1}"/>
    <dgm:cxn modelId="{306CF621-2613-4ED2-A68E-17D317553E73}" type="presOf" srcId="{E1336082-7EF9-4258-9DE9-909245E520C0}" destId="{AA0E67C8-F5DB-42FD-B5C8-9D76D28A1FB7}" srcOrd="0" destOrd="0" presId="urn:microsoft.com/office/officeart/2005/8/layout/radial5"/>
    <dgm:cxn modelId="{41D2A2F2-7FE8-40A9-90B6-A8F933D88AAE}" srcId="{AF48B56B-321A-4DB5-A400-49172D834EF0}" destId="{BD2D415A-806C-44BF-881E-AB17E602CC74}" srcOrd="4" destOrd="0" parTransId="{311FF24E-EFE7-4D6F-8229-9194CC6EA37B}" sibTransId="{075BCE53-557D-4EDF-8E70-5E0CB7E3D8AF}"/>
    <dgm:cxn modelId="{5CAE6C96-2562-475A-933B-431AC5CB1742}" type="presOf" srcId="{8EEFDACE-A0D2-468B-A63F-6C3BEB5CAB66}" destId="{07C901CB-C27A-475B-B186-BEBEA4F0EE7F}" srcOrd="0" destOrd="0" presId="urn:microsoft.com/office/officeart/2005/8/layout/radial5"/>
    <dgm:cxn modelId="{52EEA131-5D32-4023-B641-1BB1A63AF207}" type="presOf" srcId="{EA4F479A-3A73-4E65-8543-6F9F1C13667C}" destId="{52E02308-2299-4F9E-BBD3-E1E7B5AEBC4A}" srcOrd="0" destOrd="0" presId="urn:microsoft.com/office/officeart/2005/8/layout/radial5"/>
    <dgm:cxn modelId="{FF7D1B9E-338D-4380-8A64-378F50359AC1}" srcId="{AF48B56B-321A-4DB5-A400-49172D834EF0}" destId="{E2F7F678-D794-430E-B349-EBC1AE7BA08E}" srcOrd="0" destOrd="0" parTransId="{A451DB14-152C-4585-9E61-62C228ED3F12}" sibTransId="{987C27C9-78AB-4B21-B9B0-C1981DD6C675}"/>
    <dgm:cxn modelId="{FD170044-8F1B-40FB-B0A0-F918C308A55B}" srcId="{AF48B56B-321A-4DB5-A400-49172D834EF0}" destId="{8EEFDACE-A0D2-468B-A63F-6C3BEB5CAB66}" srcOrd="3" destOrd="0" parTransId="{0B161DFD-481E-4F22-8CCD-171609FAA738}" sibTransId="{D3476553-8785-41D1-A398-DEBAB9E547B5}"/>
    <dgm:cxn modelId="{FE3899FE-7325-48A3-A803-A207AC5829B4}" type="presOf" srcId="{5BB93494-E667-46AF-9427-4D7A546FFD08}" destId="{FB23F5A1-4CD8-4F23-A0AE-BDFC78E3DD16}" srcOrd="1" destOrd="0" presId="urn:microsoft.com/office/officeart/2005/8/layout/radial5"/>
    <dgm:cxn modelId="{281C62DE-DD91-4F6D-B234-6F075AC34E22}" srcId="{C2FCF592-9298-4D66-B66A-37BCABC03528}" destId="{D8A8EFCB-C146-4AB1-961B-0BF28C94E447}" srcOrd="1" destOrd="0" parTransId="{0D421422-CCAC-44AF-9195-211B3886DF8C}" sibTransId="{5EABA90A-1EBA-4C8D-A2D9-F8E728FCB47F}"/>
    <dgm:cxn modelId="{89F3DBFE-3D04-41F0-96A8-89B4A3DD5E41}" type="presOf" srcId="{A451DB14-152C-4585-9E61-62C228ED3F12}" destId="{D047FF20-C262-4BC0-9360-58295FE9A0A6}" srcOrd="1" destOrd="0" presId="urn:microsoft.com/office/officeart/2005/8/layout/radial5"/>
    <dgm:cxn modelId="{1C0DC62E-E287-44D4-A40E-AA62E6228531}" type="presOf" srcId="{311FF24E-EFE7-4D6F-8229-9194CC6EA37B}" destId="{0792BFF1-4A13-4FB9-AC73-8413A14D084F}" srcOrd="1" destOrd="0" presId="urn:microsoft.com/office/officeart/2005/8/layout/radial5"/>
    <dgm:cxn modelId="{A00F52B3-D92F-4138-BFCD-8371029C95D1}" type="presOf" srcId="{0B161DFD-481E-4F22-8CCD-171609FAA738}" destId="{A02A4247-D09F-448C-BEF1-2083E85E4B88}" srcOrd="1" destOrd="0" presId="urn:microsoft.com/office/officeart/2005/8/layout/radial5"/>
    <dgm:cxn modelId="{5BCA3250-DE83-4E92-8A4C-E9F22CA48693}" type="presParOf" srcId="{46DC5DE0-5BA5-404B-A948-2E9F69342BFF}" destId="{F4D57F70-9770-4EC9-8E5C-2FCEF6BA5369}" srcOrd="0" destOrd="0" presId="urn:microsoft.com/office/officeart/2005/8/layout/radial5"/>
    <dgm:cxn modelId="{19D222F7-F5CA-4E8F-9507-6E4E4917FA3F}" type="presParOf" srcId="{46DC5DE0-5BA5-404B-A948-2E9F69342BFF}" destId="{1683853C-F00E-41F6-949B-350845CC2AE5}" srcOrd="1" destOrd="0" presId="urn:microsoft.com/office/officeart/2005/8/layout/radial5"/>
    <dgm:cxn modelId="{9E7A7143-6612-407F-AADC-5BDE0408579C}" type="presParOf" srcId="{1683853C-F00E-41F6-949B-350845CC2AE5}" destId="{D047FF20-C262-4BC0-9360-58295FE9A0A6}" srcOrd="0" destOrd="0" presId="urn:microsoft.com/office/officeart/2005/8/layout/radial5"/>
    <dgm:cxn modelId="{E77143EE-34F2-4B11-8E53-C19A5859DE2F}" type="presParOf" srcId="{46DC5DE0-5BA5-404B-A948-2E9F69342BFF}" destId="{A4E3CFA1-F056-45C0-A366-AE923C64E2CF}" srcOrd="2" destOrd="0" presId="urn:microsoft.com/office/officeart/2005/8/layout/radial5"/>
    <dgm:cxn modelId="{F082EF27-DECF-4288-8391-22D520BD0EF4}" type="presParOf" srcId="{46DC5DE0-5BA5-404B-A948-2E9F69342BFF}" destId="{A6D4BAA2-58EA-4ECF-AFC1-4C76F5A2EC39}" srcOrd="3" destOrd="0" presId="urn:microsoft.com/office/officeart/2005/8/layout/radial5"/>
    <dgm:cxn modelId="{291F7966-8C33-41D0-9949-4864DF406EED}" type="presParOf" srcId="{A6D4BAA2-58EA-4ECF-AFC1-4C76F5A2EC39}" destId="{701031D6-904A-4ECB-817E-0F48CFA91B18}" srcOrd="0" destOrd="0" presId="urn:microsoft.com/office/officeart/2005/8/layout/radial5"/>
    <dgm:cxn modelId="{DE1D11BA-C4CB-4046-852F-DC40904A1061}" type="presParOf" srcId="{46DC5DE0-5BA5-404B-A948-2E9F69342BFF}" destId="{AA0E67C8-F5DB-42FD-B5C8-9D76D28A1FB7}" srcOrd="4" destOrd="0" presId="urn:microsoft.com/office/officeart/2005/8/layout/radial5"/>
    <dgm:cxn modelId="{D8DB0DD3-B853-4D43-BC81-DA6CC68016CB}" type="presParOf" srcId="{46DC5DE0-5BA5-404B-A948-2E9F69342BFF}" destId="{EB35A690-3215-4A32-AB20-D4C6D0FCFD05}" srcOrd="5" destOrd="0" presId="urn:microsoft.com/office/officeart/2005/8/layout/radial5"/>
    <dgm:cxn modelId="{D9F73A63-5333-454E-8136-72EE60082006}" type="presParOf" srcId="{EB35A690-3215-4A32-AB20-D4C6D0FCFD05}" destId="{FB23F5A1-4CD8-4F23-A0AE-BDFC78E3DD16}" srcOrd="0" destOrd="0" presId="urn:microsoft.com/office/officeart/2005/8/layout/radial5"/>
    <dgm:cxn modelId="{290AC447-FAC7-40CC-9187-A507D38C2DAF}" type="presParOf" srcId="{46DC5DE0-5BA5-404B-A948-2E9F69342BFF}" destId="{52E02308-2299-4F9E-BBD3-E1E7B5AEBC4A}" srcOrd="6" destOrd="0" presId="urn:microsoft.com/office/officeart/2005/8/layout/radial5"/>
    <dgm:cxn modelId="{63DE0D9D-C182-48BA-8A58-6EBBD6442086}" type="presParOf" srcId="{46DC5DE0-5BA5-404B-A948-2E9F69342BFF}" destId="{A77E2EC3-D7FD-4F64-8463-E2257BCE236A}" srcOrd="7" destOrd="0" presId="urn:microsoft.com/office/officeart/2005/8/layout/radial5"/>
    <dgm:cxn modelId="{797AC339-1BD1-433A-940D-6E31CC3259C3}" type="presParOf" srcId="{A77E2EC3-D7FD-4F64-8463-E2257BCE236A}" destId="{A02A4247-D09F-448C-BEF1-2083E85E4B88}" srcOrd="0" destOrd="0" presId="urn:microsoft.com/office/officeart/2005/8/layout/radial5"/>
    <dgm:cxn modelId="{31E492A5-5D07-4FCF-8CFC-A7C8187F83F4}" type="presParOf" srcId="{46DC5DE0-5BA5-404B-A948-2E9F69342BFF}" destId="{07C901CB-C27A-475B-B186-BEBEA4F0EE7F}" srcOrd="8" destOrd="0" presId="urn:microsoft.com/office/officeart/2005/8/layout/radial5"/>
    <dgm:cxn modelId="{FAE88842-464B-44D2-84A7-5A11F31A1418}" type="presParOf" srcId="{46DC5DE0-5BA5-404B-A948-2E9F69342BFF}" destId="{DADBA0F8-713F-42BD-82FC-CA8E9B16CC43}" srcOrd="9" destOrd="0" presId="urn:microsoft.com/office/officeart/2005/8/layout/radial5"/>
    <dgm:cxn modelId="{024E360D-E335-45AB-9769-A51881908087}" type="presParOf" srcId="{DADBA0F8-713F-42BD-82FC-CA8E9B16CC43}" destId="{0792BFF1-4A13-4FB9-AC73-8413A14D084F}" srcOrd="0" destOrd="0" presId="urn:microsoft.com/office/officeart/2005/8/layout/radial5"/>
    <dgm:cxn modelId="{8470A162-FA31-48C9-985B-43E135FE474C}" type="presParOf" srcId="{46DC5DE0-5BA5-404B-A948-2E9F69342BFF}" destId="{AAF98D70-DC54-4231-901C-A51A509A81D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57F70-9770-4EC9-8E5C-2FCEF6BA5369}">
      <dsp:nvSpPr>
        <dsp:cNvPr id="0" name=""/>
        <dsp:cNvSpPr/>
      </dsp:nvSpPr>
      <dsp:spPr>
        <a:xfrm>
          <a:off x="1955119" y="1993497"/>
          <a:ext cx="4038395" cy="17130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noProof="0" dirty="0" smtClean="0">
              <a:latin typeface="Verdana"/>
              <a:ea typeface="+mn-ea"/>
              <a:cs typeface="+mn-cs"/>
            </a:rPr>
            <a:t>Зміна зовнішнього вигляду тексту</a:t>
          </a:r>
          <a:endParaRPr lang="uk-UA" sz="1600" b="1" i="1" kern="1200" noProof="0" dirty="0">
            <a:latin typeface="Verdana"/>
            <a:ea typeface="+mn-ea"/>
            <a:cs typeface="+mn-cs"/>
          </a:endParaRPr>
        </a:p>
      </dsp:txBody>
      <dsp:txXfrm>
        <a:off x="2546528" y="2244361"/>
        <a:ext cx="2855577" cy="1211279"/>
      </dsp:txXfrm>
    </dsp:sp>
    <dsp:sp modelId="{1683853C-F00E-41F6-949B-350845CC2AE5}">
      <dsp:nvSpPr>
        <dsp:cNvPr id="0" name=""/>
        <dsp:cNvSpPr/>
      </dsp:nvSpPr>
      <dsp:spPr>
        <a:xfrm rot="16285767">
          <a:off x="3719774" y="1215237"/>
          <a:ext cx="578228" cy="498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792710" y="1389750"/>
        <a:ext cx="428625" cy="299207"/>
      </dsp:txXfrm>
    </dsp:sp>
    <dsp:sp modelId="{A4E3CFA1-F056-45C0-A366-AE923C64E2CF}">
      <dsp:nvSpPr>
        <dsp:cNvPr id="0" name=""/>
        <dsp:cNvSpPr/>
      </dsp:nvSpPr>
      <dsp:spPr>
        <a:xfrm>
          <a:off x="2566633" y="68903"/>
          <a:ext cx="2933353" cy="8339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 smtClean="0">
              <a:latin typeface="Verdana"/>
              <a:ea typeface="+mn-ea"/>
              <a:cs typeface="+mn-cs"/>
            </a:rPr>
            <a:t>Шрифт тексту</a:t>
          </a:r>
          <a:endParaRPr lang="uk-UA" sz="1600" b="1" i="1" kern="1200" dirty="0">
            <a:latin typeface="Verdana"/>
            <a:ea typeface="+mn-ea"/>
            <a:cs typeface="+mn-cs"/>
          </a:endParaRPr>
        </a:p>
      </dsp:txBody>
      <dsp:txXfrm>
        <a:off x="2607345" y="109615"/>
        <a:ext cx="2851929" cy="752570"/>
      </dsp:txXfrm>
    </dsp:sp>
    <dsp:sp modelId="{A6D4BAA2-58EA-4ECF-AFC1-4C76F5A2EC39}">
      <dsp:nvSpPr>
        <dsp:cNvPr id="0" name=""/>
        <dsp:cNvSpPr/>
      </dsp:nvSpPr>
      <dsp:spPr>
        <a:xfrm rot="19517990">
          <a:off x="5210877" y="1494992"/>
          <a:ext cx="720442" cy="498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98524"/>
                <a:satOff val="1485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398524"/>
                <a:satOff val="1485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398524"/>
                <a:satOff val="1485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224181" y="1637310"/>
        <a:ext cx="570839" cy="299207"/>
      </dsp:txXfrm>
    </dsp:sp>
    <dsp:sp modelId="{AA0E67C8-F5DB-42FD-B5C8-9D76D28A1FB7}">
      <dsp:nvSpPr>
        <dsp:cNvPr id="0" name=""/>
        <dsp:cNvSpPr/>
      </dsp:nvSpPr>
      <dsp:spPr>
        <a:xfrm>
          <a:off x="5396731" y="550640"/>
          <a:ext cx="2592096" cy="833994"/>
        </a:xfrm>
        <a:prstGeom prst="roundRect">
          <a:avLst/>
        </a:prstGeom>
        <a:gradFill rotWithShape="0">
          <a:gsLst>
            <a:gs pos="0">
              <a:schemeClr val="accent3">
                <a:hueOff val="398524"/>
                <a:satOff val="1485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398524"/>
                <a:satOff val="1485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398524"/>
                <a:satOff val="1485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 smtClean="0">
              <a:latin typeface="Verdana"/>
              <a:ea typeface="+mn-ea"/>
              <a:cs typeface="+mn-cs"/>
            </a:rPr>
            <a:t>Розмір</a:t>
          </a:r>
          <a:endParaRPr lang="uk-UA" sz="1600" b="1" i="1" kern="1200" dirty="0">
            <a:latin typeface="Verdana"/>
            <a:ea typeface="+mn-ea"/>
            <a:cs typeface="+mn-cs"/>
          </a:endParaRPr>
        </a:p>
      </dsp:txBody>
      <dsp:txXfrm>
        <a:off x="5437443" y="591352"/>
        <a:ext cx="2510672" cy="752570"/>
      </dsp:txXfrm>
    </dsp:sp>
    <dsp:sp modelId="{EB35A690-3215-4A32-AB20-D4C6D0FCFD05}">
      <dsp:nvSpPr>
        <dsp:cNvPr id="0" name=""/>
        <dsp:cNvSpPr/>
      </dsp:nvSpPr>
      <dsp:spPr>
        <a:xfrm rot="2331848">
          <a:off x="5016136" y="3632311"/>
          <a:ext cx="476713" cy="498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97048"/>
                <a:satOff val="297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797048"/>
                <a:satOff val="297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797048"/>
                <a:satOff val="297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031965" y="3687177"/>
        <a:ext cx="333699" cy="299207"/>
      </dsp:txXfrm>
    </dsp:sp>
    <dsp:sp modelId="{52E02308-2299-4F9E-BBD3-E1E7B5AEBC4A}">
      <dsp:nvSpPr>
        <dsp:cNvPr id="0" name=""/>
        <dsp:cNvSpPr/>
      </dsp:nvSpPr>
      <dsp:spPr>
        <a:xfrm>
          <a:off x="4636470" y="4148554"/>
          <a:ext cx="2933353" cy="833994"/>
        </a:xfrm>
        <a:prstGeom prst="roundRect">
          <a:avLst/>
        </a:prstGeom>
        <a:gradFill rotWithShape="0">
          <a:gsLst>
            <a:gs pos="0">
              <a:schemeClr val="accent3">
                <a:hueOff val="797048"/>
                <a:satOff val="297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797048"/>
                <a:satOff val="297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797048"/>
                <a:satOff val="297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 smtClean="0">
              <a:latin typeface="Verdana"/>
              <a:ea typeface="+mn-ea"/>
              <a:cs typeface="+mn-cs"/>
            </a:rPr>
            <a:t>Колір</a:t>
          </a:r>
          <a:endParaRPr lang="uk-UA" sz="1600" b="1" i="1" kern="1200" dirty="0">
            <a:latin typeface="Verdana"/>
            <a:ea typeface="+mn-ea"/>
            <a:cs typeface="+mn-cs"/>
          </a:endParaRPr>
        </a:p>
      </dsp:txBody>
      <dsp:txXfrm>
        <a:off x="4677182" y="4189266"/>
        <a:ext cx="2851929" cy="752570"/>
      </dsp:txXfrm>
    </dsp:sp>
    <dsp:sp modelId="{A77E2EC3-D7FD-4F64-8463-E2257BCE236A}">
      <dsp:nvSpPr>
        <dsp:cNvPr id="0" name=""/>
        <dsp:cNvSpPr/>
      </dsp:nvSpPr>
      <dsp:spPr>
        <a:xfrm rot="8587057">
          <a:off x="2274374" y="3661123"/>
          <a:ext cx="573275" cy="498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95573"/>
                <a:satOff val="4455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1195573"/>
                <a:satOff val="4455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1195573"/>
                <a:satOff val="4455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0800000">
        <a:off x="2409007" y="3715964"/>
        <a:ext cx="423672" cy="299207"/>
      </dsp:txXfrm>
    </dsp:sp>
    <dsp:sp modelId="{07C901CB-C27A-475B-B186-BEBEA4F0EE7F}">
      <dsp:nvSpPr>
        <dsp:cNvPr id="0" name=""/>
        <dsp:cNvSpPr/>
      </dsp:nvSpPr>
      <dsp:spPr>
        <a:xfrm>
          <a:off x="129080" y="4217734"/>
          <a:ext cx="2933353" cy="833994"/>
        </a:xfrm>
        <a:prstGeom prst="roundRect">
          <a:avLst/>
        </a:prstGeom>
        <a:gradFill rotWithShape="0">
          <a:gsLst>
            <a:gs pos="0">
              <a:schemeClr val="accent3">
                <a:hueOff val="1195573"/>
                <a:satOff val="4455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1195573"/>
                <a:satOff val="4455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1195573"/>
                <a:satOff val="4455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dirty="0" smtClean="0">
              <a:latin typeface="Verdana"/>
              <a:ea typeface="+mn-ea"/>
              <a:cs typeface="+mn-cs"/>
            </a:rPr>
            <a:t>Розташування</a:t>
          </a:r>
          <a:endParaRPr lang="uk-UA" sz="1600" b="1" i="1" kern="1200" dirty="0">
            <a:latin typeface="Verdana"/>
            <a:ea typeface="+mn-ea"/>
            <a:cs typeface="+mn-cs"/>
          </a:endParaRPr>
        </a:p>
      </dsp:txBody>
      <dsp:txXfrm>
        <a:off x="169792" y="4258446"/>
        <a:ext cx="2851929" cy="752570"/>
      </dsp:txXfrm>
    </dsp:sp>
    <dsp:sp modelId="{DADBA0F8-713F-42BD-82FC-CA8E9B16CC43}">
      <dsp:nvSpPr>
        <dsp:cNvPr id="0" name=""/>
        <dsp:cNvSpPr/>
      </dsp:nvSpPr>
      <dsp:spPr>
        <a:xfrm rot="12991670">
          <a:off x="2361588" y="1411200"/>
          <a:ext cx="729413" cy="498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594097"/>
                <a:satOff val="594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1594097"/>
                <a:satOff val="594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1594097"/>
                <a:satOff val="594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0800000">
        <a:off x="2496498" y="1555458"/>
        <a:ext cx="579810" cy="299207"/>
      </dsp:txXfrm>
    </dsp:sp>
    <dsp:sp modelId="{AAF98D70-DC54-4231-901C-A51A509A81DF}">
      <dsp:nvSpPr>
        <dsp:cNvPr id="0" name=""/>
        <dsp:cNvSpPr/>
      </dsp:nvSpPr>
      <dsp:spPr>
        <a:xfrm>
          <a:off x="0" y="534269"/>
          <a:ext cx="2747684" cy="779051"/>
        </a:xfrm>
        <a:prstGeom prst="roundRect">
          <a:avLst/>
        </a:prstGeom>
        <a:gradFill rotWithShape="0">
          <a:gsLst>
            <a:gs pos="0">
              <a:schemeClr val="accent3">
                <a:hueOff val="1594097"/>
                <a:satOff val="594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1594097"/>
                <a:satOff val="594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1594097"/>
                <a:satOff val="594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1" kern="1200" noProof="0" dirty="0" smtClean="0">
              <a:latin typeface="Verdana"/>
              <a:ea typeface="+mn-ea"/>
              <a:cs typeface="+mn-cs"/>
            </a:rPr>
            <a:t>Накреслення</a:t>
          </a:r>
          <a:endParaRPr lang="uk-UA" sz="1600" b="1" i="1" kern="1200" noProof="0" dirty="0">
            <a:latin typeface="Verdana"/>
            <a:ea typeface="+mn-ea"/>
            <a:cs typeface="+mn-cs"/>
          </a:endParaRPr>
        </a:p>
      </dsp:txBody>
      <dsp:txXfrm>
        <a:off x="38030" y="572299"/>
        <a:ext cx="2671624" cy="702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F6FAFA-EC3E-4D3F-BFFB-BF0A012ECB7A}" type="datetimeFigureOut">
              <a:rPr lang="ru-RU"/>
              <a:pPr>
                <a:defRPr/>
              </a:pPr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E17541-9DD7-49C0-AAC0-4EE7F3099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032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D67CDDA-9A95-41AE-9EBF-8119BFD7B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499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297C2-897A-421F-BD29-24BBFD927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769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55D2-CF5D-44A4-BC68-D8F59FB6E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6795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862A-F0A9-498C-8E20-84ED243B1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3118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>
            <a:fillRect/>
          </a:stretch>
        </p:blipFill>
        <p:spPr bwMode="auto">
          <a:xfrm>
            <a:off x="0" y="0"/>
            <a:ext cx="3560763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>
              <a:solidFill>
                <a:srgbClr val="19426B"/>
              </a:solidFill>
            </a:endParaRPr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6021388"/>
            <a:ext cx="4273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>
              <a:solidFill>
                <a:srgbClr val="19426B"/>
              </a:solidFill>
            </a:endParaRPr>
          </a:p>
        </p:txBody>
      </p:sp>
      <p:sp>
        <p:nvSpPr>
          <p:cNvPr id="8" name="Oval 25"/>
          <p:cNvSpPr>
            <a:spLocks noChangeArrowheads="1"/>
          </p:cNvSpPr>
          <p:nvPr userDrawn="1"/>
        </p:nvSpPr>
        <p:spPr bwMode="ltGray">
          <a:xfrm>
            <a:off x="944563" y="4508500"/>
            <a:ext cx="3186112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1A405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>
              <a:solidFill>
                <a:srgbClr val="19426B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342900" y="6486525"/>
            <a:ext cx="16002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19426B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>
          <a:xfrm>
            <a:off x="2343150" y="6486525"/>
            <a:ext cx="21717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8"/>
          <p:cNvSpPr>
            <a:spLocks noChangeArrowheads="1"/>
          </p:cNvSpPr>
          <p:nvPr userDrawn="1"/>
        </p:nvSpPr>
        <p:spPr bwMode="gray">
          <a:xfrm>
            <a:off x="207963" y="1255713"/>
            <a:ext cx="3490912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>
              <a:solidFill>
                <a:srgbClr val="19426B"/>
              </a:solidFill>
            </a:endParaRPr>
          </a:p>
        </p:txBody>
      </p:sp>
      <p:sp>
        <p:nvSpPr>
          <p:cNvPr id="12" name="Freeform 21" descr="2"/>
          <p:cNvSpPr>
            <a:spLocks/>
          </p:cNvSpPr>
          <p:nvPr userDrawn="1"/>
        </p:nvSpPr>
        <p:spPr bwMode="gray">
          <a:xfrm>
            <a:off x="282575" y="2147888"/>
            <a:ext cx="1577975" cy="3032125"/>
          </a:xfrm>
          <a:custGeom>
            <a:avLst/>
            <a:gdLst>
              <a:gd name="T0" fmla="*/ 2147483647 w 1325"/>
              <a:gd name="T1" fmla="*/ 2147483647 h 1910"/>
              <a:gd name="T2" fmla="*/ 2147483647 w 1325"/>
              <a:gd name="T3" fmla="*/ 0 h 1910"/>
              <a:gd name="T4" fmla="*/ 2147483647 w 1325"/>
              <a:gd name="T5" fmla="*/ 2147483647 h 1910"/>
              <a:gd name="T6" fmla="*/ 2147483647 w 1325"/>
              <a:gd name="T7" fmla="*/ 2147483647 h 1910"/>
              <a:gd name="T8" fmla="*/ 2147483647 w 1325"/>
              <a:gd name="T9" fmla="*/ 2147483647 h 19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Freeform 19" descr="4"/>
          <p:cNvSpPr>
            <a:spLocks/>
          </p:cNvSpPr>
          <p:nvPr userDrawn="1"/>
        </p:nvSpPr>
        <p:spPr bwMode="gray">
          <a:xfrm>
            <a:off x="1970088" y="2119313"/>
            <a:ext cx="1604962" cy="3116262"/>
          </a:xfrm>
          <a:custGeom>
            <a:avLst/>
            <a:gdLst>
              <a:gd name="T0" fmla="*/ 2147483647 w 1348"/>
              <a:gd name="T1" fmla="*/ 2147483647 h 1963"/>
              <a:gd name="T2" fmla="*/ 2147483647 w 1348"/>
              <a:gd name="T3" fmla="*/ 2147483647 h 1963"/>
              <a:gd name="T4" fmla="*/ 2147483647 w 1348"/>
              <a:gd name="T5" fmla="*/ 0 h 1963"/>
              <a:gd name="T6" fmla="*/ 0 w 1348"/>
              <a:gd name="T7" fmla="*/ 2147483647 h 1963"/>
              <a:gd name="T8" fmla="*/ 2147483647 w 1348"/>
              <a:gd name="T9" fmla="*/ 2147483647 h 1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20" descr="1"/>
          <p:cNvSpPr>
            <a:spLocks/>
          </p:cNvSpPr>
          <p:nvPr userDrawn="1"/>
        </p:nvSpPr>
        <p:spPr bwMode="gray">
          <a:xfrm>
            <a:off x="847725" y="1416050"/>
            <a:ext cx="2155825" cy="2182813"/>
          </a:xfrm>
          <a:custGeom>
            <a:avLst/>
            <a:gdLst>
              <a:gd name="T0" fmla="*/ 2147483647 w 1810"/>
              <a:gd name="T1" fmla="*/ 2147483647 h 1375"/>
              <a:gd name="T2" fmla="*/ 2147483647 w 1810"/>
              <a:gd name="T3" fmla="*/ 2147483647 h 1375"/>
              <a:gd name="T4" fmla="*/ 2147483647 w 1810"/>
              <a:gd name="T5" fmla="*/ 2147483647 h 1375"/>
              <a:gd name="T6" fmla="*/ 0 w 1810"/>
              <a:gd name="T7" fmla="*/ 2147483647 h 1375"/>
              <a:gd name="T8" fmla="*/ 2147483647 w 1810"/>
              <a:gd name="T9" fmla="*/ 2147483647 h 13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22" descr="55282"/>
          <p:cNvSpPr>
            <a:spLocks/>
          </p:cNvSpPr>
          <p:nvPr userDrawn="1"/>
        </p:nvSpPr>
        <p:spPr bwMode="gray">
          <a:xfrm>
            <a:off x="814388" y="3730625"/>
            <a:ext cx="2222500" cy="2219325"/>
          </a:xfrm>
          <a:custGeom>
            <a:avLst/>
            <a:gdLst>
              <a:gd name="T0" fmla="*/ 2147483647 w 1866"/>
              <a:gd name="T1" fmla="*/ 0 h 1398"/>
              <a:gd name="T2" fmla="*/ 0 w 1866"/>
              <a:gd name="T3" fmla="*/ 2147483647 h 1398"/>
              <a:gd name="T4" fmla="*/ 2147483647 w 1866"/>
              <a:gd name="T5" fmla="*/ 2147483647 h 1398"/>
              <a:gd name="T6" fmla="*/ 2147483647 w 1866"/>
              <a:gd name="T7" fmla="*/ 2147483647 h 1398"/>
              <a:gd name="T8" fmla="*/ 2147483647 w 1866"/>
              <a:gd name="T9" fmla="*/ 0 h 1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Oval 23"/>
          <p:cNvSpPr>
            <a:spLocks noChangeArrowheads="1"/>
          </p:cNvSpPr>
          <p:nvPr userDrawn="1"/>
        </p:nvSpPr>
        <p:spPr bwMode="gray">
          <a:xfrm>
            <a:off x="1355725" y="2954338"/>
            <a:ext cx="1241425" cy="165576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>
              <a:solidFill>
                <a:srgbClr val="19426B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440312" y="2606941"/>
            <a:ext cx="1057964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15000" b="1" i="1" dirty="0">
                <a:ln w="28575">
                  <a:solidFill>
                    <a:prstClr val="black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cs typeface="+mn-cs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3635828" y="584395"/>
            <a:ext cx="5363690" cy="1801607"/>
          </a:xfrm>
        </p:spPr>
        <p:txBody>
          <a:bodyPr/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774287" y="3184362"/>
            <a:ext cx="5354242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/>
            <a:r>
              <a:rPr lang="ru-RU" smtClean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63594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DBE8-612C-4B43-B602-85F1CA07D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466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937DE-D982-41DD-AE8A-61AA21297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4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8978-5ED3-4B09-A8BD-5012AFB80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486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745D-7566-4B62-A3BF-7AC0B5FB9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133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A566-4A3F-4A40-839F-D8C3C4D6E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464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4C69-9CA2-4CA8-B12E-1F8869130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754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CBC18-218D-4AD6-93C8-5A23E4096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076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EB89C-4B1C-4DB7-B3AB-8EA834525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60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D029FAE-3593-4455-AE1D-BD340C7D1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 userDrawn="1"/>
        </p:nvSpPr>
        <p:spPr bwMode="auto">
          <a:xfrm>
            <a:off x="179388" y="293688"/>
            <a:ext cx="8785225" cy="6159500"/>
          </a:xfrm>
          <a:prstGeom prst="roundRect">
            <a:avLst>
              <a:gd name="adj" fmla="val 4741"/>
            </a:avLst>
          </a:prstGeom>
          <a:solidFill>
            <a:schemeClr val="accent1">
              <a:alpha val="79999"/>
            </a:schemeClr>
          </a:solidFill>
          <a:ln w="57150">
            <a:solidFill>
              <a:srgbClr val="66CCFF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9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5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learningapps.org/display?v=p6tm5y6ij21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836712"/>
            <a:ext cx="7128693" cy="23042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Введення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редагування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 </a:t>
            </a: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форматування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символів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 </a:t>
            </a: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абзаців</a:t>
            </a:r>
            <a:endParaRPr lang="ru-RU" sz="4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9" name="Picture 16" descr="http://www.edu21.cap.ru/home/3689/admin/oformlenie/banner%20d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/>
          <a:stretch>
            <a:fillRect/>
          </a:stretch>
        </p:blipFill>
        <p:spPr bwMode="auto">
          <a:xfrm>
            <a:off x="6228184" y="3284984"/>
            <a:ext cx="2490788" cy="244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Рисунок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040"/>
            <a:ext cx="2095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188;p19" descr="http://ftbtranslation.com/images/media/redaktirovanie-perevodov-v-kieve-nedorogo.jpg.pagespeed.ce.HUqdNxAD4I.jpg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387143" y="4221163"/>
            <a:ext cx="5625017" cy="2057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41313" y="1874838"/>
            <a:ext cx="8496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ctr" eaLnBrk="0" hangingPunct="0">
              <a:tabLst>
                <a:tab pos="457200" algn="l"/>
              </a:tabLst>
              <a:defRPr/>
            </a:pP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чого використовується текстовий редактор?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Форматування символів.</a:t>
            </a:r>
          </a:p>
          <a:p>
            <a:pPr indent="450850"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Форматування абзаців.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Форматування документа.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>
              <a:tabLst>
                <a:tab pos="457200" algn="l"/>
              </a:tabLst>
              <a:defRPr/>
            </a:pP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обробці документів використовують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Форматування символів, тобто вирівнювання тексту абзацу і завдання відступів.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Форматування сторінки, тобто вибір </a:t>
            </a:r>
          </a:p>
          <a:p>
            <a:pPr algn="just" eaLnBrk="0" hangingPunct="0">
              <a:tabLst>
                <a:tab pos="457200" algn="l"/>
              </a:tabLst>
              <a:defRPr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розмірів сторінки і її розмітки.</a:t>
            </a:r>
          </a:p>
        </p:txBody>
      </p:sp>
      <p:pic>
        <p:nvPicPr>
          <p:cNvPr id="13315" name="Picture 2" descr="http://komarovschool.ucoz.net/7c2cf7fb5e5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198938"/>
            <a:ext cx="213995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04900" y="76200"/>
            <a:ext cx="6419428" cy="84830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uk-UA" sz="4400" dirty="0" smtClean="0">
                <a:solidFill>
                  <a:srgbClr val="FC3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Форматування тексту </a:t>
            </a:r>
            <a:endParaRPr lang="uk-UA" sz="4400" dirty="0">
              <a:solidFill>
                <a:srgbClr val="FC38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38188" y="765175"/>
            <a:ext cx="7153275" cy="1079500"/>
          </a:xfrm>
          <a:prstGeom prst="rect">
            <a:avLst/>
          </a:prstGeom>
        </p:spPr>
        <p:txBody>
          <a:bodyPr>
            <a:normAutofit/>
          </a:bodyPr>
          <a:lstStyle>
            <a:lvl1pPr marL="547688" indent="-411163" algn="l" rt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  <a:defRPr/>
            </a:pPr>
            <a:r>
              <a:rPr lang="uk-U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Форматування</a:t>
            </a:r>
            <a:r>
              <a:rPr lang="uk-UA" sz="3200" dirty="0" smtClean="0"/>
              <a:t> – </a:t>
            </a:r>
            <a:r>
              <a:rPr lang="uk-UA" sz="3200" dirty="0" smtClean="0">
                <a:solidFill>
                  <a:srgbClr val="002060"/>
                </a:solidFill>
              </a:rPr>
              <a:t>це процес оформлення зовнішнього вигляду тексту документа.</a:t>
            </a:r>
            <a:r>
              <a:rPr lang="uk-UA" sz="3200" dirty="0" smtClean="0"/>
              <a:t> </a:t>
            </a:r>
            <a:endParaRPr lang="uk-UA" sz="32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70A78-9224-4235-A0FA-45955055C73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29393" y="1124744"/>
            <a:ext cx="7988828" cy="5184576"/>
            <a:chOff x="629393" y="1124744"/>
            <a:chExt cx="7988828" cy="540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aphicFrame>
          <p:nvGraphicFramePr>
            <p:cNvPr id="3" name="Схема 2"/>
            <p:cNvGraphicFramePr/>
            <p:nvPr/>
          </p:nvGraphicFramePr>
          <p:xfrm>
            <a:off x="629393" y="1124744"/>
            <a:ext cx="7988828" cy="5400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4" name="Picture 6" descr="format, italic, text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583097"/>
              <a:ext cx="649495" cy="799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bold, font, format, text ic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079" y="2601290"/>
              <a:ext cx="649495" cy="799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format, text, underline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2619483"/>
              <a:ext cx="649495" cy="799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font, truetype ico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2660" y="2267401"/>
              <a:ext cx="990600" cy="957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1619250" y="476250"/>
            <a:ext cx="63373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solidFill>
                  <a:srgbClr val="C00000"/>
                </a:solidFill>
                <a:latin typeface="+mn-lt"/>
              </a:rPr>
              <a:t>Форматування тексту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2141-5F7C-46D7-8A35-FFA592B7EAA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6768752" cy="2808312"/>
          </a:xfrm>
        </p:spPr>
        <p:txBody>
          <a:bodyPr/>
          <a:lstStyle/>
          <a:p>
            <a:pPr indent="457200" eaLnBrk="1" hangingPunct="1">
              <a:defRPr/>
            </a:pPr>
            <a:r>
              <a:rPr lang="uk-UA" sz="2000" b="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Під </a:t>
            </a:r>
            <a:r>
              <a:rPr lang="uk-UA" sz="2000" b="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час форматування об’єктів відбувається зміна властивостей цих об’єктів.</a:t>
            </a:r>
            <a:br>
              <a:rPr lang="uk-UA" sz="2000" b="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000" b="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Форматування об’єктів текстового документа виконують за допомогою спеціальних команд контекстного </a:t>
            </a:r>
            <a:r>
              <a:rPr lang="uk-UA" sz="2000" b="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меню. </a:t>
            </a:r>
            <a:br>
              <a:rPr lang="uk-UA" sz="2000" b="0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0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Для зміни шрифтового оформлення тексту використовується </a:t>
            </a: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підпункт</a:t>
            </a:r>
            <a:r>
              <a:rPr lang="uk-UA" sz="20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 </a:t>
            </a:r>
            <a:r>
              <a:rPr lang="uk-UA" sz="2000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uk-UA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Шрифт</a:t>
            </a:r>
            <a:r>
              <a:rPr lang="uk-UA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 </a:t>
            </a:r>
            <a:r>
              <a:rPr lang="uk-UA" sz="20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пункту в меню Головне. Якщо необхідно </a:t>
            </a:r>
            <a:r>
              <a:rPr lang="uk-UA" sz="2000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змінити </a:t>
            </a:r>
            <a:r>
              <a:rPr lang="uk-UA" sz="20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шрифт в фрагменті уже набраного тексту, його потрібно спочатку виділити, вибрати потрібні параметри</a:t>
            </a:r>
            <a:endParaRPr lang="uk-UA" sz="2000" b="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476672"/>
            <a:ext cx="7086600" cy="10080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Процес зміни зовнішнього вигляду тексту називають  </a:t>
            </a:r>
            <a:r>
              <a:rPr lang="uk-UA" b="1" i="1" kern="0" dirty="0">
                <a:solidFill>
                  <a:srgbClr val="FFFF00"/>
                </a:solidFill>
              </a:rPr>
              <a:t>форматуванням</a:t>
            </a:r>
            <a:r>
              <a:rPr lang="uk-UA" b="1" i="1" kern="0" dirty="0">
                <a:solidFill>
                  <a:srgbClr val="FFFFFF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187450" y="4292600"/>
            <a:ext cx="6634163" cy="1947863"/>
            <a:chOff x="1187450" y="4292600"/>
            <a:chExt cx="6634163" cy="1947863"/>
          </a:xfrm>
        </p:grpSpPr>
        <p:pic>
          <p:nvPicPr>
            <p:cNvPr id="4" name="Рисунок 2" descr="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4292600"/>
              <a:ext cx="6634163" cy="194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8"/>
            <p:cNvGrpSpPr/>
            <p:nvPr/>
          </p:nvGrpSpPr>
          <p:grpSpPr>
            <a:xfrm>
              <a:off x="2051050" y="4668838"/>
              <a:ext cx="5770563" cy="1543050"/>
              <a:chOff x="2051050" y="4668838"/>
              <a:chExt cx="5770563" cy="1543050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4067175" y="5068888"/>
                <a:ext cx="3754438" cy="1143000"/>
              </a:xfrm>
              <a:prstGeom prst="roundRect">
                <a:avLst>
                  <a:gd name="adj" fmla="val 1852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2051050" y="4668838"/>
                <a:ext cx="714375" cy="428625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6C433-F432-4377-B1AB-878904D224B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476250" y="1417638"/>
            <a:ext cx="8078788" cy="5249862"/>
            <a:chOff x="476250" y="1418297"/>
            <a:chExt cx="8079092" cy="5249698"/>
          </a:xfrm>
        </p:grpSpPr>
        <p:pic>
          <p:nvPicPr>
            <p:cNvPr id="163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" y="1418297"/>
              <a:ext cx="8079092" cy="1942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Округлений прямокутник 6"/>
            <p:cNvSpPr/>
            <p:nvPr/>
          </p:nvSpPr>
          <p:spPr>
            <a:xfrm>
              <a:off x="8006046" y="2978760"/>
              <a:ext cx="520720" cy="480998"/>
            </a:xfrm>
            <a:prstGeom prst="roundRect">
              <a:avLst/>
            </a:prstGeom>
            <a:solidFill>
              <a:srgbClr val="0070C0">
                <a:alpha val="30000"/>
              </a:srgb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1878" y="1819921"/>
              <a:ext cx="4245135" cy="48480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2871788" y="515473"/>
            <a:ext cx="40878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dirty="0">
                <a:solidFill>
                  <a:srgbClr val="FF0000"/>
                </a:solidFill>
                <a:latin typeface="+mn-lt"/>
              </a:rPr>
              <a:t>Вікно шрифт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8AD60-1C7E-4179-8AB7-BD249628783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85010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Форматування абзаців</a:t>
            </a:r>
            <a:r>
              <a:rPr lang="uk-UA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Форматування абзаців включає в себе його вирівнювання (вліво, по центру, вправо) і завдання абзацних відступів. Для форматування абзаців використовують   </a:t>
            </a:r>
            <a:r>
              <a:rPr lang="uk-UA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підпункт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Абзац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пункту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ловне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 конкретного меню. Якщо потрібно форматувати уже набраний абзац, потрібно поставити курсор в будь-яке місце цього абзацу і виконати форматування.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49288" y="4256088"/>
            <a:ext cx="8059737" cy="1896665"/>
            <a:chOff x="649288" y="4256088"/>
            <a:chExt cx="8059737" cy="1896665"/>
          </a:xfrm>
        </p:grpSpPr>
        <p:pic>
          <p:nvPicPr>
            <p:cNvPr id="20483" name="Рисунок 2" descr="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88" y="4256088"/>
              <a:ext cx="8059737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6173429" y="5009753"/>
              <a:ext cx="2500312" cy="1143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259632" y="4581128"/>
              <a:ext cx="714375" cy="42862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5DBC7-7C26-4BE8-91C0-C605D58B1AB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28625" y="571500"/>
            <a:ext cx="8501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Діалогове вікно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Абзац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дозволяє вказати величини лівого і правого відступів для всіх сторін абзацу, а також відступ першої строчки абзацу від лівого краю.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2" descr="http://komarovschool.ucoz.net/7c2cf7fb5e5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8" y="2930172"/>
            <a:ext cx="2536095" cy="258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915816" y="2047875"/>
            <a:ext cx="5565775" cy="4191000"/>
            <a:chOff x="1571625" y="2071688"/>
            <a:chExt cx="5565775" cy="4191000"/>
          </a:xfrm>
        </p:grpSpPr>
        <p:pic>
          <p:nvPicPr>
            <p:cNvPr id="12291" name="Рисунок 2" descr="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2071688"/>
              <a:ext cx="5565775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4643438" y="2143125"/>
              <a:ext cx="1571625" cy="92868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5786438" y="2786063"/>
              <a:ext cx="419100" cy="27622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643438" y="3929063"/>
              <a:ext cx="1214437" cy="71437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857875" y="4143375"/>
              <a:ext cx="1143000" cy="35718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42D14-B468-4828-81A9-FC73FF841E6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593726" y="2444750"/>
            <a:ext cx="7938714" cy="3720554"/>
            <a:chOff x="593177" y="2445488"/>
            <a:chExt cx="8564010" cy="361506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t="41447"/>
            <a:stretch/>
          </p:blipFill>
          <p:spPr>
            <a:xfrm>
              <a:off x="593177" y="3838829"/>
              <a:ext cx="8564010" cy="2221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Выноска 3 3"/>
            <p:cNvSpPr/>
            <p:nvPr/>
          </p:nvSpPr>
          <p:spPr bwMode="auto">
            <a:xfrm>
              <a:off x="1126641" y="2445488"/>
              <a:ext cx="2786400" cy="393563"/>
            </a:xfrm>
            <a:prstGeom prst="borderCallout3">
              <a:avLst>
                <a:gd name="adj1" fmla="val 51182"/>
                <a:gd name="adj2" fmla="val 64"/>
                <a:gd name="adj3" fmla="val 18750"/>
                <a:gd name="adj4" fmla="val -16667"/>
                <a:gd name="adj5" fmla="val 100000"/>
                <a:gd name="adj6" fmla="val -16667"/>
                <a:gd name="adj7" fmla="val 464314"/>
                <a:gd name="adj8" fmla="val 2736"/>
              </a:avLst>
            </a:prstGeom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uk-UA" dirty="0" smtClean="0"/>
                <a:t>Лівий нижній </a:t>
              </a:r>
              <a:r>
                <a:rPr lang="uk-UA" dirty="0"/>
                <a:t>бігунок</a:t>
              </a:r>
              <a:endParaRPr lang="ru-RU" dirty="0"/>
            </a:p>
          </p:txBody>
        </p:sp>
        <p:sp>
          <p:nvSpPr>
            <p:cNvPr id="5" name="Выноска 3 4"/>
            <p:cNvSpPr/>
            <p:nvPr/>
          </p:nvSpPr>
          <p:spPr bwMode="auto">
            <a:xfrm>
              <a:off x="1690273" y="3189767"/>
              <a:ext cx="2786399" cy="393563"/>
            </a:xfrm>
            <a:prstGeom prst="borderCallout3">
              <a:avLst>
                <a:gd name="adj1" fmla="val 51182"/>
                <a:gd name="adj2" fmla="val 64"/>
                <a:gd name="adj3" fmla="val 18750"/>
                <a:gd name="adj4" fmla="val -16667"/>
                <a:gd name="adj5" fmla="val 100000"/>
                <a:gd name="adj6" fmla="val -16667"/>
                <a:gd name="adj7" fmla="val 188639"/>
                <a:gd name="adj8" fmla="val 446"/>
              </a:avLst>
            </a:prstGeom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uk-UA" dirty="0" smtClean="0"/>
                <a:t>Лівий верхній </a:t>
              </a:r>
              <a:r>
                <a:rPr lang="uk-UA" dirty="0"/>
                <a:t>бігунок</a:t>
              </a:r>
              <a:endParaRPr lang="ru-RU" dirty="0"/>
            </a:p>
          </p:txBody>
        </p:sp>
        <p:sp>
          <p:nvSpPr>
            <p:cNvPr id="6" name="Выноска 3 5"/>
            <p:cNvSpPr/>
            <p:nvPr/>
          </p:nvSpPr>
          <p:spPr bwMode="auto">
            <a:xfrm>
              <a:off x="5659502" y="2445488"/>
              <a:ext cx="2784812" cy="393563"/>
            </a:xfrm>
            <a:prstGeom prst="borderCallout3">
              <a:avLst>
                <a:gd name="adj1" fmla="val 40371"/>
                <a:gd name="adj2" fmla="val 100064"/>
                <a:gd name="adj3" fmla="val 232262"/>
                <a:gd name="adj4" fmla="val 109287"/>
                <a:gd name="adj5" fmla="val 310810"/>
                <a:gd name="adj6" fmla="val 106616"/>
                <a:gd name="adj7" fmla="val 421071"/>
                <a:gd name="adj8" fmla="val 102736"/>
              </a:avLst>
            </a:prstGeom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uk-UA" dirty="0"/>
                <a:t>Правий нижній бігунок</a:t>
              </a:r>
              <a:endParaRPr lang="ru-R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544" y="1340768"/>
            <a:ext cx="8280920" cy="83099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457200" algn="just"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Відступом</a:t>
            </a:r>
            <a:r>
              <a:rPr lang="uk-UA" sz="2400" b="1" i="1" kern="0" dirty="0">
                <a:solidFill>
                  <a:srgbClr val="FFFFFF"/>
                </a:solidFill>
              </a:rPr>
              <a:t> називається відстань між текстом і лівим або правим полем сторінки.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50913" y="161925"/>
            <a:ext cx="7356475" cy="103505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600" dirty="0" smtClean="0">
                <a:solidFill>
                  <a:srgbClr val="002060"/>
                </a:solidFill>
                <a:latin typeface="+mn-lt"/>
              </a:rPr>
              <a:t>Змінювання та вдосконалення текстів</a:t>
            </a:r>
            <a:endParaRPr lang="uk-UA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7A45D-E682-475D-B8AA-D65AB7542CC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98475" y="1092719"/>
            <a:ext cx="8261350" cy="4854512"/>
            <a:chOff x="498475" y="1092719"/>
            <a:chExt cx="8261350" cy="4854512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475" y="1804988"/>
              <a:ext cx="8261350" cy="37512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1" name="Групувати 21"/>
            <p:cNvGrpSpPr/>
            <p:nvPr/>
          </p:nvGrpSpPr>
          <p:grpSpPr>
            <a:xfrm>
              <a:off x="1979712" y="1092719"/>
              <a:ext cx="780483" cy="797025"/>
              <a:chOff x="216950" y="2348880"/>
              <a:chExt cx="960594" cy="797025"/>
            </a:xfrm>
            <a:solidFill>
              <a:srgbClr val="DAEAAD"/>
            </a:solidFill>
          </p:grpSpPr>
          <p:sp>
            <p:nvSpPr>
              <p:cNvPr id="22" name="TextBox 21"/>
              <p:cNvSpPr txBox="1"/>
              <p:nvPr/>
            </p:nvSpPr>
            <p:spPr>
              <a:xfrm>
                <a:off x="216950" y="2351483"/>
                <a:ext cx="960594" cy="783193"/>
              </a:xfrm>
              <a:prstGeom prst="wedgeRoundRectCallout">
                <a:avLst>
                  <a:gd name="adj1" fmla="val 51416"/>
                  <a:gd name="adj2" fmla="val 70022"/>
                  <a:gd name="adj3" fmla="val 16667"/>
                </a:avLst>
              </a:prstGeom>
              <a:grpFill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uk-UA" sz="2000" b="1" i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uk-UA" sz="2000" b="1" i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3" name="Picture 4" descr="left, paragraph ic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50" y="2348880"/>
                <a:ext cx="797022" cy="797025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4" name="Групувати 11"/>
            <p:cNvGrpSpPr/>
            <p:nvPr/>
          </p:nvGrpSpPr>
          <p:grpSpPr>
            <a:xfrm>
              <a:off x="7418793" y="1878515"/>
              <a:ext cx="780483" cy="783193"/>
              <a:chOff x="7683782" y="2974804"/>
              <a:chExt cx="960594" cy="783193"/>
            </a:xfrm>
            <a:solidFill>
              <a:srgbClr val="DAEAAD"/>
            </a:solidFill>
          </p:grpSpPr>
          <p:sp>
            <p:nvSpPr>
              <p:cNvPr id="25" name="TextBox 24"/>
              <p:cNvSpPr txBox="1"/>
              <p:nvPr/>
            </p:nvSpPr>
            <p:spPr>
              <a:xfrm>
                <a:off x="7683782" y="2974804"/>
                <a:ext cx="960594" cy="783193"/>
              </a:xfrm>
              <a:prstGeom prst="wedgeRoundRectCallout">
                <a:avLst>
                  <a:gd name="adj1" fmla="val -77016"/>
                  <a:gd name="adj2" fmla="val 70022"/>
                  <a:gd name="adj3" fmla="val 16667"/>
                </a:avLst>
              </a:prstGeom>
              <a:grpFill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uk-UA" sz="2000" b="1" i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uk-UA" sz="2000" b="1" i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6" name="Picture 6" descr="paragraph, right ico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3793" y="3053260"/>
                <a:ext cx="692069" cy="692070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7" name="Групувати 15"/>
            <p:cNvGrpSpPr/>
            <p:nvPr/>
          </p:nvGrpSpPr>
          <p:grpSpPr>
            <a:xfrm>
              <a:off x="498678" y="2636912"/>
              <a:ext cx="780483" cy="783193"/>
              <a:chOff x="1907704" y="3789040"/>
              <a:chExt cx="960594" cy="783193"/>
            </a:xfrm>
            <a:solidFill>
              <a:srgbClr val="DAEAAD"/>
            </a:solidFill>
          </p:grpSpPr>
          <p:sp>
            <p:nvSpPr>
              <p:cNvPr id="28" name="TextBox 27"/>
              <p:cNvSpPr txBox="1"/>
              <p:nvPr/>
            </p:nvSpPr>
            <p:spPr>
              <a:xfrm>
                <a:off x="1907704" y="3789040"/>
                <a:ext cx="960594" cy="783193"/>
              </a:xfrm>
              <a:prstGeom prst="wedgeRoundRectCallout">
                <a:avLst>
                  <a:gd name="adj1" fmla="val 51416"/>
                  <a:gd name="adj2" fmla="val 70022"/>
                  <a:gd name="adj3" fmla="val 16667"/>
                </a:avLst>
              </a:prstGeom>
              <a:grpFill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uk-UA" sz="2000" b="1" i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uk-UA" sz="2000" b="1" i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9" name="Picture 8" descr="center, paragraph ico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826" y="3789040"/>
                <a:ext cx="757858" cy="757860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30" name="Групувати 18"/>
            <p:cNvGrpSpPr/>
            <p:nvPr/>
          </p:nvGrpSpPr>
          <p:grpSpPr>
            <a:xfrm>
              <a:off x="4237717" y="5164038"/>
              <a:ext cx="783272" cy="783193"/>
              <a:chOff x="916796" y="5243175"/>
              <a:chExt cx="964027" cy="783193"/>
            </a:xfrm>
            <a:solidFill>
              <a:srgbClr val="DAEAAD"/>
            </a:solidFill>
          </p:grpSpPr>
          <p:sp>
            <p:nvSpPr>
              <p:cNvPr id="31" name="TextBox 30"/>
              <p:cNvSpPr txBox="1"/>
              <p:nvPr/>
            </p:nvSpPr>
            <p:spPr>
              <a:xfrm>
                <a:off x="920229" y="5243175"/>
                <a:ext cx="960594" cy="783193"/>
              </a:xfrm>
              <a:prstGeom prst="wedgeRoundRectCallout">
                <a:avLst>
                  <a:gd name="adj1" fmla="val -69461"/>
                  <a:gd name="adj2" fmla="val -57850"/>
                  <a:gd name="adj3" fmla="val 16667"/>
                </a:avLst>
              </a:prstGeom>
              <a:grpFill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uk-UA" sz="2000" b="1" i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endParaRPr lang="uk-UA" sz="2000" b="1" i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2" name="Picture 10" descr="paragraph icon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94" t="33482" r="27173" b="33262"/>
              <a:stretch/>
            </p:blipFill>
            <p:spPr bwMode="auto">
              <a:xfrm>
                <a:off x="916796" y="5301208"/>
                <a:ext cx="918900" cy="677084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950913" y="161924"/>
            <a:ext cx="7356475" cy="1250851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600" dirty="0" smtClean="0">
                <a:solidFill>
                  <a:srgbClr val="002060"/>
                </a:solidFill>
                <a:latin typeface="+mn-lt"/>
              </a:rPr>
              <a:t>Змінювання та вдосконалення текстів</a:t>
            </a:r>
            <a:endParaRPr lang="uk-UA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BC832-4BE5-469F-A638-9FFE4445FBE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1"/>
          <p:cNvGrpSpPr>
            <a:grpSpLocks/>
          </p:cNvGrpSpPr>
          <p:nvPr/>
        </p:nvGrpSpPr>
        <p:grpSpPr bwMode="auto">
          <a:xfrm>
            <a:off x="395288" y="1557338"/>
            <a:ext cx="8424862" cy="4384675"/>
            <a:chOff x="304946" y="1196752"/>
            <a:chExt cx="9385928" cy="4889875"/>
          </a:xfrm>
        </p:grpSpPr>
        <p:pic>
          <p:nvPicPr>
            <p:cNvPr id="21510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916" y="1196752"/>
              <a:ext cx="1855468" cy="145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2" descr="height, text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912" y="1235044"/>
              <a:ext cx="1485567" cy="1466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5687" y="2977785"/>
              <a:ext cx="5035187" cy="29530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304946" y="1196752"/>
              <a:ext cx="4929071" cy="138446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indent="457200">
                <a:defRPr/>
              </a:pPr>
              <a:r>
                <a:rPr lang="uk-UA" sz="2800" b="1" i="1" kern="0" dirty="0">
                  <a:solidFill>
                    <a:srgbClr val="FFFF00"/>
                  </a:solidFill>
                </a:rPr>
                <a:t>Пункт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— одиниця вимірювання довжини</a:t>
              </a:r>
              <a:br>
                <a:rPr lang="uk-UA" sz="2800" b="1" i="1" kern="0" dirty="0">
                  <a:solidFill>
                    <a:srgbClr val="FFFFFF"/>
                  </a:solidFill>
                </a:rPr>
              </a:br>
              <a:r>
                <a:rPr lang="uk-UA" sz="2800" b="1" i="1" kern="0" dirty="0">
                  <a:solidFill>
                    <a:srgbClr val="FFFFFF"/>
                  </a:solidFill>
                </a:rPr>
                <a:t>(1 пт = 0,353 мм).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946" y="2977785"/>
              <a:ext cx="3972262" cy="3108842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indent="457200" algn="just">
                <a:defRPr/>
              </a:pPr>
              <a:r>
                <a:rPr lang="uk-UA" sz="2800" b="1" i="1" kern="0" dirty="0">
                  <a:solidFill>
                    <a:srgbClr val="FFFF00"/>
                  </a:solidFill>
                </a:rPr>
                <a:t>Міжрядковий інтервал 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— властивість абзацу, яка визначає відстань між рядками тексту в абзаці.</a:t>
              </a: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950913" y="404813"/>
            <a:ext cx="7356475" cy="8636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600" dirty="0" smtClean="0">
                <a:solidFill>
                  <a:srgbClr val="002060"/>
                </a:solidFill>
                <a:latin typeface="+mn-lt"/>
              </a:rPr>
              <a:t>Форматування тексту</a:t>
            </a:r>
            <a:endParaRPr lang="uk-UA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CA77D-AC7D-4F1B-A758-AA6B6B27211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603250" y="1525588"/>
            <a:ext cx="8285163" cy="4057650"/>
            <a:chOff x="51520" y="2017958"/>
            <a:chExt cx="10149273" cy="4399805"/>
          </a:xfrm>
        </p:grpSpPr>
        <p:sp>
          <p:nvSpPr>
            <p:cNvPr id="4" name="TextBox 3"/>
            <p:cNvSpPr txBox="1"/>
            <p:nvPr/>
          </p:nvSpPr>
          <p:spPr>
            <a:xfrm>
              <a:off x="2881027" y="2017958"/>
              <a:ext cx="4272456" cy="554279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400" b="1" i="1" kern="0" dirty="0">
                  <a:solidFill>
                    <a:srgbClr val="FFFFFF"/>
                  </a:solidFill>
                  <a:latin typeface="Verdana"/>
                  <a:cs typeface="+mn-cs"/>
                </a:rPr>
                <a:t>Форматувати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5418" y="3568906"/>
              <a:ext cx="3228165" cy="4423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000" b="1" i="1" kern="0" dirty="0">
                  <a:solidFill>
                    <a:srgbClr val="19426B"/>
                  </a:solidFill>
                  <a:latin typeface="Verdana"/>
                  <a:cs typeface="+mn-cs"/>
                </a:rPr>
                <a:t>Шрифт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528" y="4298764"/>
              <a:ext cx="3228165" cy="44411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000" b="1" i="1" kern="0" dirty="0">
                  <a:solidFill>
                    <a:srgbClr val="19426B"/>
                  </a:solidFill>
                  <a:latin typeface="Verdana"/>
                  <a:cs typeface="+mn-cs"/>
                </a:rPr>
                <a:t>Розмір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188" y="5020016"/>
              <a:ext cx="3228165" cy="440669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000" b="1" i="1" kern="0" dirty="0">
                  <a:solidFill>
                    <a:srgbClr val="19426B"/>
                  </a:solidFill>
                  <a:latin typeface="Verdana"/>
                  <a:cs typeface="+mn-cs"/>
                </a:rPr>
                <a:t>Колір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188" y="5715447"/>
              <a:ext cx="3228165" cy="44239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000" b="1" i="1" kern="0" dirty="0">
                  <a:solidFill>
                    <a:srgbClr val="19426B"/>
                  </a:solidFill>
                  <a:latin typeface="Verdana"/>
                  <a:cs typeface="+mn-cs"/>
                </a:rPr>
                <a:t>Накреслення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99434" y="3737600"/>
              <a:ext cx="3346790" cy="78322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000" b="1" i="1" kern="0" dirty="0">
                  <a:solidFill>
                    <a:srgbClr val="19426B"/>
                  </a:solidFill>
                  <a:latin typeface="Verdana"/>
                  <a:cs typeface="+mn-cs"/>
                </a:rPr>
                <a:t>Міжрядковий інтервал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5267" y="4784189"/>
              <a:ext cx="3340956" cy="442391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000" b="1" i="1" kern="0" dirty="0">
                  <a:solidFill>
                    <a:srgbClr val="19426B"/>
                  </a:solidFill>
                  <a:latin typeface="Verdana"/>
                  <a:cs typeface="+mn-cs"/>
                </a:rPr>
                <a:t>Відступи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05267" y="5445192"/>
              <a:ext cx="3340956" cy="44411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000" b="1" i="1" kern="0" dirty="0">
                  <a:solidFill>
                    <a:srgbClr val="19426B"/>
                  </a:solidFill>
                  <a:latin typeface="Verdana"/>
                  <a:cs typeface="+mn-cs"/>
                </a:rPr>
                <a:t>Вирівнювання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18261" y="5975372"/>
              <a:ext cx="2041911" cy="442391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000" b="1" i="1" kern="0" dirty="0">
                  <a:solidFill>
                    <a:srgbClr val="FFFFFF"/>
                  </a:solidFill>
                  <a:latin typeface="Verdana"/>
                  <a:cs typeface="+mn-cs"/>
                </a:rPr>
                <a:t>Друк</a:t>
              </a:r>
            </a:p>
          </p:txBody>
        </p:sp>
        <p:pic>
          <p:nvPicPr>
            <p:cNvPr id="22543" name="Picture 2" descr="hardware, print, printer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885" y="3538301"/>
              <a:ext cx="19812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520" y="2839048"/>
              <a:ext cx="3228165" cy="433784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000" b="1" i="1" kern="0" dirty="0">
                  <a:solidFill>
                    <a:srgbClr val="FFFFFF"/>
                  </a:solidFill>
                </a:rPr>
                <a:t>Символи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05267" y="2856261"/>
              <a:ext cx="2936463" cy="433784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000" b="1" i="1" kern="0" dirty="0">
                  <a:solidFill>
                    <a:srgbClr val="FFFFFF"/>
                  </a:solidFill>
                </a:rPr>
                <a:t>Абзаци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89526" y="2839048"/>
              <a:ext cx="3611267" cy="767728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2000" b="1" i="1" kern="0" dirty="0">
                  <a:solidFill>
                    <a:srgbClr val="FFFFFF"/>
                  </a:solidFill>
                </a:rPr>
                <a:t>Встановити нумерацію сторінок</a:t>
              </a: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467544" y="166978"/>
            <a:ext cx="8208912" cy="1285584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dirty="0" smtClean="0">
                <a:solidFill>
                  <a:srgbClr val="FF0000"/>
                </a:solidFill>
              </a:rPr>
              <a:t>Висновк</a:t>
            </a:r>
            <a:r>
              <a:rPr lang="uk-UA" dirty="0">
                <a:solidFill>
                  <a:srgbClr val="FF0000"/>
                </a:solidFill>
              </a:rPr>
              <a:t>и</a:t>
            </a:r>
            <a:endParaRPr lang="en-US" dirty="0"/>
          </a:p>
          <a:p>
            <a:pPr>
              <a:defRPr/>
            </a:pPr>
            <a:r>
              <a:rPr lang="uk-UA" dirty="0" smtClean="0"/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що при форматуванні тексту можна</a:t>
            </a:r>
            <a:endParaRPr lang="uk-UA" sz="3200" dirty="0">
              <a:solidFill>
                <a:srgbClr val="00206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44B3E-64B9-402C-A7A5-B7C728044EC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4886325" cy="75613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таке текст?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773238"/>
            <a:ext cx="7124700" cy="2955925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124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uk-U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  <a:r>
              <a:rPr lang="uk-UA" sz="3200" dirty="0" smtClean="0"/>
              <a:t> – </a:t>
            </a:r>
            <a:r>
              <a:rPr lang="uk-UA" sz="3200" dirty="0" smtClean="0">
                <a:solidFill>
                  <a:srgbClr val="002060"/>
                </a:solidFill>
              </a:rPr>
              <a:t>це група речень, об’єднаних між собою темою, головною думкою та граматично. </a:t>
            </a:r>
          </a:p>
          <a:p>
            <a:pPr marL="0" indent="0" eaLnBrk="1" hangingPunct="1">
              <a:lnSpc>
                <a:spcPct val="124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uk-UA" sz="3200" dirty="0" smtClean="0">
                <a:solidFill>
                  <a:srgbClr val="002060"/>
                </a:solidFill>
              </a:rPr>
              <a:t>Засобами граматичного зв’язку речень у тексті є:</a:t>
            </a:r>
          </a:p>
          <a:p>
            <a:pPr marL="623888" indent="-446088" eaLnBrk="1" hangingPunct="1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uk-UA" sz="3200" dirty="0" smtClean="0">
                <a:solidFill>
                  <a:srgbClr val="002060"/>
                </a:solidFill>
              </a:rPr>
              <a:t>послідовність розташування речень; </a:t>
            </a:r>
          </a:p>
          <a:p>
            <a:pPr marL="623888" indent="-446088" eaLnBrk="1" hangingPunct="1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uk-UA" sz="3200" dirty="0" smtClean="0">
                <a:solidFill>
                  <a:srgbClr val="002060"/>
                </a:solidFill>
              </a:rPr>
              <a:t>порядок слів у реченнях; </a:t>
            </a:r>
          </a:p>
          <a:p>
            <a:pPr marL="623888" indent="-446088" eaLnBrk="1" hangingPunct="1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uk-UA" sz="3200" dirty="0" smtClean="0">
                <a:solidFill>
                  <a:srgbClr val="002060"/>
                </a:solidFill>
              </a:rPr>
              <a:t>інтонація. </a:t>
            </a:r>
          </a:p>
          <a:p>
            <a:pPr marL="0" indent="0" eaLnBrk="1" hangingPunct="1">
              <a:lnSpc>
                <a:spcPct val="124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uk-U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Заголовок тексту </a:t>
            </a:r>
            <a:r>
              <a:rPr lang="uk-UA" sz="3200" dirty="0" smtClean="0">
                <a:solidFill>
                  <a:srgbClr val="002060"/>
                </a:solidFill>
              </a:rPr>
              <a:t>стисло передає його тему або головну думку.</a:t>
            </a:r>
            <a:endParaRPr lang="uk-UA" sz="3200" dirty="0">
              <a:solidFill>
                <a:srgbClr val="002060"/>
              </a:solidFill>
            </a:endParaRPr>
          </a:p>
        </p:txBody>
      </p:sp>
      <p:pic>
        <p:nvPicPr>
          <p:cNvPr id="512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2509" r="6918" b="2567"/>
          <a:stretch>
            <a:fillRect/>
          </a:stretch>
        </p:blipFill>
        <p:spPr bwMode="auto">
          <a:xfrm>
            <a:off x="6988175" y="392113"/>
            <a:ext cx="18224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5923A-7D13-4CBD-BCCB-2899B3D92E1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Google Shape;178;p18" descr="document, edit, resume, text, write icon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41497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Продовжте речення: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>
                <a:solidFill>
                  <a:srgbClr val="C00000"/>
                </a:solidFill>
                <a:cs typeface="Times New Roman" pitchFamily="18" charset="0"/>
              </a:rPr>
              <a:t>Текстовий процесор – це…</a:t>
            </a:r>
          </a:p>
          <a:p>
            <a:pPr eaLnBrk="1" hangingPunct="1"/>
            <a:r>
              <a:rPr lang="uk-UA" smtClean="0">
                <a:solidFill>
                  <a:srgbClr val="C00000"/>
                </a:solidFill>
                <a:cs typeface="Times New Roman" pitchFamily="18" charset="0"/>
              </a:rPr>
              <a:t>Редагування – це…</a:t>
            </a:r>
          </a:p>
          <a:p>
            <a:pPr eaLnBrk="1" hangingPunct="1"/>
            <a:r>
              <a:rPr lang="uk-UA" smtClean="0">
                <a:solidFill>
                  <a:srgbClr val="C00000"/>
                </a:solidFill>
                <a:cs typeface="Times New Roman" pitchFamily="18" charset="0"/>
              </a:rPr>
              <a:t>Форматування – це…</a:t>
            </a:r>
          </a:p>
          <a:p>
            <a:pPr eaLnBrk="1" hangingPunct="1"/>
            <a:r>
              <a:rPr lang="uk-UA" smtClean="0">
                <a:solidFill>
                  <a:srgbClr val="C00000"/>
                </a:solidFill>
                <a:cs typeface="Times New Roman" pitchFamily="18" charset="0"/>
              </a:rPr>
              <a:t>Щоб завантажити програму 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uk-UA" smtClean="0">
                <a:solidFill>
                  <a:srgbClr val="C00000"/>
                </a:solidFill>
                <a:cs typeface="Times New Roman" pitchFamily="18" charset="0"/>
              </a:rPr>
              <a:t> потрібно….</a:t>
            </a:r>
          </a:p>
        </p:txBody>
      </p:sp>
      <p:pic>
        <p:nvPicPr>
          <p:cNvPr id="23556" name="Picture 4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27797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9CD1E-4499-49B5-AC1B-90C57A755A4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363272" cy="1296144"/>
          </a:xfrm>
        </p:spPr>
        <p:txBody>
          <a:bodyPr/>
          <a:lstStyle/>
          <a:p>
            <a:pPr>
              <a:defRPr/>
            </a:pP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Інтерактивна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вправа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№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ru-RU" sz="3200" dirty="0" smtClean="0">
                <a:solidFill>
                  <a:srgbClr val="FC38D2"/>
                </a:solidFill>
                <a:effectLst/>
                <a:latin typeface="+mn-lt"/>
              </a:rPr>
              <a:t>«</a:t>
            </a:r>
            <a:r>
              <a:rPr lang="ru-RU" sz="3200" dirty="0" err="1" smtClean="0">
                <a:solidFill>
                  <a:srgbClr val="FC38D2"/>
                </a:solidFill>
                <a:effectLst/>
                <a:latin typeface="+mn-lt"/>
              </a:rPr>
              <a:t>Способи</a:t>
            </a:r>
            <a:r>
              <a:rPr lang="ru-RU" sz="3200" dirty="0" smtClean="0">
                <a:solidFill>
                  <a:srgbClr val="FC38D2"/>
                </a:solidFill>
                <a:effectLst/>
                <a:latin typeface="+mn-lt"/>
              </a:rPr>
              <a:t> </a:t>
            </a:r>
            <a:r>
              <a:rPr lang="ru-RU" sz="3200" dirty="0" err="1">
                <a:solidFill>
                  <a:srgbClr val="FC38D2"/>
                </a:solidFill>
                <a:effectLst/>
                <a:latin typeface="+mn-lt"/>
              </a:rPr>
              <a:t>виділення</a:t>
            </a:r>
            <a:r>
              <a:rPr lang="ru-RU" sz="3200" dirty="0">
                <a:solidFill>
                  <a:srgbClr val="FC38D2"/>
                </a:solidFill>
                <a:effectLst/>
                <a:latin typeface="+mn-lt"/>
              </a:rPr>
              <a:t> фрагменту </a:t>
            </a:r>
            <a:r>
              <a:rPr lang="ru-RU" sz="3200" dirty="0" smtClean="0">
                <a:solidFill>
                  <a:srgbClr val="FC38D2"/>
                </a:solidFill>
                <a:effectLst/>
                <a:latin typeface="+mn-lt"/>
              </a:rPr>
              <a:t>тексту»</a:t>
            </a:r>
            <a:endParaRPr lang="ru-RU" sz="3200" dirty="0">
              <a:solidFill>
                <a:srgbClr val="FC38D2"/>
              </a:solidFill>
              <a:effectLst/>
              <a:latin typeface="+mn-lt"/>
            </a:endParaRP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>
          <a:xfrm>
            <a:off x="1619250" y="2565400"/>
            <a:ext cx="7086600" cy="3513138"/>
          </a:xfrm>
        </p:spPr>
        <p:txBody>
          <a:bodyPr/>
          <a:lstStyle/>
          <a:p>
            <a:pPr marL="73025"/>
            <a:r>
              <a:rPr lang="uk-UA" dirty="0" smtClean="0">
                <a:solidFill>
                  <a:srgbClr val="FF0000"/>
                </a:solidFill>
              </a:rPr>
              <a:t>Використовуй посилання </a:t>
            </a:r>
            <a:endParaRPr lang="en-US" dirty="0" smtClean="0">
              <a:solidFill>
                <a:srgbClr val="FF0000"/>
              </a:solidFill>
            </a:endParaRPr>
          </a:p>
          <a:p>
            <a:pPr marL="73025"/>
            <a:r>
              <a:rPr lang="en-US" dirty="0" smtClean="0">
                <a:hlinkClick r:id="rId2"/>
              </a:rPr>
              <a:t>https://learningapps.org/display?v=p6tm5y6ij21</a:t>
            </a:r>
            <a:r>
              <a:rPr lang="uk-UA" dirty="0" smtClean="0">
                <a:hlinkClick r:id="rId2"/>
              </a:rPr>
              <a:t>  </a:t>
            </a:r>
            <a:endParaRPr lang="uk-UA" dirty="0" smtClean="0"/>
          </a:p>
          <a:p>
            <a:pPr marL="73025"/>
            <a:endParaRPr lang="uk-UA" dirty="0" smtClean="0">
              <a:solidFill>
                <a:srgbClr val="FF0000"/>
              </a:solidFill>
            </a:endParaRPr>
          </a:p>
          <a:p>
            <a:pPr marL="73025"/>
            <a:endParaRPr lang="uk-UA" dirty="0" smtClean="0">
              <a:solidFill>
                <a:srgbClr val="FF0000"/>
              </a:solidFill>
            </a:endParaRPr>
          </a:p>
          <a:p>
            <a:pPr marL="73025"/>
            <a:r>
              <a:rPr lang="uk-UA" dirty="0">
                <a:solidFill>
                  <a:srgbClr val="FF0000"/>
                </a:solidFill>
              </a:rPr>
              <a:t>	</a:t>
            </a:r>
            <a:r>
              <a:rPr lang="uk-UA" dirty="0" smtClean="0">
                <a:solidFill>
                  <a:srgbClr val="FF0000"/>
                </a:solidFill>
              </a:rPr>
              <a:t>або </a:t>
            </a:r>
            <a:r>
              <a:rPr lang="en-US" dirty="0" smtClean="0">
                <a:solidFill>
                  <a:srgbClr val="FF0000"/>
                </a:solidFill>
              </a:rPr>
              <a:t>QR –</a:t>
            </a:r>
            <a:r>
              <a:rPr lang="uk-UA" dirty="0" smtClean="0">
                <a:solidFill>
                  <a:srgbClr val="FF0000"/>
                </a:solidFill>
              </a:rPr>
              <a:t> код</a:t>
            </a:r>
          </a:p>
          <a:p>
            <a:pPr marL="73025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70219-A579-4141-8469-64AB55C841E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5724525" y="3500438"/>
            <a:ext cx="2519363" cy="2449512"/>
            <a:chOff x="5724525" y="3500438"/>
            <a:chExt cx="2519363" cy="2449512"/>
          </a:xfrm>
        </p:grpSpPr>
        <p:grpSp>
          <p:nvGrpSpPr>
            <p:cNvPr id="24582" name="Группа 8"/>
            <p:cNvGrpSpPr>
              <a:grpSpLocks/>
            </p:cNvGrpSpPr>
            <p:nvPr/>
          </p:nvGrpSpPr>
          <p:grpSpPr bwMode="auto">
            <a:xfrm>
              <a:off x="5724525" y="3500438"/>
              <a:ext cx="2519363" cy="2449512"/>
              <a:chOff x="5399337" y="2924944"/>
              <a:chExt cx="2742658" cy="226804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9337" y="2924944"/>
                <a:ext cx="2664888" cy="226804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77107" y="4816695"/>
                <a:ext cx="2664888" cy="314557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uk-UA" sz="1600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Інтерактивна вправа №2</a:t>
                </a:r>
                <a:endParaRPr lang="ru-RU" sz="1600" dirty="0">
                  <a:solidFill>
                    <a:schemeClr val="accent5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pic>
          <p:nvPicPr>
            <p:cNvPr id="24583" name="Picture 4" descr="E:\Дистанційний курс Інформатика\Тема 3 Введення формат тексту\qr-code (3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75" y="3632200"/>
              <a:ext cx="1881188" cy="188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FC38D2"/>
                </a:solidFill>
              </a:rPr>
              <a:t>Пам'ятаємо</a:t>
            </a:r>
            <a:endParaRPr lang="ru-RU" dirty="0">
              <a:solidFill>
                <a:srgbClr val="FC38D2"/>
              </a:solidFill>
            </a:endParaRPr>
          </a:p>
        </p:txBody>
      </p:sp>
      <p:pic>
        <p:nvPicPr>
          <p:cNvPr id="4" name="Picture 4" descr="http://www.reaction.org.ua/wp-content/uploads/2013/04/stul-yak-sidity-za-komputerom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628775"/>
            <a:ext cx="7504112" cy="3781425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68CDB-8123-43FE-BC76-AD7EFCFE670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6984776" cy="13681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Дякую за увагу !</a:t>
            </a:r>
            <a:endParaRPr lang="ru-RU" sz="54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6627" name="Picture 3" descr="C:\Users\Лариса\AppData\Local\Microsoft\Windows\Temporary Internet Files\Content.IE5\U73DV7NI\smiley_PNG6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781300"/>
            <a:ext cx="30988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574" y="222738"/>
            <a:ext cx="6720858" cy="97401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введення </a:t>
            </a:r>
            <a:r>
              <a:rPr lang="uk-UA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тексту</a:t>
            </a:r>
            <a:endParaRPr lang="uk-UA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2" descr="H:\Різне\v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52963"/>
            <a:ext cx="11684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Объект 2"/>
          <p:cNvSpPr txBox="1">
            <a:spLocks/>
          </p:cNvSpPr>
          <p:nvPr/>
        </p:nvSpPr>
        <p:spPr bwMode="auto">
          <a:xfrm>
            <a:off x="484188" y="3887788"/>
            <a:ext cx="71834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4000"/>
              </a:lnSpc>
              <a:buFont typeface="Wingdings" pitchFamily="2" charset="2"/>
              <a:buChar char="Ø"/>
            </a:pPr>
            <a:endParaRPr lang="uk-UA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9239D-C64A-41C7-AE7A-A9B725CF4C0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850" y="1052513"/>
            <a:ext cx="8469313" cy="5040312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uk-UA" sz="20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dirty="0" smtClean="0">
                <a:solidFill>
                  <a:srgbClr val="C00000"/>
                </a:solidFill>
              </a:rPr>
              <a:t>робити один пропуск між словами;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dirty="0" smtClean="0">
                <a:solidFill>
                  <a:srgbClr val="C00000"/>
                </a:solidFill>
              </a:rPr>
              <a:t>розділовий знак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, : ; ! ? </a:t>
            </a:r>
            <a:r>
              <a:rPr lang="uk-UA" sz="2000" dirty="0" smtClean="0">
                <a:solidFill>
                  <a:srgbClr val="C00000"/>
                </a:solidFill>
              </a:rPr>
              <a:t>не відривати від слова, за яким він стоїть;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dirty="0" smtClean="0">
                <a:solidFill>
                  <a:srgbClr val="C00000"/>
                </a:solidFill>
              </a:rPr>
              <a:t>після розділового знаку ставити пропуск;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dirty="0" smtClean="0">
                <a:solidFill>
                  <a:srgbClr val="C00000"/>
                </a:solidFill>
              </a:rPr>
              <a:t>після відкритих 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« </a:t>
            </a:r>
            <a:r>
              <a:rPr lang="uk-UA" sz="2000" dirty="0" smtClean="0">
                <a:solidFill>
                  <a:srgbClr val="C00000"/>
                </a:solidFill>
              </a:rPr>
              <a:t>дужок або лапок відразу писати текст;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dirty="0" smtClean="0">
                <a:solidFill>
                  <a:srgbClr val="C00000"/>
                </a:solidFill>
              </a:rPr>
              <a:t>закривати 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» </a:t>
            </a:r>
            <a:r>
              <a:rPr lang="uk-UA" sz="2000" dirty="0" smtClean="0">
                <a:solidFill>
                  <a:srgbClr val="C00000"/>
                </a:solidFill>
              </a:rPr>
              <a:t>дужки або лапки відразу за текстом;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dirty="0" smtClean="0">
                <a:solidFill>
                  <a:srgbClr val="C00000"/>
                </a:solidFill>
              </a:rPr>
              <a:t>до і після дефісу не ставити пропуск;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dirty="0" smtClean="0">
                <a:solidFill>
                  <a:srgbClr val="C00000"/>
                </a:solidFill>
              </a:rPr>
              <a:t>до і після тире ставити пропуск;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dirty="0" smtClean="0">
                <a:solidFill>
                  <a:srgbClr val="C00000"/>
                </a:solidFill>
              </a:rPr>
              <a:t>не ставити символ пропуск між літерами, щоб зробити заголовок розтягнутим, для цього є спеціальні засоби;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dirty="0" smtClean="0">
                <a:solidFill>
                  <a:srgbClr val="C00000"/>
                </a:solidFill>
              </a:rPr>
              <a:t>не робити пропусками відступів від лівого краю;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dirty="0" smtClean="0">
                <a:solidFill>
                  <a:srgbClr val="C00000"/>
                </a:solidFill>
              </a:rPr>
              <a:t>не робити порожніх рядків між абзацами, для цього є засоби між абзацних інтервалів;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000" dirty="0" smtClean="0">
                <a:solidFill>
                  <a:srgbClr val="C00000"/>
                </a:solidFill>
              </a:rPr>
              <a:t>для створення нового абзацу натискати клавішу</a:t>
            </a:r>
            <a:r>
              <a:rPr lang="uk-UA" sz="2000" dirty="0" smtClean="0"/>
              <a:t> </a:t>
            </a:r>
            <a:r>
              <a:rPr lang="uk-UA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Entеr</a:t>
            </a:r>
            <a:endParaRPr lang="uk-UA" sz="2000" dirty="0" smtClean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352928" cy="77809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Набір тексту за допомогою клавіатури</a:t>
            </a:r>
            <a:endParaRPr lang="uk-U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7950" y="1341438"/>
            <a:ext cx="8750300" cy="1943100"/>
          </a:xfrm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lnSpc>
                <a:spcPct val="114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uk-UA" sz="3200" u="sng" dirty="0">
                <a:solidFill>
                  <a:schemeClr val="bg2">
                    <a:lumMod val="50000"/>
                  </a:schemeClr>
                </a:solidFill>
              </a:rPr>
              <a:t>Клавіші, які використовують найчастіше</a:t>
            </a:r>
            <a:r>
              <a:rPr lang="uk-UA" sz="32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12800" indent="-457200" eaLnBrk="1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uk-UA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US" sz="2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  <a:r>
              <a:rPr lang="uk-UA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US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uk-UA" sz="2600" dirty="0" smtClean="0">
                <a:solidFill>
                  <a:schemeClr val="accent5">
                    <a:lumMod val="50000"/>
                  </a:schemeClr>
                </a:solidFill>
              </a:rPr>
              <a:t>перехід </a:t>
            </a:r>
            <a:r>
              <a:rPr lang="uk-UA" sz="2600" dirty="0">
                <a:solidFill>
                  <a:schemeClr val="accent5">
                    <a:lumMod val="50000"/>
                  </a:schemeClr>
                </a:solidFill>
              </a:rPr>
              <a:t>до нового абзацу, створення нового абзацу</a:t>
            </a:r>
            <a:r>
              <a:rPr lang="uk-UA" sz="26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en-U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12800" indent="-457200" eaLnBrk="1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en-US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uk-UA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uk-UA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uk-UA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uk-UA" sz="2600" dirty="0" smtClean="0">
                <a:solidFill>
                  <a:schemeClr val="accent5">
                    <a:lumMod val="50000"/>
                  </a:schemeClr>
                </a:solidFill>
              </a:rPr>
              <a:t> видалення </a:t>
            </a:r>
            <a:r>
              <a:rPr lang="uk-UA" sz="2600" dirty="0">
                <a:solidFill>
                  <a:schemeClr val="accent5">
                    <a:lumMod val="50000"/>
                  </a:schemeClr>
                </a:solidFill>
              </a:rPr>
              <a:t>виділеного фрагмента або символу праворуч від курсору</a:t>
            </a:r>
            <a:r>
              <a:rPr lang="uk-UA" sz="26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en-U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12800" indent="-457200" eaLnBrk="1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en-US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uk-UA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</a:t>
            </a:r>
            <a:r>
              <a:rPr lang="en-US" sz="2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</a:t>
            </a:r>
            <a:r>
              <a:rPr lang="uk-UA" sz="2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расе</a:t>
            </a:r>
            <a:r>
              <a:rPr lang="uk-UA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uk-UA" sz="2600" dirty="0" smtClean="0">
                <a:solidFill>
                  <a:schemeClr val="accent5">
                    <a:lumMod val="50000"/>
                  </a:schemeClr>
                </a:solidFill>
              </a:rPr>
              <a:t>видалення </a:t>
            </a:r>
            <a:r>
              <a:rPr lang="uk-UA" sz="2600" dirty="0">
                <a:solidFill>
                  <a:schemeClr val="accent5">
                    <a:lumMod val="50000"/>
                  </a:schemeClr>
                </a:solidFill>
              </a:rPr>
              <a:t>символу ліворуч від курсору</a:t>
            </a:r>
            <a:r>
              <a:rPr lang="uk-UA" sz="26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en-U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12800" indent="-457200" eaLnBrk="1" hangingPunct="1">
              <a:lnSpc>
                <a:spcPct val="114000"/>
              </a:lnSpc>
              <a:spcBef>
                <a:spcPts val="0"/>
              </a:spcBef>
              <a:defRPr/>
            </a:pPr>
            <a:r>
              <a:rPr lang="en-US" sz="2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</a:t>
            </a:r>
            <a:r>
              <a:rPr lang="uk-UA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en-US" sz="2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uk-UA" sz="2600" dirty="0" smtClean="0">
                <a:solidFill>
                  <a:schemeClr val="accent5">
                    <a:lumMod val="50000"/>
                  </a:schemeClr>
                </a:solidFill>
              </a:rPr>
              <a:t>короткотривала </a:t>
            </a:r>
            <a:r>
              <a:rPr lang="uk-UA" sz="2600" dirty="0">
                <a:solidFill>
                  <a:schemeClr val="accent5">
                    <a:lumMod val="50000"/>
                  </a:schemeClr>
                </a:solidFill>
              </a:rPr>
              <a:t>зміна регістру; </a:t>
            </a:r>
          </a:p>
        </p:txBody>
      </p:sp>
      <p:pic>
        <p:nvPicPr>
          <p:cNvPr id="4098" name="Picture 2" descr="H:\Різне\full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3960813"/>
            <a:ext cx="1979612" cy="23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179388" y="3113088"/>
            <a:ext cx="72009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algn="l" rt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indent="-342900">
              <a:lnSpc>
                <a:spcPct val="114000"/>
              </a:lnSpc>
              <a:spcBef>
                <a:spcPts val="0"/>
              </a:spcBef>
              <a:defRPr/>
            </a:pPr>
            <a:r>
              <a:rPr lang="uk-UA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L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довготривала зміна регістру (перемикання клавіатури для введення великих (малих) літер). При цьому горить індикатор у правій частині клавіатури вказує на ввімкнений режим ВЕЛИКИХ літер; 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38150" indent="-342900">
              <a:lnSpc>
                <a:spcPct val="114000"/>
              </a:lnSpc>
              <a:spcBef>
                <a:spcPts val="0"/>
              </a:spcBef>
              <a:defRPr/>
            </a:pP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trl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клавіші керування, що змінюють призначення інших клавіш (збільшують можливості маніпулювання клавіатурою); 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38150" indent="-342900">
              <a:lnSpc>
                <a:spcPct val="114000"/>
              </a:lnSpc>
              <a:spcBef>
                <a:spcPts val="0"/>
              </a:spcBef>
              <a:defRPr/>
            </a:pPr>
            <a:r>
              <a:rPr lang="uk-UA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е, </a:t>
            </a:r>
            <a:r>
              <a:rPr lang="uk-UA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швидке переведення текстового курсору відповідно на початок рядка, кінець рядка.  </a:t>
            </a:r>
            <a:endParaRPr lang="uk-U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0609E-64EF-4B05-BFA3-06EE2CEB8D8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5724128" y="6525344"/>
            <a:ext cx="1584176" cy="288032"/>
          </a:xfrm>
          <a:prstGeom prst="actionButtonBackPrevious">
            <a:avLst/>
          </a:prstGeom>
          <a:solidFill>
            <a:srgbClr val="006600"/>
          </a:solidFill>
          <a:ln w="3175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469868" y="6500813"/>
            <a:ext cx="1529670" cy="288032"/>
          </a:xfrm>
          <a:prstGeom prst="actionButtonForwardNext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336550" y="571500"/>
            <a:ext cx="8785225" cy="5233988"/>
          </a:xfrm>
          <a:prstGeom prst="cloudCallout">
            <a:avLst>
              <a:gd name="adj1" fmla="val 35814"/>
              <a:gd name="adj2" fmla="val 590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8204" name="Picture 16" descr="http://www.edu21.cap.ru/home/3689/admin/oformlenie/banner%20d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7"/>
          <a:stretch>
            <a:fillRect/>
          </a:stretch>
        </p:blipFill>
        <p:spPr bwMode="auto">
          <a:xfrm>
            <a:off x="214313" y="4032250"/>
            <a:ext cx="3000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6" descr="http://www.edu21.cap.ru/home/3689/admin/oformlenie/banner%20d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/>
          <a:stretch>
            <a:fillRect/>
          </a:stretch>
        </p:blipFill>
        <p:spPr bwMode="auto">
          <a:xfrm>
            <a:off x="7786688" y="3944938"/>
            <a:ext cx="107156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ая соединительная линия 3"/>
          <p:cNvSpPr/>
          <p:nvPr/>
        </p:nvSpPr>
        <p:spPr>
          <a:xfrm>
            <a:off x="4491038" y="1671638"/>
            <a:ext cx="3124200" cy="4667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36770"/>
                </a:lnTo>
                <a:lnTo>
                  <a:pt x="3124797" y="436770"/>
                </a:lnTo>
                <a:lnTo>
                  <a:pt x="3124797" y="555520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ая соединительная линия 4"/>
          <p:cNvSpPr/>
          <p:nvPr/>
        </p:nvSpPr>
        <p:spPr>
          <a:xfrm>
            <a:off x="4491038" y="1671638"/>
            <a:ext cx="1155700" cy="4667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36770"/>
                </a:lnTo>
                <a:lnTo>
                  <a:pt x="1156465" y="436770"/>
                </a:lnTo>
                <a:lnTo>
                  <a:pt x="1156465" y="555520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ая соединительная линия 5"/>
          <p:cNvSpPr/>
          <p:nvPr/>
        </p:nvSpPr>
        <p:spPr>
          <a:xfrm>
            <a:off x="3530600" y="3011488"/>
            <a:ext cx="1841500" cy="3143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54056"/>
                </a:lnTo>
                <a:lnTo>
                  <a:pt x="1841146" y="254056"/>
                </a:lnTo>
                <a:lnTo>
                  <a:pt x="1841146" y="372806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ая соединительная линия 6"/>
          <p:cNvSpPr/>
          <p:nvPr/>
        </p:nvSpPr>
        <p:spPr>
          <a:xfrm>
            <a:off x="896938" y="3011488"/>
            <a:ext cx="2633662" cy="3143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632897" y="0"/>
                </a:moveTo>
                <a:lnTo>
                  <a:pt x="2632897" y="254056"/>
                </a:lnTo>
                <a:lnTo>
                  <a:pt x="0" y="254056"/>
                </a:lnTo>
                <a:lnTo>
                  <a:pt x="0" y="372806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ая соединительная линия 7"/>
          <p:cNvSpPr/>
          <p:nvPr/>
        </p:nvSpPr>
        <p:spPr>
          <a:xfrm>
            <a:off x="3652838" y="1671638"/>
            <a:ext cx="838200" cy="4667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37529" y="0"/>
                </a:moveTo>
                <a:lnTo>
                  <a:pt x="837529" y="436770"/>
                </a:lnTo>
                <a:lnTo>
                  <a:pt x="0" y="436770"/>
                </a:lnTo>
                <a:lnTo>
                  <a:pt x="0" y="555520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211" name="Группа 14"/>
          <p:cNvGrpSpPr>
            <a:grpSpLocks/>
          </p:cNvGrpSpPr>
          <p:nvPr/>
        </p:nvGrpSpPr>
        <p:grpSpPr bwMode="auto">
          <a:xfrm>
            <a:off x="1139825" y="611188"/>
            <a:ext cx="7081838" cy="1108075"/>
            <a:chOff x="1031262" y="1469748"/>
            <a:chExt cx="7081463" cy="1314812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031262" y="1469748"/>
              <a:ext cx="7081463" cy="131481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9"/>
            <p:cNvSpPr/>
            <p:nvPr/>
          </p:nvSpPr>
          <p:spPr>
            <a:xfrm>
              <a:off x="1069772" y="1508258"/>
              <a:ext cx="7004443" cy="12377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 err="1">
                  <a:solidFill>
                    <a:schemeClr val="accent5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Об'єкти</a:t>
              </a:r>
              <a:r>
                <a:rPr lang="ru-RU" sz="2800" b="1" dirty="0">
                  <a:solidFill>
                    <a:schemeClr val="accent5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 текстового документа</a:t>
              </a:r>
            </a:p>
          </p:txBody>
        </p:sp>
      </p:grpSp>
      <p:grpSp>
        <p:nvGrpSpPr>
          <p:cNvPr id="8212" name="Группа 15"/>
          <p:cNvGrpSpPr>
            <a:grpSpLocks/>
          </p:cNvGrpSpPr>
          <p:nvPr/>
        </p:nvGrpSpPr>
        <p:grpSpPr bwMode="auto">
          <a:xfrm>
            <a:off x="2989263" y="2403475"/>
            <a:ext cx="1708150" cy="684213"/>
            <a:chOff x="2879895" y="3340080"/>
            <a:chExt cx="1709137" cy="813978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879895" y="3340080"/>
              <a:ext cx="1709137" cy="81397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11"/>
            <p:cNvSpPr/>
            <p:nvPr/>
          </p:nvSpPr>
          <p:spPr>
            <a:xfrm>
              <a:off x="2903721" y="3364632"/>
              <a:ext cx="1661484" cy="7648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chemeClr val="accent5">
                      <a:lumMod val="75000"/>
                    </a:schemeClr>
                  </a:solidFill>
                </a:rPr>
                <a:t>Символ</a:t>
              </a:r>
            </a:p>
          </p:txBody>
        </p:sp>
      </p:grpSp>
      <p:grpSp>
        <p:nvGrpSpPr>
          <p:cNvPr id="8213" name="Группа 16"/>
          <p:cNvGrpSpPr>
            <a:grpSpLocks/>
          </p:cNvGrpSpPr>
          <p:nvPr/>
        </p:nvGrpSpPr>
        <p:grpSpPr bwMode="auto">
          <a:xfrm>
            <a:off x="185738" y="3589338"/>
            <a:ext cx="1708150" cy="685800"/>
            <a:chOff x="246997" y="4526866"/>
            <a:chExt cx="1709137" cy="81397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46997" y="4526866"/>
              <a:ext cx="1709137" cy="81397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Скругленный прямоугольник 13"/>
            <p:cNvSpPr/>
            <p:nvPr/>
          </p:nvSpPr>
          <p:spPr>
            <a:xfrm>
              <a:off x="270823" y="4551360"/>
              <a:ext cx="1661484" cy="764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chemeClr val="accent5">
                      <a:lumMod val="75000"/>
                    </a:schemeClr>
                  </a:solidFill>
                </a:rPr>
                <a:t>Слово</a:t>
              </a:r>
            </a:p>
          </p:txBody>
        </p:sp>
      </p:grpSp>
      <p:grpSp>
        <p:nvGrpSpPr>
          <p:cNvPr id="8214" name="Группа 17"/>
          <p:cNvGrpSpPr>
            <a:grpSpLocks/>
          </p:cNvGrpSpPr>
          <p:nvPr/>
        </p:nvGrpSpPr>
        <p:grpSpPr bwMode="auto">
          <a:xfrm>
            <a:off x="2179638" y="3589338"/>
            <a:ext cx="1708150" cy="685800"/>
            <a:chOff x="2240992" y="4526866"/>
            <a:chExt cx="1709137" cy="81397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240992" y="4526866"/>
              <a:ext cx="1709137" cy="81397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Скругленный прямоугольник 15"/>
            <p:cNvSpPr/>
            <p:nvPr/>
          </p:nvSpPr>
          <p:spPr>
            <a:xfrm>
              <a:off x="2264818" y="4551360"/>
              <a:ext cx="1661484" cy="764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400" b="1" dirty="0">
                  <a:solidFill>
                    <a:schemeClr val="accent5">
                      <a:lumMod val="75000"/>
                    </a:schemeClr>
                  </a:solidFill>
                </a:rPr>
                <a:t>Р</a:t>
              </a:r>
              <a:r>
                <a:rPr lang="ru-RU" sz="2400" b="1" dirty="0" err="1">
                  <a:solidFill>
                    <a:schemeClr val="accent5">
                      <a:lumMod val="75000"/>
                    </a:schemeClr>
                  </a:solidFill>
                </a:rPr>
                <a:t>ядок</a:t>
              </a:r>
              <a:endParaRPr lang="ru-RU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8215" name="Группа 18"/>
          <p:cNvGrpSpPr>
            <a:grpSpLocks/>
          </p:cNvGrpSpPr>
          <p:nvPr/>
        </p:nvGrpSpPr>
        <p:grpSpPr bwMode="auto">
          <a:xfrm>
            <a:off x="4173538" y="3589338"/>
            <a:ext cx="2681287" cy="685800"/>
            <a:chOff x="4234987" y="4526866"/>
            <a:chExt cx="2681246" cy="81397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234987" y="4526866"/>
              <a:ext cx="2681246" cy="81397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17"/>
            <p:cNvSpPr/>
            <p:nvPr/>
          </p:nvSpPr>
          <p:spPr>
            <a:xfrm>
              <a:off x="4258799" y="4551360"/>
              <a:ext cx="2633623" cy="764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err="1">
                  <a:solidFill>
                    <a:schemeClr val="accent5">
                      <a:lumMod val="75000"/>
                    </a:schemeClr>
                  </a:solidFill>
                </a:rPr>
                <a:t>Речення</a:t>
              </a:r>
              <a:endParaRPr lang="ru-RU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8216" name="Группа 19"/>
          <p:cNvGrpSpPr>
            <a:grpSpLocks/>
          </p:cNvGrpSpPr>
          <p:nvPr/>
        </p:nvGrpSpPr>
        <p:grpSpPr bwMode="auto">
          <a:xfrm>
            <a:off x="4983163" y="2403475"/>
            <a:ext cx="1708150" cy="684213"/>
            <a:chOff x="4873890" y="3340080"/>
            <a:chExt cx="1709137" cy="81397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873890" y="3340080"/>
              <a:ext cx="1709137" cy="81397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19"/>
            <p:cNvSpPr/>
            <p:nvPr/>
          </p:nvSpPr>
          <p:spPr>
            <a:xfrm>
              <a:off x="4897716" y="3364632"/>
              <a:ext cx="1661484" cy="7648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chemeClr val="accent5">
                      <a:lumMod val="75000"/>
                    </a:schemeClr>
                  </a:solidFill>
                </a:rPr>
                <a:t>Абзац</a:t>
              </a:r>
            </a:p>
          </p:txBody>
        </p:sp>
      </p:grpSp>
      <p:grpSp>
        <p:nvGrpSpPr>
          <p:cNvPr id="8217" name="Группа 20"/>
          <p:cNvGrpSpPr>
            <a:grpSpLocks/>
          </p:cNvGrpSpPr>
          <p:nvPr/>
        </p:nvGrpSpPr>
        <p:grpSpPr bwMode="auto">
          <a:xfrm>
            <a:off x="6653213" y="2403475"/>
            <a:ext cx="1963737" cy="684213"/>
            <a:chOff x="6715036" y="3340080"/>
            <a:chExt cx="1963509" cy="81397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715036" y="3340080"/>
              <a:ext cx="1963509" cy="81397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21"/>
            <p:cNvSpPr/>
            <p:nvPr/>
          </p:nvSpPr>
          <p:spPr>
            <a:xfrm>
              <a:off x="6738845" y="3364632"/>
              <a:ext cx="1915891" cy="7648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err="1">
                  <a:solidFill>
                    <a:schemeClr val="accent5">
                      <a:lumMod val="75000"/>
                    </a:schemeClr>
                  </a:solidFill>
                </a:rPr>
                <a:t>Сторінка</a:t>
              </a:r>
              <a:endParaRPr lang="ru-RU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082FE-AD4E-470A-80E2-04AE108F8FD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5692458" y="6419652"/>
            <a:ext cx="1399822" cy="288032"/>
          </a:xfrm>
          <a:prstGeom prst="actionButtonBackPrevious">
            <a:avLst/>
          </a:prstGeom>
          <a:solidFill>
            <a:srgbClr val="006600"/>
          </a:solidFill>
          <a:ln w="3175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524700" y="6419653"/>
            <a:ext cx="1367779" cy="288032"/>
          </a:xfrm>
          <a:prstGeom prst="actionButtonForwardNext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892480" y="0"/>
            <a:ext cx="251520" cy="260648"/>
          </a:xfrm>
          <a:prstGeom prst="actionButtonBlank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/>
              <a:t>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988" y="333375"/>
            <a:ext cx="71294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+mn-cs"/>
              </a:rPr>
              <a:t>До текстових об'єктів належать:</a:t>
            </a:r>
            <a:endParaRPr lang="ru-RU" sz="3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5" y="928688"/>
            <a:ext cx="75612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+mn-cs"/>
              </a:rPr>
              <a:t>Символ – це літера, цифра, знак.</a:t>
            </a:r>
          </a:p>
          <a:p>
            <a:pPr>
              <a:defRPr/>
            </a:pPr>
            <a:r>
              <a:rPr lang="uk-UA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+mn-cs"/>
              </a:rPr>
              <a:t>Наприклад: літера А, цифра 5, знак +, ?, )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+mn-cs"/>
            </a:endParaRPr>
          </a:p>
        </p:txBody>
      </p:sp>
      <p:sp>
        <p:nvSpPr>
          <p:cNvPr id="6157" name="TextBox 12"/>
          <p:cNvSpPr txBox="1">
            <a:spLocks noChangeArrowheads="1"/>
          </p:cNvSpPr>
          <p:nvPr/>
        </p:nvSpPr>
        <p:spPr bwMode="auto">
          <a:xfrm>
            <a:off x="428625" y="1857375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400" b="1">
                <a:solidFill>
                  <a:srgbClr val="006600"/>
                </a:solidFill>
                <a:latin typeface="Century" pitchFamily="18" charset="0"/>
              </a:rPr>
              <a:t>Слово – це </a:t>
            </a:r>
            <a:r>
              <a:rPr lang="ru-RU" sz="2400" b="1">
                <a:solidFill>
                  <a:srgbClr val="006600"/>
                </a:solidFill>
                <a:latin typeface="Century" pitchFamily="18" charset="0"/>
              </a:rPr>
              <a:t>найменша самостійна і вільно відтворювана в мовленні відокремлено оформлена значима одиниця мови.</a:t>
            </a:r>
          </a:p>
          <a:p>
            <a:pPr eaLnBrk="1" hangingPunct="1"/>
            <a:r>
              <a:rPr lang="uk-UA" sz="2400" b="1">
                <a:solidFill>
                  <a:srgbClr val="006600"/>
                </a:solidFill>
                <a:latin typeface="Century" pitchFamily="18" charset="0"/>
              </a:rPr>
              <a:t>Наприклад: мама, інформатика , презентація</a:t>
            </a:r>
            <a:endParaRPr lang="ru-RU" sz="2400" b="1">
              <a:solidFill>
                <a:srgbClr val="006600"/>
              </a:solidFill>
              <a:latin typeface="Century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675" y="3429000"/>
            <a:ext cx="5545138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+mn-cs"/>
              </a:rPr>
              <a:t>Текстовий блок – це фрагмент тексту документу який може містити від одного символу до цілого документу. Блок має початок і закінчення. Його потрібно виділити і можна використовувати як окремий об'єкт.</a:t>
            </a:r>
          </a:p>
          <a:p>
            <a:pPr>
              <a:defRPr/>
            </a:pPr>
            <a:endParaRPr lang="ru-RU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+mn-cs"/>
            </a:endParaRPr>
          </a:p>
        </p:txBody>
      </p:sp>
      <p:pic>
        <p:nvPicPr>
          <p:cNvPr id="16400" name="Picture 23" descr="13554036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22669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6" descr="http://www.edu21.cap.ru/home/3689/admin/oformlenie/banner%20d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/>
          <a:stretch>
            <a:fillRect/>
          </a:stretch>
        </p:blipFill>
        <p:spPr bwMode="auto">
          <a:xfrm>
            <a:off x="6929438" y="1357313"/>
            <a:ext cx="19605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55A60-7C43-4DB9-B78C-449358CEFD6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104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4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40"/>
                            </p:stCondLst>
                            <p:childTnLst>
                              <p:par>
                                <p:cTn id="20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615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 smtClean="0">
                <a:solidFill>
                  <a:srgbClr val="FC38D2"/>
                </a:solidFill>
              </a:rPr>
              <a:t>При роботі з текстом використовують Буфер обміну</a:t>
            </a:r>
            <a:endParaRPr lang="ru-RU" dirty="0">
              <a:solidFill>
                <a:srgbClr val="FC38D2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436813"/>
            <a:ext cx="5688013" cy="377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:\Різне\v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3554413"/>
            <a:ext cx="1468437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37E5B-AF21-49F0-BBBF-4561B3E187E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15" b="81667"/>
          <a:stretch>
            <a:fillRect/>
          </a:stretch>
        </p:blipFill>
        <p:spPr bwMode="auto">
          <a:xfrm>
            <a:off x="323850" y="1611313"/>
            <a:ext cx="251936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9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 smtClean="0">
                <a:solidFill>
                  <a:srgbClr val="FC38D2"/>
                </a:solidFill>
              </a:rPr>
              <a:t>Елементарні операції редагування символу</a:t>
            </a:r>
            <a:endParaRPr lang="ru-RU" dirty="0">
              <a:solidFill>
                <a:srgbClr val="FC38D2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8662" t="33967" r="18250" b="1619"/>
          <a:stretch/>
        </p:blipFill>
        <p:spPr>
          <a:xfrm>
            <a:off x="1187450" y="1557338"/>
            <a:ext cx="6732588" cy="3743325"/>
          </a:xfrm>
          <a:ln w="28575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8" name="Picture 2" descr="H:\Різне\v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79863"/>
            <a:ext cx="14668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DBDC4-75F8-4F5A-B51E-F88B4C42F97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38484" y="443421"/>
            <a:ext cx="6923484" cy="97653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uk-UA" sz="4400" dirty="0" smtClean="0">
                <a:solidFill>
                  <a:srgbClr val="FC3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Редагування тексту</a:t>
            </a:r>
            <a:endParaRPr lang="uk-UA" sz="4400" dirty="0">
              <a:solidFill>
                <a:srgbClr val="FC38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023938" y="1422400"/>
            <a:ext cx="7081837" cy="18446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547688" indent="-411163" algn="l" rt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Редагування </a:t>
            </a:r>
            <a:r>
              <a:rPr lang="uk-UA" sz="3600" dirty="0" smtClean="0"/>
              <a:t>– </a:t>
            </a:r>
            <a:r>
              <a:rPr lang="uk-UA" sz="3600" dirty="0" smtClean="0">
                <a:solidFill>
                  <a:srgbClr val="002060"/>
                </a:solidFill>
              </a:rPr>
              <a:t>виправлення помилок, видалення, переміщення, копіювання, вставка символів, слів, абзаців, рядків тощо. </a:t>
            </a:r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3067050"/>
            <a:ext cx="8391525" cy="273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Для 5 класу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AC4ED-743F-4187-A88C-D12A18506FC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2417</TotalTime>
  <Words>729</Words>
  <Application>Microsoft Office PowerPoint</Application>
  <PresentationFormat>Экран (4:3)</PresentationFormat>
  <Paragraphs>153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Введення, редагування та форматування символів та абзаців</vt:lpstr>
      <vt:lpstr>Що таке текст?</vt:lpstr>
      <vt:lpstr>Правила введення тексту</vt:lpstr>
      <vt:lpstr>Набір тексту за допомогою клавіатури</vt:lpstr>
      <vt:lpstr>Презентация PowerPoint</vt:lpstr>
      <vt:lpstr>Презентация PowerPoint</vt:lpstr>
      <vt:lpstr>При роботі з текстом використовують Буфер обміну</vt:lpstr>
      <vt:lpstr>Елементарні операції редагування символу</vt:lpstr>
      <vt:lpstr>Презентация PowerPoint</vt:lpstr>
      <vt:lpstr>Презентация PowerPoint</vt:lpstr>
      <vt:lpstr>Презентация PowerPoint</vt:lpstr>
      <vt:lpstr>Під час форматування об’єктів відбувається зміна властивостей цих об’єктів. Форматування об’єктів текстового документа виконують за допомогою спеціальних команд контекстного меню.  Для зміни шрифтового оформлення тексту використовується підпункт  Шрифт пункту в меню Головне. Якщо необхідно змінити шрифт в фрагменті уже набраного тексту, його потрібно спочатку виділити, вибрати потрібні параметри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Продовжте речення:</vt:lpstr>
      <vt:lpstr>Інтерактивна вправа №2  «Способи виділення фрагменту тексту»</vt:lpstr>
      <vt:lpstr>Пам'ятаємо</vt:lpstr>
      <vt:lpstr>Дякую за увагу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vneuroka.ru</dc:creator>
  <cp:lastModifiedBy>Лариса</cp:lastModifiedBy>
  <cp:revision>151</cp:revision>
  <dcterms:created xsi:type="dcterms:W3CDTF">2011-07-11T09:21:16Z</dcterms:created>
  <dcterms:modified xsi:type="dcterms:W3CDTF">2021-10-01T20:08:04Z</dcterms:modified>
</cp:coreProperties>
</file>