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8" r:id="rId6"/>
    <p:sldId id="279" r:id="rId7"/>
    <p:sldId id="280" r:id="rId8"/>
    <p:sldId id="281" r:id="rId9"/>
    <p:sldId id="285" r:id="rId10"/>
    <p:sldId id="286" r:id="rId11"/>
    <p:sldId id="282" r:id="rId12"/>
    <p:sldId id="283" r:id="rId13"/>
    <p:sldId id="273" r:id="rId14"/>
    <p:sldId id="287" r:id="rId15"/>
    <p:sldId id="288" r:id="rId16"/>
    <p:sldId id="289" r:id="rId17"/>
    <p:sldId id="290" r:id="rId18"/>
    <p:sldId id="284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8D2"/>
    <a:srgbClr val="0000CC"/>
    <a:srgbClr val="000099"/>
    <a:srgbClr val="FF9900"/>
    <a:srgbClr val="051AB3"/>
    <a:srgbClr val="00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701" autoAdjust="0"/>
  </p:normalViewPr>
  <p:slideViewPr>
    <p:cSldViewPr snapToGrid="0" showGuides="1">
      <p:cViewPr>
        <p:scale>
          <a:sx n="79" d="100"/>
          <a:sy n="79" d="100"/>
        </p:scale>
        <p:origin x="-18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ABCDC-12FD-4CDE-8BF0-F3BACCC98396}" type="doc">
      <dgm:prSet loTypeId="urn:microsoft.com/office/officeart/2005/8/layout/radial3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56FCEF5B-4F85-4A2C-93E2-4AE6C32C767F}">
      <dgm:prSet phldrT="[Текст]" custT="1"/>
      <dgm:spPr>
        <a:solidFill>
          <a:srgbClr val="FF000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Текстовий процесор</a:t>
          </a:r>
          <a:endParaRPr lang="uk-UA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AFF0C-147D-4C6A-9361-28BA34214348}" type="parTrans" cxnId="{C95BA1D9-202C-4CC3-9C2F-C5B3F164906E}">
      <dgm:prSet/>
      <dgm:spPr/>
      <dgm:t>
        <a:bodyPr/>
        <a:lstStyle/>
        <a:p>
          <a:endParaRPr lang="uk-UA" sz="4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E8725-8100-4DF5-ABD5-7CFAA627C039}" type="sibTrans" cxnId="{C95BA1D9-202C-4CC3-9C2F-C5B3F164906E}">
      <dgm:prSet/>
      <dgm:spPr/>
      <dgm:t>
        <a:bodyPr/>
        <a:lstStyle/>
        <a:p>
          <a:endParaRPr lang="uk-UA" sz="4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C8653-8663-4C4D-B611-DF780CDADA1C}">
      <dgm:prSet phldrT="[Текст]" custT="1"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Введення тексу</a:t>
          </a:r>
          <a:endParaRPr lang="uk-UA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F04AE-CB6A-427D-A585-E4578ECF6C1E}" type="parTrans" cxnId="{06AB018C-7488-42CA-8E38-CB0DA21FFD93}">
      <dgm:prSet custT="1"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DE2BD-14C3-415C-AD7D-2B199BBA1C3E}" type="sibTrans" cxnId="{06AB018C-7488-42CA-8E38-CB0DA21FFD93}">
      <dgm:prSet/>
      <dgm:spPr/>
      <dgm:t>
        <a:bodyPr/>
        <a:lstStyle/>
        <a:p>
          <a:endParaRPr lang="uk-UA" sz="4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57AE7-7437-4FD9-B34E-93208473CD75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Редагування тексту</a:t>
          </a:r>
          <a:endParaRPr lang="uk-UA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665AAA-5273-447A-B458-91F07F35539E}" type="parTrans" cxnId="{158C5627-F544-4A97-AA9E-6C6C38B8F3C2}">
      <dgm:prSet custT="1"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24C0A-D747-4EF5-A506-9FE2FF2CBA3F}" type="sibTrans" cxnId="{158C5627-F544-4A97-AA9E-6C6C38B8F3C2}">
      <dgm:prSet/>
      <dgm:spPr/>
      <dgm:t>
        <a:bodyPr/>
        <a:lstStyle/>
        <a:p>
          <a:endParaRPr lang="uk-UA" sz="4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483EE-8449-4008-B174-FB5FF3104A1C}">
      <dgm:prSet phldrT="[Текст]"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Вставлення об’єктів</a:t>
          </a:r>
          <a:endParaRPr lang="uk-UA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B52C45-C748-4FFF-B0A7-9BC5A3A623B3}" type="parTrans" cxnId="{D6E2019C-825F-414E-9FA7-AA6129E89DF8}">
      <dgm:prSet custT="1"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FECDA-69C7-4302-871F-27B077A0B09E}" type="sibTrans" cxnId="{D6E2019C-825F-414E-9FA7-AA6129E89DF8}">
      <dgm:prSet/>
      <dgm:spPr/>
      <dgm:t>
        <a:bodyPr/>
        <a:lstStyle/>
        <a:p>
          <a:endParaRPr lang="uk-UA" sz="4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BBE0AA-89B0-4B21-AA44-1EB899D474F6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</dgm:spPr>
      <dgm:t>
        <a:bodyPr/>
        <a:lstStyle/>
        <a:p>
          <a:r>
            <a: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Друкування тексту</a:t>
          </a:r>
          <a:endParaRPr lang="uk-UA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13A83-2871-43E2-9F37-F842457CD863}" type="parTrans" cxnId="{2BF4B8E9-9009-40A7-A4EB-603DB3DAD73C}">
      <dgm:prSet custT="1"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59C56-78A0-4B9F-8895-2BC21227406C}" type="sibTrans" cxnId="{2BF4B8E9-9009-40A7-A4EB-603DB3DAD73C}">
      <dgm:prSet/>
      <dgm:spPr/>
      <dgm:t>
        <a:bodyPr/>
        <a:lstStyle/>
        <a:p>
          <a:endParaRPr lang="uk-UA" sz="4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18E1D-26E0-4206-9C51-05F70AEABF50}">
      <dgm:prSet phldrT="[Текст]" custT="1"/>
      <dgm:spPr>
        <a:solidFill>
          <a:srgbClr val="051AB3">
            <a:alpha val="49804"/>
          </a:srgbClr>
        </a:solidFill>
      </dgm:spPr>
      <dgm:t>
        <a:bodyPr/>
        <a:lstStyle/>
        <a:p>
          <a:r>
            <a:rPr lang="uk-UA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Форматування тексту</a:t>
          </a:r>
          <a:endParaRPr lang="uk-UA" sz="1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73EE9-0118-4003-AF3D-8BB49C5EECB6}" type="parTrans" cxnId="{04F84ED3-2F50-4CF7-97C2-1B31F6409965}">
      <dgm:prSet custT="1"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DF404A-8376-4B17-9306-FF8CFF577F22}" type="sibTrans" cxnId="{04F84ED3-2F50-4CF7-97C2-1B31F6409965}">
      <dgm:prSet/>
      <dgm:spPr/>
      <dgm:t>
        <a:bodyPr/>
        <a:lstStyle/>
        <a:p>
          <a:endParaRPr lang="uk-UA" sz="4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7B1805-1F3C-4D03-80CF-89D71A2BBB3E}">
      <dgm:prSet phldrT="[Текст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Робота з файлами</a:t>
          </a:r>
          <a:endParaRPr lang="uk-UA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7EFDC7-3B43-4F7F-B83B-93F9270816CA}" type="parTrans" cxnId="{2BBDA893-E4A1-45F2-8581-5A3E48848592}">
      <dgm:prSet custT="1"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603350-FF38-4899-9F8F-9EC7DC2F763D}" type="sibTrans" cxnId="{2BBDA893-E4A1-45F2-8581-5A3E48848592}">
      <dgm:prSet/>
      <dgm:spPr/>
      <dgm:t>
        <a:bodyPr/>
        <a:lstStyle/>
        <a:p>
          <a:endParaRPr lang="uk-UA" sz="4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9FF4BF-B78C-402D-847B-D5206B50F084}" type="pres">
      <dgm:prSet presAssocID="{121ABCDC-12FD-4CDE-8BF0-F3BACCC9839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1AF6D54-DCCB-4698-923D-FBBAF49FE9DB}" type="pres">
      <dgm:prSet presAssocID="{121ABCDC-12FD-4CDE-8BF0-F3BACCC98396}" presName="radial" presStyleCnt="0">
        <dgm:presLayoutVars>
          <dgm:animLvl val="ctr"/>
        </dgm:presLayoutVars>
      </dgm:prSet>
      <dgm:spPr/>
    </dgm:pt>
    <dgm:pt modelId="{2C3A0E5E-9539-43FB-9003-0E9CEAA13938}" type="pres">
      <dgm:prSet presAssocID="{56FCEF5B-4F85-4A2C-93E2-4AE6C32C767F}" presName="centerShape" presStyleLbl="vennNode1" presStyleIdx="0" presStyleCnt="7" custScaleY="70977"/>
      <dgm:spPr/>
      <dgm:t>
        <a:bodyPr/>
        <a:lstStyle/>
        <a:p>
          <a:endParaRPr lang="uk-UA"/>
        </a:p>
      </dgm:t>
    </dgm:pt>
    <dgm:pt modelId="{B8E469E6-48ED-485D-A656-2F9D9248F531}" type="pres">
      <dgm:prSet presAssocID="{D31C8653-8663-4C4D-B611-DF780CDADA1C}" presName="node" presStyleLbl="vennNode1" presStyleIdx="1" presStyleCnt="7" custScaleX="150471" custScaleY="99368" custRadScaleRad="826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0A686A-CD07-42D8-90F8-62F1BCDB991C}" type="pres">
      <dgm:prSet presAssocID="{68657AE7-7437-4FD9-B34E-93208473CD75}" presName="node" presStyleLbl="vennNode1" presStyleIdx="2" presStyleCnt="7" custScaleX="178862" custRadScaleRad="124115" custRadScaleInc="179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421486-4115-459B-BDA1-D822CCE03925}" type="pres">
      <dgm:prSet presAssocID="{79918E1D-26E0-4206-9C51-05F70AEABF50}" presName="node" presStyleLbl="vennNode1" presStyleIdx="3" presStyleCnt="7" custScaleX="178862" custRadScaleRad="124395" custRadScaleInc="-213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F6C4A5-3871-4859-BE26-DCBCE279802E}" type="pres">
      <dgm:prSet presAssocID="{235483EE-8449-4008-B174-FB5FF3104A1C}" presName="node" presStyleLbl="vennNode1" presStyleIdx="4" presStyleCnt="7" custScaleX="150471" custRadScaleRad="810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4C6753-B33C-4157-BA6F-5EDA0140F020}" type="pres">
      <dgm:prSet presAssocID="{88BBE0AA-89B0-4B21-AA44-1EB899D474F6}" presName="node" presStyleLbl="vennNode1" presStyleIdx="5" presStyleCnt="7" custScaleX="178862" custRadScaleRad="120200" custRadScaleInc="2099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2B2872-F916-4BF7-AF04-2C27356F9319}" type="pres">
      <dgm:prSet presAssocID="{967B1805-1F3C-4D03-80CF-89D71A2BBB3E}" presName="node" presStyleLbl="vennNode1" presStyleIdx="6" presStyleCnt="7" custScaleX="178862" custRadScaleRad="123612" custRadScaleInc="-171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6AB018C-7488-42CA-8E38-CB0DA21FFD93}" srcId="{56FCEF5B-4F85-4A2C-93E2-4AE6C32C767F}" destId="{D31C8653-8663-4C4D-B611-DF780CDADA1C}" srcOrd="0" destOrd="0" parTransId="{BD7F04AE-CB6A-427D-A585-E4578ECF6C1E}" sibTransId="{8B1DE2BD-14C3-415C-AD7D-2B199BBA1C3E}"/>
    <dgm:cxn modelId="{158C5627-F544-4A97-AA9E-6C6C38B8F3C2}" srcId="{56FCEF5B-4F85-4A2C-93E2-4AE6C32C767F}" destId="{68657AE7-7437-4FD9-B34E-93208473CD75}" srcOrd="1" destOrd="0" parTransId="{4F665AAA-5273-447A-B458-91F07F35539E}" sibTransId="{CA924C0A-D747-4EF5-A506-9FE2FF2CBA3F}"/>
    <dgm:cxn modelId="{4DD34580-7776-4194-90E0-346618823E78}" type="presOf" srcId="{121ABCDC-12FD-4CDE-8BF0-F3BACCC98396}" destId="{AB9FF4BF-B78C-402D-847B-D5206B50F084}" srcOrd="0" destOrd="0" presId="urn:microsoft.com/office/officeart/2005/8/layout/radial3"/>
    <dgm:cxn modelId="{2987A423-9592-421B-A12D-BEF425DFC75A}" type="presOf" srcId="{235483EE-8449-4008-B174-FB5FF3104A1C}" destId="{62F6C4A5-3871-4859-BE26-DCBCE279802E}" srcOrd="0" destOrd="0" presId="urn:microsoft.com/office/officeart/2005/8/layout/radial3"/>
    <dgm:cxn modelId="{2BBDA893-E4A1-45F2-8581-5A3E48848592}" srcId="{56FCEF5B-4F85-4A2C-93E2-4AE6C32C767F}" destId="{967B1805-1F3C-4D03-80CF-89D71A2BBB3E}" srcOrd="5" destOrd="0" parTransId="{9B7EFDC7-3B43-4F7F-B83B-93F9270816CA}" sibTransId="{FC603350-FF38-4899-9F8F-9EC7DC2F763D}"/>
    <dgm:cxn modelId="{CDA09EFB-7DDD-4AFE-B139-F2372E159DC9}" type="presOf" srcId="{967B1805-1F3C-4D03-80CF-89D71A2BBB3E}" destId="{9D2B2872-F916-4BF7-AF04-2C27356F9319}" srcOrd="0" destOrd="0" presId="urn:microsoft.com/office/officeart/2005/8/layout/radial3"/>
    <dgm:cxn modelId="{E5AE5343-8130-4641-B717-9C7D3271DE49}" type="presOf" srcId="{D31C8653-8663-4C4D-B611-DF780CDADA1C}" destId="{B8E469E6-48ED-485D-A656-2F9D9248F531}" srcOrd="0" destOrd="0" presId="urn:microsoft.com/office/officeart/2005/8/layout/radial3"/>
    <dgm:cxn modelId="{5D64AFC2-11EF-4266-9360-CF8441E1884B}" type="presOf" srcId="{68657AE7-7437-4FD9-B34E-93208473CD75}" destId="{1F0A686A-CD07-42D8-90F8-62F1BCDB991C}" srcOrd="0" destOrd="0" presId="urn:microsoft.com/office/officeart/2005/8/layout/radial3"/>
    <dgm:cxn modelId="{2BF4B8E9-9009-40A7-A4EB-603DB3DAD73C}" srcId="{56FCEF5B-4F85-4A2C-93E2-4AE6C32C767F}" destId="{88BBE0AA-89B0-4B21-AA44-1EB899D474F6}" srcOrd="4" destOrd="0" parTransId="{F0613A83-2871-43E2-9F37-F842457CD863}" sibTransId="{EB859C56-78A0-4B9F-8895-2BC21227406C}"/>
    <dgm:cxn modelId="{8FBFAFC4-66DF-45CF-94F6-31D11DD92B2C}" type="presOf" srcId="{79918E1D-26E0-4206-9C51-05F70AEABF50}" destId="{C0421486-4115-459B-BDA1-D822CCE03925}" srcOrd="0" destOrd="0" presId="urn:microsoft.com/office/officeart/2005/8/layout/radial3"/>
    <dgm:cxn modelId="{04F84ED3-2F50-4CF7-97C2-1B31F6409965}" srcId="{56FCEF5B-4F85-4A2C-93E2-4AE6C32C767F}" destId="{79918E1D-26E0-4206-9C51-05F70AEABF50}" srcOrd="2" destOrd="0" parTransId="{9F073EE9-0118-4003-AF3D-8BB49C5EECB6}" sibTransId="{03DF404A-8376-4B17-9306-FF8CFF577F22}"/>
    <dgm:cxn modelId="{D1697029-7E2C-4F1B-8C3F-0BED9EAF4BEB}" type="presOf" srcId="{88BBE0AA-89B0-4B21-AA44-1EB899D474F6}" destId="{C44C6753-B33C-4157-BA6F-5EDA0140F020}" srcOrd="0" destOrd="0" presId="urn:microsoft.com/office/officeart/2005/8/layout/radial3"/>
    <dgm:cxn modelId="{C95BA1D9-202C-4CC3-9C2F-C5B3F164906E}" srcId="{121ABCDC-12FD-4CDE-8BF0-F3BACCC98396}" destId="{56FCEF5B-4F85-4A2C-93E2-4AE6C32C767F}" srcOrd="0" destOrd="0" parTransId="{B18AFF0C-147D-4C6A-9361-28BA34214348}" sibTransId="{33FE8725-8100-4DF5-ABD5-7CFAA627C039}"/>
    <dgm:cxn modelId="{D6E2019C-825F-414E-9FA7-AA6129E89DF8}" srcId="{56FCEF5B-4F85-4A2C-93E2-4AE6C32C767F}" destId="{235483EE-8449-4008-B174-FB5FF3104A1C}" srcOrd="3" destOrd="0" parTransId="{6AB52C45-C748-4FFF-B0A7-9BC5A3A623B3}" sibTransId="{BB3FECDA-69C7-4302-871F-27B077A0B09E}"/>
    <dgm:cxn modelId="{07942F1D-7B80-4FA9-8D57-A081A8F8D437}" type="presOf" srcId="{56FCEF5B-4F85-4A2C-93E2-4AE6C32C767F}" destId="{2C3A0E5E-9539-43FB-9003-0E9CEAA13938}" srcOrd="0" destOrd="0" presId="urn:microsoft.com/office/officeart/2005/8/layout/radial3"/>
    <dgm:cxn modelId="{1FC14722-4610-4ADE-96A6-477710EEE320}" type="presParOf" srcId="{AB9FF4BF-B78C-402D-847B-D5206B50F084}" destId="{61AF6D54-DCCB-4698-923D-FBBAF49FE9DB}" srcOrd="0" destOrd="0" presId="urn:microsoft.com/office/officeart/2005/8/layout/radial3"/>
    <dgm:cxn modelId="{8F256D4C-F8C9-49DF-9866-E2B1469B1778}" type="presParOf" srcId="{61AF6D54-DCCB-4698-923D-FBBAF49FE9DB}" destId="{2C3A0E5E-9539-43FB-9003-0E9CEAA13938}" srcOrd="0" destOrd="0" presId="urn:microsoft.com/office/officeart/2005/8/layout/radial3"/>
    <dgm:cxn modelId="{7BC1E0D9-B277-4211-B307-A7634F23D580}" type="presParOf" srcId="{61AF6D54-DCCB-4698-923D-FBBAF49FE9DB}" destId="{B8E469E6-48ED-485D-A656-2F9D9248F531}" srcOrd="1" destOrd="0" presId="urn:microsoft.com/office/officeart/2005/8/layout/radial3"/>
    <dgm:cxn modelId="{A681518C-49F5-46D1-9E83-06A11FD7180E}" type="presParOf" srcId="{61AF6D54-DCCB-4698-923D-FBBAF49FE9DB}" destId="{1F0A686A-CD07-42D8-90F8-62F1BCDB991C}" srcOrd="2" destOrd="0" presId="urn:microsoft.com/office/officeart/2005/8/layout/radial3"/>
    <dgm:cxn modelId="{7A8B6242-D881-4B8E-B931-3AF57E646069}" type="presParOf" srcId="{61AF6D54-DCCB-4698-923D-FBBAF49FE9DB}" destId="{C0421486-4115-459B-BDA1-D822CCE03925}" srcOrd="3" destOrd="0" presId="urn:microsoft.com/office/officeart/2005/8/layout/radial3"/>
    <dgm:cxn modelId="{FFFC38FC-9E7C-4631-92EB-21D896A8D1AC}" type="presParOf" srcId="{61AF6D54-DCCB-4698-923D-FBBAF49FE9DB}" destId="{62F6C4A5-3871-4859-BE26-DCBCE279802E}" srcOrd="4" destOrd="0" presId="urn:microsoft.com/office/officeart/2005/8/layout/radial3"/>
    <dgm:cxn modelId="{9A1AF1C5-5FB4-44D1-B3FD-4CA54B337E12}" type="presParOf" srcId="{61AF6D54-DCCB-4698-923D-FBBAF49FE9DB}" destId="{C44C6753-B33C-4157-BA6F-5EDA0140F020}" srcOrd="5" destOrd="0" presId="urn:microsoft.com/office/officeart/2005/8/layout/radial3"/>
    <dgm:cxn modelId="{05BDC29D-D175-4410-B220-3A29CC89CFD1}" type="presParOf" srcId="{61AF6D54-DCCB-4698-923D-FBBAF49FE9DB}" destId="{9D2B2872-F916-4BF7-AF04-2C27356F931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C2E3E-32A3-49C0-B63D-00E2AA925942}" type="doc">
      <dgm:prSet loTypeId="urn:microsoft.com/office/officeart/2005/8/layout/venn2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A9A2A23F-F2F1-4CA8-823F-9D67433A17B9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Фрагмент</a:t>
          </a:r>
          <a:endParaRPr lang="uk-UA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D0CA08-9265-43A7-A399-7C1A07DF5210}" type="parTrans" cxnId="{67D88316-0BCA-413F-85D0-A9867E9162DF}">
      <dgm:prSet/>
      <dgm:spPr/>
      <dgm:t>
        <a:bodyPr/>
        <a:lstStyle/>
        <a:p>
          <a:endParaRPr lang="uk-UA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D37F3E-227B-44BD-9953-E7A84F5004D8}" type="sibTrans" cxnId="{67D88316-0BCA-413F-85D0-A9867E9162DF}">
      <dgm:prSet/>
      <dgm:spPr/>
      <dgm:t>
        <a:bodyPr/>
        <a:lstStyle/>
        <a:p>
          <a:endParaRPr lang="uk-UA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A7F55E-1EFC-40BE-9C7E-B5AF4AC84A11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uk-UA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Слово</a:t>
          </a:r>
          <a:endParaRPr lang="uk-UA" sz="2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03C8F3-4EC6-4F97-9EEC-7BDA32ABF45A}" type="parTrans" cxnId="{5E81BD55-5873-4301-980B-0FC639D2DF3F}">
      <dgm:prSet/>
      <dgm:spPr/>
      <dgm:t>
        <a:bodyPr/>
        <a:lstStyle/>
        <a:p>
          <a:endParaRPr lang="uk-UA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474F2F-C76D-45EC-B1F1-1AED82558089}" type="sibTrans" cxnId="{5E81BD55-5873-4301-980B-0FC639D2DF3F}">
      <dgm:prSet/>
      <dgm:spPr/>
      <dgm:t>
        <a:bodyPr/>
        <a:lstStyle/>
        <a:p>
          <a:endParaRPr lang="uk-UA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741490-226E-48B5-909E-7FEFB012667F}">
      <dgm:prSet phldrT="[Текст]" custT="1"/>
      <dgm:spPr>
        <a:gradFill flip="none" rotWithShape="0">
          <a:gsLst>
            <a:gs pos="0">
              <a:schemeClr val="accent3">
                <a:hueOff val="1594097"/>
                <a:satOff val="594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1594097"/>
                <a:satOff val="594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1594097"/>
                <a:satOff val="5940"/>
                <a:lumOff val="0"/>
                <a:alphaOff val="0"/>
                <a:tint val="87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Символ</a:t>
          </a:r>
          <a:endParaRPr lang="uk-UA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1FAD5F-3752-4400-942A-3A8DFA1F9063}" type="parTrans" cxnId="{3DB22827-85E3-4025-8BBB-A82BB3773EBF}">
      <dgm:prSet/>
      <dgm:spPr/>
      <dgm:t>
        <a:bodyPr/>
        <a:lstStyle/>
        <a:p>
          <a:endParaRPr lang="uk-UA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96D56A-1B26-420E-8844-AB22677AEE9F}" type="sibTrans" cxnId="{3DB22827-85E3-4025-8BBB-A82BB3773EBF}">
      <dgm:prSet/>
      <dgm:spPr/>
      <dgm:t>
        <a:bodyPr/>
        <a:lstStyle/>
        <a:p>
          <a:endParaRPr lang="uk-UA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56F93C-11FE-4FC9-A539-AF9994E27728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uk-UA" sz="26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Абзац</a:t>
          </a:r>
          <a:endParaRPr lang="uk-UA" sz="2600" dirty="0">
            <a:solidFill>
              <a:schemeClr val="accent1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B7A92-5831-4B3F-914C-C6B85B7241DE}" type="parTrans" cxnId="{BE14D155-E5DC-40C0-B743-B719B81C6928}">
      <dgm:prSet/>
      <dgm:spPr/>
      <dgm:t>
        <a:bodyPr/>
        <a:lstStyle/>
        <a:p>
          <a:endParaRPr lang="uk-UA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60F07-1CA1-4BD0-BD36-020E4E2818AF}" type="sibTrans" cxnId="{BE14D155-E5DC-40C0-B743-B719B81C6928}">
      <dgm:prSet/>
      <dgm:spPr/>
      <dgm:t>
        <a:bodyPr/>
        <a:lstStyle/>
        <a:p>
          <a:endParaRPr lang="uk-UA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96BFD-D543-44CC-93F7-4F16A19655AD}">
      <dgm:prSet phldrT="[Текст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Рядок</a:t>
          </a:r>
          <a:endParaRPr lang="uk-UA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314908-35F9-41CA-A57F-BB924E1E5117}" type="parTrans" cxnId="{385E292F-0470-4BB4-9CCA-D5752CDB323B}">
      <dgm:prSet/>
      <dgm:spPr/>
      <dgm:t>
        <a:bodyPr/>
        <a:lstStyle/>
        <a:p>
          <a:endParaRPr lang="uk-UA"/>
        </a:p>
      </dgm:t>
    </dgm:pt>
    <dgm:pt modelId="{027D4B53-20EE-4625-9B72-075C7FCC6011}" type="sibTrans" cxnId="{385E292F-0470-4BB4-9CCA-D5752CDB323B}">
      <dgm:prSet/>
      <dgm:spPr/>
      <dgm:t>
        <a:bodyPr/>
        <a:lstStyle/>
        <a:p>
          <a:endParaRPr lang="uk-UA"/>
        </a:p>
      </dgm:t>
    </dgm:pt>
    <dgm:pt modelId="{9FD69A17-B8C3-4A31-9C79-91E44A6A44BB}" type="pres">
      <dgm:prSet presAssocID="{3F7C2E3E-32A3-49C0-B63D-00E2AA92594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D9A2B95-9E65-4073-9421-23880EB9CF9E}" type="pres">
      <dgm:prSet presAssocID="{3F7C2E3E-32A3-49C0-B63D-00E2AA925942}" presName="comp1" presStyleCnt="0"/>
      <dgm:spPr/>
    </dgm:pt>
    <dgm:pt modelId="{0B950344-EE89-43A5-99E9-9FE2CB751906}" type="pres">
      <dgm:prSet presAssocID="{3F7C2E3E-32A3-49C0-B63D-00E2AA925942}" presName="circle1" presStyleLbl="node1" presStyleIdx="0" presStyleCnt="5" custScaleX="106299"/>
      <dgm:spPr/>
      <dgm:t>
        <a:bodyPr/>
        <a:lstStyle/>
        <a:p>
          <a:endParaRPr lang="uk-UA"/>
        </a:p>
      </dgm:t>
    </dgm:pt>
    <dgm:pt modelId="{BE7D4755-FC64-49CB-957A-7BB03E933F81}" type="pres">
      <dgm:prSet presAssocID="{3F7C2E3E-32A3-49C0-B63D-00E2AA925942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0E2FB6-F7B5-4049-9B1F-2B7A2926B630}" type="pres">
      <dgm:prSet presAssocID="{3F7C2E3E-32A3-49C0-B63D-00E2AA925942}" presName="comp2" presStyleCnt="0"/>
      <dgm:spPr/>
    </dgm:pt>
    <dgm:pt modelId="{5FAABD85-D721-4333-B203-08EC2C0EA1A2}" type="pres">
      <dgm:prSet presAssocID="{3F7C2E3E-32A3-49C0-B63D-00E2AA925942}" presName="circle2" presStyleLbl="node1" presStyleIdx="1" presStyleCnt="5" custScaleX="106531"/>
      <dgm:spPr/>
      <dgm:t>
        <a:bodyPr/>
        <a:lstStyle/>
        <a:p>
          <a:endParaRPr lang="uk-UA"/>
        </a:p>
      </dgm:t>
    </dgm:pt>
    <dgm:pt modelId="{4883C0ED-0611-4426-9CD9-B59F26E16284}" type="pres">
      <dgm:prSet presAssocID="{3F7C2E3E-32A3-49C0-B63D-00E2AA925942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A576BC-27B3-4D4E-860B-45A0D042DF56}" type="pres">
      <dgm:prSet presAssocID="{3F7C2E3E-32A3-49C0-B63D-00E2AA925942}" presName="comp3" presStyleCnt="0"/>
      <dgm:spPr/>
    </dgm:pt>
    <dgm:pt modelId="{76402529-6654-4CC5-BF73-1260ED541100}" type="pres">
      <dgm:prSet presAssocID="{3F7C2E3E-32A3-49C0-B63D-00E2AA925942}" presName="circle3" presStyleLbl="node1" presStyleIdx="2" presStyleCnt="5" custScaleX="106862"/>
      <dgm:spPr/>
      <dgm:t>
        <a:bodyPr/>
        <a:lstStyle/>
        <a:p>
          <a:endParaRPr lang="uk-UA"/>
        </a:p>
      </dgm:t>
    </dgm:pt>
    <dgm:pt modelId="{C6F3ECBD-5B9E-4DD4-828F-55AA0A00174B}" type="pres">
      <dgm:prSet presAssocID="{3F7C2E3E-32A3-49C0-B63D-00E2AA925942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9D4F4F-2B8D-4F56-8592-D04BDA1F698C}" type="pres">
      <dgm:prSet presAssocID="{3F7C2E3E-32A3-49C0-B63D-00E2AA925942}" presName="comp4" presStyleCnt="0"/>
      <dgm:spPr/>
    </dgm:pt>
    <dgm:pt modelId="{81C05A79-259A-4A9C-B529-2DE1A27FE918}" type="pres">
      <dgm:prSet presAssocID="{3F7C2E3E-32A3-49C0-B63D-00E2AA925942}" presName="circle4" presStyleLbl="node1" presStyleIdx="3" presStyleCnt="5" custScaleX="107373"/>
      <dgm:spPr/>
      <dgm:t>
        <a:bodyPr/>
        <a:lstStyle/>
        <a:p>
          <a:endParaRPr lang="uk-UA"/>
        </a:p>
      </dgm:t>
    </dgm:pt>
    <dgm:pt modelId="{57E233D5-FEFF-427B-87AD-962FB0198857}" type="pres">
      <dgm:prSet presAssocID="{3F7C2E3E-32A3-49C0-B63D-00E2AA925942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A8EC84-A6E4-4BC3-831F-271E95362738}" type="pres">
      <dgm:prSet presAssocID="{3F7C2E3E-32A3-49C0-B63D-00E2AA925942}" presName="comp5" presStyleCnt="0"/>
      <dgm:spPr/>
    </dgm:pt>
    <dgm:pt modelId="{7CF29C40-5DF7-4FBB-9F34-82B7D9ABE540}" type="pres">
      <dgm:prSet presAssocID="{3F7C2E3E-32A3-49C0-B63D-00E2AA925942}" presName="circle5" presStyleLbl="node1" presStyleIdx="4" presStyleCnt="5" custScaleX="108268"/>
      <dgm:spPr/>
      <dgm:t>
        <a:bodyPr/>
        <a:lstStyle/>
        <a:p>
          <a:endParaRPr lang="uk-UA"/>
        </a:p>
      </dgm:t>
    </dgm:pt>
    <dgm:pt modelId="{D4BABB4B-F3AB-47D0-A04C-D92A8903DB1A}" type="pres">
      <dgm:prSet presAssocID="{3F7C2E3E-32A3-49C0-B63D-00E2AA925942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A645AF9-BB90-4684-864A-2C0422E13CDD}" type="presOf" srcId="{A9A2A23F-F2F1-4CA8-823F-9D67433A17B9}" destId="{BE7D4755-FC64-49CB-957A-7BB03E933F81}" srcOrd="1" destOrd="0" presId="urn:microsoft.com/office/officeart/2005/8/layout/venn2"/>
    <dgm:cxn modelId="{881F2669-1A16-481A-BA01-2F3460B78128}" type="presOf" srcId="{FDA7F55E-1EFC-40BE-9C7E-B5AF4AC84A11}" destId="{81C05A79-259A-4A9C-B529-2DE1A27FE918}" srcOrd="0" destOrd="0" presId="urn:microsoft.com/office/officeart/2005/8/layout/venn2"/>
    <dgm:cxn modelId="{3DB22827-85E3-4025-8BBB-A82BB3773EBF}" srcId="{3F7C2E3E-32A3-49C0-B63D-00E2AA925942}" destId="{02741490-226E-48B5-909E-7FEFB012667F}" srcOrd="4" destOrd="0" parTransId="{D91FAD5F-3752-4400-942A-3A8DFA1F9063}" sibTransId="{FD96D56A-1B26-420E-8844-AB22677AEE9F}"/>
    <dgm:cxn modelId="{7C24E49B-2DCF-4056-B8F0-305A502F4F57}" type="presOf" srcId="{FDA7F55E-1EFC-40BE-9C7E-B5AF4AC84A11}" destId="{57E233D5-FEFF-427B-87AD-962FB0198857}" srcOrd="1" destOrd="0" presId="urn:microsoft.com/office/officeart/2005/8/layout/venn2"/>
    <dgm:cxn modelId="{67D88316-0BCA-413F-85D0-A9867E9162DF}" srcId="{3F7C2E3E-32A3-49C0-B63D-00E2AA925942}" destId="{A9A2A23F-F2F1-4CA8-823F-9D67433A17B9}" srcOrd="0" destOrd="0" parTransId="{80D0CA08-9265-43A7-A399-7C1A07DF5210}" sibTransId="{EAD37F3E-227B-44BD-9953-E7A84F5004D8}"/>
    <dgm:cxn modelId="{B2A3DF73-3296-4B45-8D84-B9E27DD40DC2}" type="presOf" srcId="{87296BFD-D543-44CC-93F7-4F16A19655AD}" destId="{76402529-6654-4CC5-BF73-1260ED541100}" srcOrd="0" destOrd="0" presId="urn:microsoft.com/office/officeart/2005/8/layout/venn2"/>
    <dgm:cxn modelId="{98F93CE5-94F8-4B58-9101-150816168346}" type="presOf" srcId="{02741490-226E-48B5-909E-7FEFB012667F}" destId="{D4BABB4B-F3AB-47D0-A04C-D92A8903DB1A}" srcOrd="1" destOrd="0" presId="urn:microsoft.com/office/officeart/2005/8/layout/venn2"/>
    <dgm:cxn modelId="{CA7508EC-B24F-4E89-A509-2EC7F8B26F92}" type="presOf" srcId="{02741490-226E-48B5-909E-7FEFB012667F}" destId="{7CF29C40-5DF7-4FBB-9F34-82B7D9ABE540}" srcOrd="0" destOrd="0" presId="urn:microsoft.com/office/officeart/2005/8/layout/venn2"/>
    <dgm:cxn modelId="{0FEF03B2-8B24-4E80-8A1A-5289E29BE60D}" type="presOf" srcId="{A9A2A23F-F2F1-4CA8-823F-9D67433A17B9}" destId="{0B950344-EE89-43A5-99E9-9FE2CB751906}" srcOrd="0" destOrd="0" presId="urn:microsoft.com/office/officeart/2005/8/layout/venn2"/>
    <dgm:cxn modelId="{385E292F-0470-4BB4-9CCA-D5752CDB323B}" srcId="{3F7C2E3E-32A3-49C0-B63D-00E2AA925942}" destId="{87296BFD-D543-44CC-93F7-4F16A19655AD}" srcOrd="2" destOrd="0" parTransId="{CF314908-35F9-41CA-A57F-BB924E1E5117}" sibTransId="{027D4B53-20EE-4625-9B72-075C7FCC6011}"/>
    <dgm:cxn modelId="{CC920CEC-D648-4465-9518-8FBD7CC874DB}" type="presOf" srcId="{1F56F93C-11FE-4FC9-A539-AF9994E27728}" destId="{4883C0ED-0611-4426-9CD9-B59F26E16284}" srcOrd="1" destOrd="0" presId="urn:microsoft.com/office/officeart/2005/8/layout/venn2"/>
    <dgm:cxn modelId="{AAD9CFF6-3513-448B-9178-7FE63421AF58}" type="presOf" srcId="{87296BFD-D543-44CC-93F7-4F16A19655AD}" destId="{C6F3ECBD-5B9E-4DD4-828F-55AA0A00174B}" srcOrd="1" destOrd="0" presId="urn:microsoft.com/office/officeart/2005/8/layout/venn2"/>
    <dgm:cxn modelId="{5E81BD55-5873-4301-980B-0FC639D2DF3F}" srcId="{3F7C2E3E-32A3-49C0-B63D-00E2AA925942}" destId="{FDA7F55E-1EFC-40BE-9C7E-B5AF4AC84A11}" srcOrd="3" destOrd="0" parTransId="{4203C8F3-4EC6-4F97-9EEC-7BDA32ABF45A}" sibTransId="{77474F2F-C76D-45EC-B1F1-1AED82558089}"/>
    <dgm:cxn modelId="{BE14D155-E5DC-40C0-B743-B719B81C6928}" srcId="{3F7C2E3E-32A3-49C0-B63D-00E2AA925942}" destId="{1F56F93C-11FE-4FC9-A539-AF9994E27728}" srcOrd="1" destOrd="0" parTransId="{AFAB7A92-5831-4B3F-914C-C6B85B7241DE}" sibTransId="{76460F07-1CA1-4BD0-BD36-020E4E2818AF}"/>
    <dgm:cxn modelId="{EDA72BEA-F4F2-4CD8-859E-5C0A330B8F4B}" type="presOf" srcId="{3F7C2E3E-32A3-49C0-B63D-00E2AA925942}" destId="{9FD69A17-B8C3-4A31-9C79-91E44A6A44BB}" srcOrd="0" destOrd="0" presId="urn:microsoft.com/office/officeart/2005/8/layout/venn2"/>
    <dgm:cxn modelId="{E03E5475-EFDC-4A43-8287-55B3385CAD64}" type="presOf" srcId="{1F56F93C-11FE-4FC9-A539-AF9994E27728}" destId="{5FAABD85-D721-4333-B203-08EC2C0EA1A2}" srcOrd="0" destOrd="0" presId="urn:microsoft.com/office/officeart/2005/8/layout/venn2"/>
    <dgm:cxn modelId="{D4595D19-A843-4B1A-B199-A810A72C6DB0}" type="presParOf" srcId="{9FD69A17-B8C3-4A31-9C79-91E44A6A44BB}" destId="{1D9A2B95-9E65-4073-9421-23880EB9CF9E}" srcOrd="0" destOrd="0" presId="urn:microsoft.com/office/officeart/2005/8/layout/venn2"/>
    <dgm:cxn modelId="{67643C46-95A9-49D8-8D76-86F140F120A7}" type="presParOf" srcId="{1D9A2B95-9E65-4073-9421-23880EB9CF9E}" destId="{0B950344-EE89-43A5-99E9-9FE2CB751906}" srcOrd="0" destOrd="0" presId="urn:microsoft.com/office/officeart/2005/8/layout/venn2"/>
    <dgm:cxn modelId="{FFD98C09-F498-4DB2-AE1F-5EE45A70CA1D}" type="presParOf" srcId="{1D9A2B95-9E65-4073-9421-23880EB9CF9E}" destId="{BE7D4755-FC64-49CB-957A-7BB03E933F81}" srcOrd="1" destOrd="0" presId="urn:microsoft.com/office/officeart/2005/8/layout/venn2"/>
    <dgm:cxn modelId="{560C0DFB-447E-47F6-91B9-DAFB3FAAD643}" type="presParOf" srcId="{9FD69A17-B8C3-4A31-9C79-91E44A6A44BB}" destId="{660E2FB6-F7B5-4049-9B1F-2B7A2926B630}" srcOrd="1" destOrd="0" presId="urn:microsoft.com/office/officeart/2005/8/layout/venn2"/>
    <dgm:cxn modelId="{A1B205F7-A01B-4FD6-952F-F072C53589F9}" type="presParOf" srcId="{660E2FB6-F7B5-4049-9B1F-2B7A2926B630}" destId="{5FAABD85-D721-4333-B203-08EC2C0EA1A2}" srcOrd="0" destOrd="0" presId="urn:microsoft.com/office/officeart/2005/8/layout/venn2"/>
    <dgm:cxn modelId="{475445D4-C4DC-4B94-8803-F47CDE012164}" type="presParOf" srcId="{660E2FB6-F7B5-4049-9B1F-2B7A2926B630}" destId="{4883C0ED-0611-4426-9CD9-B59F26E16284}" srcOrd="1" destOrd="0" presId="urn:microsoft.com/office/officeart/2005/8/layout/venn2"/>
    <dgm:cxn modelId="{850B6405-7B10-4411-A458-22E983B17C9B}" type="presParOf" srcId="{9FD69A17-B8C3-4A31-9C79-91E44A6A44BB}" destId="{1BA576BC-27B3-4D4E-860B-45A0D042DF56}" srcOrd="2" destOrd="0" presId="urn:microsoft.com/office/officeart/2005/8/layout/venn2"/>
    <dgm:cxn modelId="{548778C5-1101-4C82-A844-66FB82FC737F}" type="presParOf" srcId="{1BA576BC-27B3-4D4E-860B-45A0D042DF56}" destId="{76402529-6654-4CC5-BF73-1260ED541100}" srcOrd="0" destOrd="0" presId="urn:microsoft.com/office/officeart/2005/8/layout/venn2"/>
    <dgm:cxn modelId="{8DF3B76C-FA5E-4642-A245-D077CD3128B6}" type="presParOf" srcId="{1BA576BC-27B3-4D4E-860B-45A0D042DF56}" destId="{C6F3ECBD-5B9E-4DD4-828F-55AA0A00174B}" srcOrd="1" destOrd="0" presId="urn:microsoft.com/office/officeart/2005/8/layout/venn2"/>
    <dgm:cxn modelId="{BF15F5C4-198C-4E09-A6A3-CE5BFD60064C}" type="presParOf" srcId="{9FD69A17-B8C3-4A31-9C79-91E44A6A44BB}" destId="{5D9D4F4F-2B8D-4F56-8592-D04BDA1F698C}" srcOrd="3" destOrd="0" presId="urn:microsoft.com/office/officeart/2005/8/layout/venn2"/>
    <dgm:cxn modelId="{0A52A9AF-6082-404B-AB49-604A2EEDA3EF}" type="presParOf" srcId="{5D9D4F4F-2B8D-4F56-8592-D04BDA1F698C}" destId="{81C05A79-259A-4A9C-B529-2DE1A27FE918}" srcOrd="0" destOrd="0" presId="urn:microsoft.com/office/officeart/2005/8/layout/venn2"/>
    <dgm:cxn modelId="{5B0EAC63-5D4B-4644-ACBC-329192862072}" type="presParOf" srcId="{5D9D4F4F-2B8D-4F56-8592-D04BDA1F698C}" destId="{57E233D5-FEFF-427B-87AD-962FB0198857}" srcOrd="1" destOrd="0" presId="urn:microsoft.com/office/officeart/2005/8/layout/venn2"/>
    <dgm:cxn modelId="{35C6CE05-2D6A-4A7C-9C4A-039538E82681}" type="presParOf" srcId="{9FD69A17-B8C3-4A31-9C79-91E44A6A44BB}" destId="{34A8EC84-A6E4-4BC3-831F-271E95362738}" srcOrd="4" destOrd="0" presId="urn:microsoft.com/office/officeart/2005/8/layout/venn2"/>
    <dgm:cxn modelId="{8D37DCEA-61B3-4580-8715-7C390556FA8D}" type="presParOf" srcId="{34A8EC84-A6E4-4BC3-831F-271E95362738}" destId="{7CF29C40-5DF7-4FBB-9F34-82B7D9ABE540}" srcOrd="0" destOrd="0" presId="urn:microsoft.com/office/officeart/2005/8/layout/venn2"/>
    <dgm:cxn modelId="{53EF3694-D8C8-4A46-905E-622D3A827F30}" type="presParOf" srcId="{34A8EC84-A6E4-4BC3-831F-271E95362738}" destId="{D4BABB4B-F3AB-47D0-A04C-D92A8903DB1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DB632C-9635-4337-8589-4FAE16EFD8E9}" type="doc">
      <dgm:prSet loTypeId="urn:microsoft.com/office/officeart/2005/8/layout/hProcess9" loCatId="process" qsTypeId="urn:microsoft.com/office/officeart/2005/8/quickstyle/3d2" qsCatId="3D" csTypeId="urn:microsoft.com/office/officeart/2005/8/colors/colorful3" csCatId="colorful" phldr="1"/>
      <dgm:spPr/>
    </dgm:pt>
    <dgm:pt modelId="{E31E8607-7BEE-4C0D-A0EF-CDD44E85FF53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uk-UA" sz="2400" b="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Створення документа</a:t>
          </a:r>
          <a:endParaRPr lang="uk-UA" sz="24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9F203A-A02D-4D78-BE48-6E8248EAD2B9}" type="parTrans" cxnId="{299B7F0C-6344-4D85-AE33-AF1B58B0A3FC}">
      <dgm:prSet/>
      <dgm:spPr/>
      <dgm:t>
        <a:bodyPr/>
        <a:lstStyle/>
        <a:p>
          <a:endParaRPr lang="uk-UA" sz="24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EED4B0-D4E5-4306-9DA5-C404ED2E7B14}" type="sibTrans" cxnId="{299B7F0C-6344-4D85-AE33-AF1B58B0A3FC}">
      <dgm:prSet/>
      <dgm:spPr/>
      <dgm:t>
        <a:bodyPr/>
        <a:lstStyle/>
        <a:p>
          <a:endParaRPr lang="uk-UA" sz="24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E62B04-D825-4CAB-951B-1E6CF2860799}">
      <dgm:prSet phldrT="[Текст]" custT="1"/>
      <dgm:spPr>
        <a:gradFill flip="none" rotWithShape="0">
          <a:gsLst>
            <a:gs pos="0">
              <a:schemeClr val="accent3">
                <a:hueOff val="398524"/>
                <a:satOff val="1485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398524"/>
                <a:satOff val="1485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398524"/>
                <a:satOff val="1485"/>
                <a:lumOff val="0"/>
                <a:alphaOff val="0"/>
                <a:tint val="87000"/>
                <a:satMod val="25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uk-UA" sz="2400" b="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Введення тексту</a:t>
          </a:r>
          <a:endParaRPr lang="uk-UA" sz="24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81958F-1561-4C4C-8AA7-8A9A1A5AD0EB}" type="parTrans" cxnId="{95F500DD-5509-4B05-897D-74A33E27DEAA}">
      <dgm:prSet/>
      <dgm:spPr/>
      <dgm:t>
        <a:bodyPr/>
        <a:lstStyle/>
        <a:p>
          <a:endParaRPr lang="uk-UA" sz="24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B2BDD-E10E-4CC0-945C-5DD34A7FA1B4}" type="sibTrans" cxnId="{95F500DD-5509-4B05-897D-74A33E27DEAA}">
      <dgm:prSet/>
      <dgm:spPr/>
      <dgm:t>
        <a:bodyPr/>
        <a:lstStyle/>
        <a:p>
          <a:endParaRPr lang="uk-UA" sz="24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36C734-5EAA-4279-B045-76441D7A34DD}">
      <dgm:prSet phldrT="[Текст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uk-UA" sz="2400" b="0" noProof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Редагування </a:t>
          </a:r>
          <a:r>
            <a:rPr lang="uk-UA" sz="2400" b="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тексту</a:t>
          </a:r>
          <a:endParaRPr lang="uk-UA" sz="24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5969F0-AF96-4235-8E06-73D8EB78FC49}" type="parTrans" cxnId="{1377A556-A627-4E3B-9787-C5FC0D18F8A4}">
      <dgm:prSet/>
      <dgm:spPr/>
      <dgm:t>
        <a:bodyPr/>
        <a:lstStyle/>
        <a:p>
          <a:endParaRPr lang="uk-UA" sz="24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16D3F8-4459-4DC8-AF04-A574B20F8DA6}" type="sibTrans" cxnId="{1377A556-A627-4E3B-9787-C5FC0D18F8A4}">
      <dgm:prSet/>
      <dgm:spPr/>
      <dgm:t>
        <a:bodyPr/>
        <a:lstStyle/>
        <a:p>
          <a:endParaRPr lang="uk-UA" sz="24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6E25BF-3FF1-4CF9-B2BF-8AA07AC37F81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uk-UA" sz="2400" b="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Форматування тексту</a:t>
          </a:r>
          <a:endParaRPr lang="uk-UA" sz="24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11D45D-7EBB-47B7-8F05-5776909DE14C}" type="parTrans" cxnId="{D35F046E-D1A1-41F3-809A-85CE90690D59}">
      <dgm:prSet/>
      <dgm:spPr/>
      <dgm:t>
        <a:bodyPr/>
        <a:lstStyle/>
        <a:p>
          <a:endParaRPr lang="uk-UA" sz="24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0F665A-6F90-4729-9470-F56641A49DAF}" type="sibTrans" cxnId="{D35F046E-D1A1-41F3-809A-85CE90690D59}">
      <dgm:prSet/>
      <dgm:spPr/>
      <dgm:t>
        <a:bodyPr/>
        <a:lstStyle/>
        <a:p>
          <a:endParaRPr lang="uk-UA" sz="24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732EC5-432D-4613-821F-68356A280182}">
      <dgm:prSet phldrT="[Текст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uk-UA" sz="2400" b="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Збереження документа</a:t>
          </a:r>
          <a:endParaRPr lang="uk-UA" sz="24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F30C2-7F7C-449A-83FD-D69446573ACB}" type="parTrans" cxnId="{2EC9A53B-9830-4FC6-935C-913873A686A9}">
      <dgm:prSet/>
      <dgm:spPr/>
      <dgm:t>
        <a:bodyPr/>
        <a:lstStyle/>
        <a:p>
          <a:endParaRPr lang="uk-UA" sz="24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2903A8-BB03-49B8-899E-E1B0C05C3937}" type="sibTrans" cxnId="{2EC9A53B-9830-4FC6-935C-913873A686A9}">
      <dgm:prSet/>
      <dgm:spPr/>
      <dgm:t>
        <a:bodyPr/>
        <a:lstStyle/>
        <a:p>
          <a:endParaRPr lang="uk-UA" sz="24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5390DC-AC8D-4BB8-A42A-70C84DB3DB0E}" type="pres">
      <dgm:prSet presAssocID="{9ADB632C-9635-4337-8589-4FAE16EFD8E9}" presName="CompostProcess" presStyleCnt="0">
        <dgm:presLayoutVars>
          <dgm:dir/>
          <dgm:resizeHandles val="exact"/>
        </dgm:presLayoutVars>
      </dgm:prSet>
      <dgm:spPr/>
    </dgm:pt>
    <dgm:pt modelId="{BB785A77-24A9-4723-BBA9-6A17CF0C3C92}" type="pres">
      <dgm:prSet presAssocID="{9ADB632C-9635-4337-8589-4FAE16EFD8E9}" presName="arrow" presStyleLbl="bgShp" presStyleIdx="0" presStyleCnt="1" custScaleX="109995"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</dgm:pt>
    <dgm:pt modelId="{ADE6008C-BF7B-4BED-BA6F-21C9B7E620ED}" type="pres">
      <dgm:prSet presAssocID="{9ADB632C-9635-4337-8589-4FAE16EFD8E9}" presName="linearProcess" presStyleCnt="0"/>
      <dgm:spPr/>
    </dgm:pt>
    <dgm:pt modelId="{C8D8C486-BFB8-43B9-B7FF-0D2443ACB1C6}" type="pres">
      <dgm:prSet presAssocID="{E31E8607-7BEE-4C0D-A0EF-CDD44E85FF53}" presName="textNode" presStyleLbl="node1" presStyleIdx="0" presStyleCnt="5" custScaleX="114587" custScaleY="74943" custLinFactX="8390" custLinFactNeighborX="100000" custLinFactNeighborY="5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FD6508-BAA4-4EF5-B838-20F7CA6C3040}" type="pres">
      <dgm:prSet presAssocID="{0AEED4B0-D4E5-4306-9DA5-C404ED2E7B14}" presName="sibTrans" presStyleCnt="0"/>
      <dgm:spPr/>
    </dgm:pt>
    <dgm:pt modelId="{E9A44850-4F85-42FB-BC6B-058415062044}" type="pres">
      <dgm:prSet presAssocID="{3EE62B04-D825-4CAB-951B-1E6CF2860799}" presName="textNode" presStyleLbl="node1" presStyleIdx="1" presStyleCnt="5" custScaleX="120695" custScaleY="79518" custLinFactNeighborX="61559" custLinFactNeighborY="11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A62CAD-0B3A-43F4-AA65-568F31AC7B2A}" type="pres">
      <dgm:prSet presAssocID="{FE3B2BDD-E10E-4CC0-945C-5DD34A7FA1B4}" presName="sibTrans" presStyleCnt="0"/>
      <dgm:spPr/>
    </dgm:pt>
    <dgm:pt modelId="{37722DB3-318F-491A-86BD-1ABCB9367FC7}" type="pres">
      <dgm:prSet presAssocID="{D936C734-5EAA-4279-B045-76441D7A34DD}" presName="textNode" presStyleLbl="node1" presStyleIdx="2" presStyleCnt="5" custScaleX="130465" custScaleY="72655" custLinFactNeighborX="47586" custLinFactNeighborY="11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60DB1F-1BA9-4F47-AA6D-7B6DCDBD1A73}" type="pres">
      <dgm:prSet presAssocID="{A316D3F8-4459-4DC8-AF04-A574B20F8DA6}" presName="sibTrans" presStyleCnt="0"/>
      <dgm:spPr/>
    </dgm:pt>
    <dgm:pt modelId="{415635D6-0017-4FB8-A3B2-D49F75F6C233}" type="pres">
      <dgm:prSet presAssocID="{AD6E25BF-3FF1-4CF9-B2BF-8AA07AC37F81}" presName="textNode" presStyleLbl="node1" presStyleIdx="3" presStyleCnt="5" custScaleX="147874" custScaleY="71510" custLinFactNeighborX="-11765" custLinFactNeighborY="-5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19666B-D069-41F6-B7F8-D16BBA81F740}" type="pres">
      <dgm:prSet presAssocID="{220F665A-6F90-4729-9470-F56641A49DAF}" presName="sibTrans" presStyleCnt="0"/>
      <dgm:spPr/>
    </dgm:pt>
    <dgm:pt modelId="{0F6ACACE-5562-4BF6-9050-67F01DACA55B}" type="pres">
      <dgm:prSet presAssocID="{61732EC5-432D-4613-821F-68356A280182}" presName="textNode" presStyleLbl="node1" presStyleIdx="4" presStyleCnt="5" custScaleX="131728" custScaleY="66933" custLinFactNeighborX="-54847" custLinFactNeighborY="-28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0C05ADB-DA9C-4F1B-BEAD-45C8AA4C493D}" type="presOf" srcId="{3EE62B04-D825-4CAB-951B-1E6CF2860799}" destId="{E9A44850-4F85-42FB-BC6B-058415062044}" srcOrd="0" destOrd="0" presId="urn:microsoft.com/office/officeart/2005/8/layout/hProcess9"/>
    <dgm:cxn modelId="{299B7F0C-6344-4D85-AE33-AF1B58B0A3FC}" srcId="{9ADB632C-9635-4337-8589-4FAE16EFD8E9}" destId="{E31E8607-7BEE-4C0D-A0EF-CDD44E85FF53}" srcOrd="0" destOrd="0" parTransId="{FC9F203A-A02D-4D78-BE48-6E8248EAD2B9}" sibTransId="{0AEED4B0-D4E5-4306-9DA5-C404ED2E7B14}"/>
    <dgm:cxn modelId="{95F500DD-5509-4B05-897D-74A33E27DEAA}" srcId="{9ADB632C-9635-4337-8589-4FAE16EFD8E9}" destId="{3EE62B04-D825-4CAB-951B-1E6CF2860799}" srcOrd="1" destOrd="0" parTransId="{1A81958F-1561-4C4C-8AA7-8A9A1A5AD0EB}" sibTransId="{FE3B2BDD-E10E-4CC0-945C-5DD34A7FA1B4}"/>
    <dgm:cxn modelId="{928378CE-3281-4BF2-873D-271265FDC334}" type="presOf" srcId="{E31E8607-7BEE-4C0D-A0EF-CDD44E85FF53}" destId="{C8D8C486-BFB8-43B9-B7FF-0D2443ACB1C6}" srcOrd="0" destOrd="0" presId="urn:microsoft.com/office/officeart/2005/8/layout/hProcess9"/>
    <dgm:cxn modelId="{E1C6C084-AB51-4C34-8435-6EA3F04F64AD}" type="presOf" srcId="{D936C734-5EAA-4279-B045-76441D7A34DD}" destId="{37722DB3-318F-491A-86BD-1ABCB9367FC7}" srcOrd="0" destOrd="0" presId="urn:microsoft.com/office/officeart/2005/8/layout/hProcess9"/>
    <dgm:cxn modelId="{9EEE7366-AF76-49D5-8A99-3DA08EC7EF0C}" type="presOf" srcId="{9ADB632C-9635-4337-8589-4FAE16EFD8E9}" destId="{7C5390DC-AC8D-4BB8-A42A-70C84DB3DB0E}" srcOrd="0" destOrd="0" presId="urn:microsoft.com/office/officeart/2005/8/layout/hProcess9"/>
    <dgm:cxn modelId="{2EC9A53B-9830-4FC6-935C-913873A686A9}" srcId="{9ADB632C-9635-4337-8589-4FAE16EFD8E9}" destId="{61732EC5-432D-4613-821F-68356A280182}" srcOrd="4" destOrd="0" parTransId="{485F30C2-7F7C-449A-83FD-D69446573ACB}" sibTransId="{902903A8-BB03-49B8-899E-E1B0C05C3937}"/>
    <dgm:cxn modelId="{1377A556-A627-4E3B-9787-C5FC0D18F8A4}" srcId="{9ADB632C-9635-4337-8589-4FAE16EFD8E9}" destId="{D936C734-5EAA-4279-B045-76441D7A34DD}" srcOrd="2" destOrd="0" parTransId="{215969F0-AF96-4235-8E06-73D8EB78FC49}" sibTransId="{A316D3F8-4459-4DC8-AF04-A574B20F8DA6}"/>
    <dgm:cxn modelId="{1EA23F91-602E-4038-B001-F576579C2905}" type="presOf" srcId="{61732EC5-432D-4613-821F-68356A280182}" destId="{0F6ACACE-5562-4BF6-9050-67F01DACA55B}" srcOrd="0" destOrd="0" presId="urn:microsoft.com/office/officeart/2005/8/layout/hProcess9"/>
    <dgm:cxn modelId="{D35F046E-D1A1-41F3-809A-85CE90690D59}" srcId="{9ADB632C-9635-4337-8589-4FAE16EFD8E9}" destId="{AD6E25BF-3FF1-4CF9-B2BF-8AA07AC37F81}" srcOrd="3" destOrd="0" parTransId="{2B11D45D-7EBB-47B7-8F05-5776909DE14C}" sibTransId="{220F665A-6F90-4729-9470-F56641A49DAF}"/>
    <dgm:cxn modelId="{B20960F6-8B91-4CC8-BD8D-E81D15CF9A0A}" type="presOf" srcId="{AD6E25BF-3FF1-4CF9-B2BF-8AA07AC37F81}" destId="{415635D6-0017-4FB8-A3B2-D49F75F6C233}" srcOrd="0" destOrd="0" presId="urn:microsoft.com/office/officeart/2005/8/layout/hProcess9"/>
    <dgm:cxn modelId="{9DC919FD-F071-440F-8F58-3263EAE08473}" type="presParOf" srcId="{7C5390DC-AC8D-4BB8-A42A-70C84DB3DB0E}" destId="{BB785A77-24A9-4723-BBA9-6A17CF0C3C92}" srcOrd="0" destOrd="0" presId="urn:microsoft.com/office/officeart/2005/8/layout/hProcess9"/>
    <dgm:cxn modelId="{A101E0F8-0D1E-4734-8272-F0E2515BBC7D}" type="presParOf" srcId="{7C5390DC-AC8D-4BB8-A42A-70C84DB3DB0E}" destId="{ADE6008C-BF7B-4BED-BA6F-21C9B7E620ED}" srcOrd="1" destOrd="0" presId="urn:microsoft.com/office/officeart/2005/8/layout/hProcess9"/>
    <dgm:cxn modelId="{0EFFBCB2-B5D2-4211-B441-AFF8B2C7AD32}" type="presParOf" srcId="{ADE6008C-BF7B-4BED-BA6F-21C9B7E620ED}" destId="{C8D8C486-BFB8-43B9-B7FF-0D2443ACB1C6}" srcOrd="0" destOrd="0" presId="urn:microsoft.com/office/officeart/2005/8/layout/hProcess9"/>
    <dgm:cxn modelId="{563C4471-CB55-4B19-8F44-43573FD1CC05}" type="presParOf" srcId="{ADE6008C-BF7B-4BED-BA6F-21C9B7E620ED}" destId="{01FD6508-BAA4-4EF5-B838-20F7CA6C3040}" srcOrd="1" destOrd="0" presId="urn:microsoft.com/office/officeart/2005/8/layout/hProcess9"/>
    <dgm:cxn modelId="{38AE781C-0EF9-49CA-B17F-BC02F421563C}" type="presParOf" srcId="{ADE6008C-BF7B-4BED-BA6F-21C9B7E620ED}" destId="{E9A44850-4F85-42FB-BC6B-058415062044}" srcOrd="2" destOrd="0" presId="urn:microsoft.com/office/officeart/2005/8/layout/hProcess9"/>
    <dgm:cxn modelId="{721DF825-4B4C-4B06-8DEB-F1FF94E5DC61}" type="presParOf" srcId="{ADE6008C-BF7B-4BED-BA6F-21C9B7E620ED}" destId="{8FA62CAD-0B3A-43F4-AA65-568F31AC7B2A}" srcOrd="3" destOrd="0" presId="urn:microsoft.com/office/officeart/2005/8/layout/hProcess9"/>
    <dgm:cxn modelId="{846C55FF-C5EB-4773-92F1-D59EA73F0458}" type="presParOf" srcId="{ADE6008C-BF7B-4BED-BA6F-21C9B7E620ED}" destId="{37722DB3-318F-491A-86BD-1ABCB9367FC7}" srcOrd="4" destOrd="0" presId="urn:microsoft.com/office/officeart/2005/8/layout/hProcess9"/>
    <dgm:cxn modelId="{CCB134BB-F1F0-4F21-9C94-8D58E5AE9163}" type="presParOf" srcId="{ADE6008C-BF7B-4BED-BA6F-21C9B7E620ED}" destId="{2F60DB1F-1BA9-4F47-AA6D-7B6DCDBD1A73}" srcOrd="5" destOrd="0" presId="urn:microsoft.com/office/officeart/2005/8/layout/hProcess9"/>
    <dgm:cxn modelId="{6BBC6499-06F7-4C01-85CF-988BF20184B6}" type="presParOf" srcId="{ADE6008C-BF7B-4BED-BA6F-21C9B7E620ED}" destId="{415635D6-0017-4FB8-A3B2-D49F75F6C233}" srcOrd="6" destOrd="0" presId="urn:microsoft.com/office/officeart/2005/8/layout/hProcess9"/>
    <dgm:cxn modelId="{9BDBB5DF-07AB-40E8-B3B9-53FDF06D01F4}" type="presParOf" srcId="{ADE6008C-BF7B-4BED-BA6F-21C9B7E620ED}" destId="{7A19666B-D069-41F6-B7F8-D16BBA81F740}" srcOrd="7" destOrd="0" presId="urn:microsoft.com/office/officeart/2005/8/layout/hProcess9"/>
    <dgm:cxn modelId="{BEED9974-47E6-4FE9-8A6D-7C67C5E88B8B}" type="presParOf" srcId="{ADE6008C-BF7B-4BED-BA6F-21C9B7E620ED}" destId="{0F6ACACE-5562-4BF6-9050-67F01DACA55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A0E5E-9539-43FB-9003-0E9CEAA13938}">
      <dsp:nvSpPr>
        <dsp:cNvPr id="0" name=""/>
        <dsp:cNvSpPr/>
      </dsp:nvSpPr>
      <dsp:spPr>
        <a:xfrm>
          <a:off x="1529775" y="1383997"/>
          <a:ext cx="2536031" cy="1799998"/>
        </a:xfrm>
        <a:prstGeom prst="ellipse">
          <a:avLst/>
        </a:prstGeom>
        <a:solidFill>
          <a:srgbClr val="FF0000">
            <a:alpha val="50000"/>
          </a:srgbClr>
        </a:solidFill>
        <a:ln>
          <a:solidFill>
            <a:srgbClr val="FF000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Текстовий процесор</a:t>
          </a:r>
          <a:endParaRPr lang="uk-UA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1168" y="1647601"/>
        <a:ext cx="1793245" cy="1272790"/>
      </dsp:txXfrm>
    </dsp:sp>
    <dsp:sp modelId="{B8E469E6-48ED-485D-A656-2F9D9248F531}">
      <dsp:nvSpPr>
        <dsp:cNvPr id="0" name=""/>
        <dsp:cNvSpPr/>
      </dsp:nvSpPr>
      <dsp:spPr>
        <a:xfrm>
          <a:off x="1843793" y="288932"/>
          <a:ext cx="1907995" cy="1260001"/>
        </a:xfrm>
        <a:prstGeom prst="ellipse">
          <a:avLst/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Введення тексу</a:t>
          </a:r>
          <a:endParaRPr 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3212" y="473455"/>
        <a:ext cx="1349157" cy="890955"/>
      </dsp:txXfrm>
    </dsp:sp>
    <dsp:sp modelId="{1F0A686A-CD07-42D8-90F8-62F1BCDB991C}">
      <dsp:nvSpPr>
        <dsp:cNvPr id="0" name=""/>
        <dsp:cNvSpPr/>
      </dsp:nvSpPr>
      <dsp:spPr>
        <a:xfrm>
          <a:off x="3327583" y="974354"/>
          <a:ext cx="2267998" cy="1268015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Редагування тексту</a:t>
          </a:r>
          <a:endParaRPr 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9724" y="1160050"/>
        <a:ext cx="1603716" cy="896623"/>
      </dsp:txXfrm>
    </dsp:sp>
    <dsp:sp modelId="{C0421486-4115-459B-BDA1-D822CCE03925}">
      <dsp:nvSpPr>
        <dsp:cNvPr id="0" name=""/>
        <dsp:cNvSpPr/>
      </dsp:nvSpPr>
      <dsp:spPr>
        <a:xfrm>
          <a:off x="3327583" y="2257446"/>
          <a:ext cx="2267998" cy="1268015"/>
        </a:xfrm>
        <a:prstGeom prst="ellipse">
          <a:avLst/>
        </a:prstGeom>
        <a:solidFill>
          <a:srgbClr val="051AB3">
            <a:alpha val="49804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Форматування тексту</a:t>
          </a:r>
          <a:endParaRPr lang="uk-UA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9724" y="2443142"/>
        <a:ext cx="1603716" cy="896623"/>
      </dsp:txXfrm>
    </dsp:sp>
    <dsp:sp modelId="{62F6C4A5-3871-4859-BE26-DCBCE279802E}">
      <dsp:nvSpPr>
        <dsp:cNvPr id="0" name=""/>
        <dsp:cNvSpPr/>
      </dsp:nvSpPr>
      <dsp:spPr>
        <a:xfrm>
          <a:off x="1843793" y="2987768"/>
          <a:ext cx="1907995" cy="1268015"/>
        </a:xfrm>
        <a:prstGeom prst="ellipse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Вставлення об’єктів</a:t>
          </a:r>
          <a:endParaRPr 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3212" y="3173464"/>
        <a:ext cx="1349157" cy="896623"/>
      </dsp:txXfrm>
    </dsp:sp>
    <dsp:sp modelId="{C44C6753-B33C-4157-BA6F-5EDA0140F020}">
      <dsp:nvSpPr>
        <dsp:cNvPr id="0" name=""/>
        <dsp:cNvSpPr/>
      </dsp:nvSpPr>
      <dsp:spPr>
        <a:xfrm>
          <a:off x="0" y="2243728"/>
          <a:ext cx="2267998" cy="1268015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Друкування тексту</a:t>
          </a:r>
          <a:endParaRPr 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141" y="2429424"/>
        <a:ext cx="1603716" cy="896623"/>
      </dsp:txXfrm>
    </dsp:sp>
    <dsp:sp modelId="{9D2B2872-F916-4BF7-AF04-2C27356F9319}">
      <dsp:nvSpPr>
        <dsp:cNvPr id="0" name=""/>
        <dsp:cNvSpPr/>
      </dsp:nvSpPr>
      <dsp:spPr>
        <a:xfrm>
          <a:off x="0" y="960728"/>
          <a:ext cx="2267998" cy="1268015"/>
        </a:xfrm>
        <a:prstGeom prst="ellipse">
          <a:avLst/>
        </a:prstGeom>
        <a:solidFill>
          <a:srgbClr val="92D05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Робота з файлами</a:t>
          </a:r>
          <a:endParaRPr 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141" y="1146424"/>
        <a:ext cx="1603716" cy="896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50344-EE89-43A5-99E9-9FE2CB751906}">
      <dsp:nvSpPr>
        <dsp:cNvPr id="0" name=""/>
        <dsp:cNvSpPr/>
      </dsp:nvSpPr>
      <dsp:spPr>
        <a:xfrm>
          <a:off x="27454" y="0"/>
          <a:ext cx="4859990" cy="45720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Фрагмент</a:t>
          </a:r>
          <a:endParaRPr lang="uk-UA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6201" y="228600"/>
        <a:ext cx="1822496" cy="457200"/>
      </dsp:txXfrm>
    </dsp:sp>
    <dsp:sp modelId="{5FAABD85-D721-4333-B203-08EC2C0EA1A2}">
      <dsp:nvSpPr>
        <dsp:cNvPr id="0" name=""/>
        <dsp:cNvSpPr/>
      </dsp:nvSpPr>
      <dsp:spPr>
        <a:xfrm>
          <a:off x="387446" y="685799"/>
          <a:ext cx="4140007" cy="3886200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Абзац</a:t>
          </a:r>
          <a:endParaRPr lang="uk-UA" sz="2600" kern="1200" dirty="0">
            <a:solidFill>
              <a:schemeClr val="accent1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64760" y="909256"/>
        <a:ext cx="1785378" cy="446913"/>
      </dsp:txXfrm>
    </dsp:sp>
    <dsp:sp modelId="{76402529-6654-4CC5-BF73-1260ED541100}">
      <dsp:nvSpPr>
        <dsp:cNvPr id="0" name=""/>
        <dsp:cNvSpPr/>
      </dsp:nvSpPr>
      <dsp:spPr>
        <a:xfrm>
          <a:off x="747444" y="1371599"/>
          <a:ext cx="3420011" cy="3200400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Рядок</a:t>
          </a:r>
          <a:endParaRPr lang="uk-UA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2522" y="1592427"/>
        <a:ext cx="1769855" cy="441655"/>
      </dsp:txXfrm>
    </dsp:sp>
    <dsp:sp modelId="{81C05A79-259A-4A9C-B529-2DE1A27FE918}">
      <dsp:nvSpPr>
        <dsp:cNvPr id="0" name=""/>
        <dsp:cNvSpPr/>
      </dsp:nvSpPr>
      <dsp:spPr>
        <a:xfrm>
          <a:off x="1107449" y="2057399"/>
          <a:ext cx="2700001" cy="2514600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Слово</a:t>
          </a:r>
          <a:endParaRPr lang="uk-UA" sz="2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8449" y="2283714"/>
        <a:ext cx="1458000" cy="452628"/>
      </dsp:txXfrm>
    </dsp:sp>
    <dsp:sp modelId="{7CF29C40-5DF7-4FBB-9F34-82B7D9ABE540}">
      <dsp:nvSpPr>
        <dsp:cNvPr id="0" name=""/>
        <dsp:cNvSpPr/>
      </dsp:nvSpPr>
      <dsp:spPr>
        <a:xfrm>
          <a:off x="1467447" y="2743199"/>
          <a:ext cx="1980005" cy="1828800"/>
        </a:xfrm>
        <a:prstGeom prst="ellipse">
          <a:avLst/>
        </a:prstGeom>
        <a:gradFill flip="none" rotWithShape="0">
          <a:gsLst>
            <a:gs pos="0">
              <a:schemeClr val="accent3">
                <a:hueOff val="1594097"/>
                <a:satOff val="594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1594097"/>
                <a:satOff val="594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1594097"/>
                <a:satOff val="5940"/>
                <a:lumOff val="0"/>
                <a:alphaOff val="0"/>
                <a:tint val="87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Символ</a:t>
          </a:r>
          <a:endParaRPr lang="uk-UA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412" y="3200399"/>
        <a:ext cx="1400075" cy="914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85A77-24A9-4723-BBA9-6A17CF0C3C92}">
      <dsp:nvSpPr>
        <dsp:cNvPr id="0" name=""/>
        <dsp:cNvSpPr/>
      </dsp:nvSpPr>
      <dsp:spPr>
        <a:xfrm>
          <a:off x="385021" y="0"/>
          <a:ext cx="11069031" cy="5257801"/>
        </a:xfrm>
        <a:prstGeom prst="rightArrow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8D8C486-BFB8-43B9-B7FF-0D2443ACB1C6}">
      <dsp:nvSpPr>
        <dsp:cNvPr id="0" name=""/>
        <dsp:cNvSpPr/>
      </dsp:nvSpPr>
      <dsp:spPr>
        <a:xfrm>
          <a:off x="421110" y="1852859"/>
          <a:ext cx="1903749" cy="1576141"/>
        </a:xfrm>
        <a:prstGeom prst="round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Створення документа</a:t>
          </a:r>
          <a:endParaRPr lang="uk-UA" sz="2400" b="0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8051" y="1929800"/>
        <a:ext cx="1749867" cy="1422259"/>
      </dsp:txXfrm>
    </dsp:sp>
    <dsp:sp modelId="{E9A44850-4F85-42FB-BC6B-058415062044}">
      <dsp:nvSpPr>
        <dsp:cNvPr id="0" name=""/>
        <dsp:cNvSpPr/>
      </dsp:nvSpPr>
      <dsp:spPr>
        <a:xfrm>
          <a:off x="2355925" y="1816780"/>
          <a:ext cx="2005228" cy="1672359"/>
        </a:xfrm>
        <a:prstGeom prst="roundRect">
          <a:avLst/>
        </a:prstGeom>
        <a:gradFill flip="none" rotWithShape="0">
          <a:gsLst>
            <a:gs pos="0">
              <a:schemeClr val="accent3">
                <a:hueOff val="398524"/>
                <a:satOff val="1485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398524"/>
                <a:satOff val="1485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398524"/>
                <a:satOff val="1485"/>
                <a:lumOff val="0"/>
                <a:alphaOff val="0"/>
                <a:tint val="87000"/>
                <a:satMod val="250000"/>
              </a:schemeClr>
            </a:gs>
          </a:gsLst>
          <a:lin ang="0" scaled="1"/>
          <a:tileRect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Введення тексту</a:t>
          </a:r>
          <a:endParaRPr lang="uk-UA" sz="2400" b="0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563" y="1898418"/>
        <a:ext cx="1841952" cy="1509083"/>
      </dsp:txXfrm>
    </dsp:sp>
    <dsp:sp modelId="{37722DB3-318F-491A-86BD-1ABCB9367FC7}">
      <dsp:nvSpPr>
        <dsp:cNvPr id="0" name=""/>
        <dsp:cNvSpPr/>
      </dsp:nvSpPr>
      <dsp:spPr>
        <a:xfrm>
          <a:off x="4599362" y="1888949"/>
          <a:ext cx="2167547" cy="1528022"/>
        </a:xfrm>
        <a:prstGeom prst="roundRect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noProof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Редагування </a:t>
          </a:r>
          <a:r>
            <a:rPr lang="uk-UA" sz="2400" b="0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тексту</a:t>
          </a:r>
          <a:endParaRPr lang="uk-UA" sz="2400" b="0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73954" y="1963541"/>
        <a:ext cx="2018363" cy="1378838"/>
      </dsp:txXfrm>
    </dsp:sp>
    <dsp:sp modelId="{415635D6-0017-4FB8-A3B2-D49F75F6C233}">
      <dsp:nvSpPr>
        <dsp:cNvPr id="0" name=""/>
        <dsp:cNvSpPr/>
      </dsp:nvSpPr>
      <dsp:spPr>
        <a:xfrm>
          <a:off x="6879466" y="1864899"/>
          <a:ext cx="2456780" cy="1503941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Форматування тексту</a:t>
          </a:r>
          <a:endParaRPr lang="uk-UA" sz="2400" b="0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52882" y="1938315"/>
        <a:ext cx="2309948" cy="1357109"/>
      </dsp:txXfrm>
    </dsp:sp>
    <dsp:sp modelId="{0F6ACACE-5562-4BF6-9050-67F01DACA55B}">
      <dsp:nvSpPr>
        <dsp:cNvPr id="0" name=""/>
        <dsp:cNvSpPr/>
      </dsp:nvSpPr>
      <dsp:spPr>
        <a:xfrm>
          <a:off x="9493853" y="1864910"/>
          <a:ext cx="2188530" cy="1407681"/>
        </a:xfrm>
        <a:prstGeom prst="roundRect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Збереження документа</a:t>
          </a:r>
          <a:endParaRPr lang="uk-UA" sz="2400" b="0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62570" y="1933627"/>
        <a:ext cx="2051096" cy="1270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01.10.2021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01.10.2021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01.10.2021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01.10.2021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01.10.2021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kern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kern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kern="0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kern="0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kern="0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kern="0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kern="0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kern="0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kern="0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ln w="28575">
                  <a:solidFill>
                    <a:prstClr val="black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</a:rPr>
                <a:t>       </a:t>
              </a:r>
              <a:endParaRPr lang="ru-RU" sz="1400" b="1" i="1" dirty="0">
                <a:solidFill>
                  <a:srgbClr val="19426B"/>
                </a:solidFill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08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kern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kern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kern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9426B"/>
              </a:solidFill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kern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kern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prstClr val="black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426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01.10.2021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01.10.2021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01.10.2021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01.10.2021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01.10.2021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01.10.2021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01.10.2021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01.10.2021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arningapps.org/display?v=phmw25u1j2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" r="1029"/>
          <a:stretch>
            <a:fillRect/>
          </a:stretch>
        </p:blipFill>
        <p:spPr>
          <a:xfrm>
            <a:off x="8050050" y="1612232"/>
            <a:ext cx="3973508" cy="320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71975" y="2003337"/>
            <a:ext cx="7206916" cy="1678327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об’єкти текстового документу</a:t>
            </a:r>
            <a:endParaRPr lang="uk-UA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7727" y="395777"/>
            <a:ext cx="122578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dirty="0" smtClean="0">
                <a:ln/>
                <a:solidFill>
                  <a:srgbClr val="FC38D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клас</a:t>
            </a:r>
            <a:endParaRPr lang="uk-UA" sz="2800" b="1" cap="all" dirty="0">
              <a:ln/>
              <a:solidFill>
                <a:srgbClr val="FC38D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694" y="3320715"/>
            <a:ext cx="2214563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Повторюємо</a:t>
            </a:r>
            <a:endParaRPr lang="uk-UA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13" y="1600200"/>
            <a:ext cx="8856174" cy="4572000"/>
          </a:xfrm>
        </p:spPr>
      </p:pic>
    </p:spTree>
    <p:extLst>
      <p:ext uri="{BB962C8B-B14F-4D97-AF65-F5344CB8AC3E}">
        <p14:creationId xmlns:p14="http://schemas.microsoft.com/office/powerpoint/2010/main" val="31290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47011" y="249532"/>
            <a:ext cx="7878762" cy="533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4780" cy="154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Що таке об'єкт? Що таке властивості об'єкта?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929" y="1792080"/>
            <a:ext cx="12050142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результаті чого можуть змінюватися значення властивостей об'єктів?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814324"/>
            <a:ext cx="12050142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700" b="1" i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Чи можуть різні об'єкти мати однакові властивості? Чи можуть однакові об'єкти мати різні властивості?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9" y="3806854"/>
            <a:ext cx="12050142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чого призначено текстові процесори? Чим вони відрізняються від текстових редакторів?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B1662A7-6C91-4F1F-BFB6-58DE09301327}"/>
              </a:ext>
            </a:extLst>
          </p:cNvPr>
          <p:cNvSpPr txBox="1"/>
          <p:nvPr/>
        </p:nvSpPr>
        <p:spPr>
          <a:xfrm>
            <a:off x="70928" y="4828549"/>
            <a:ext cx="10454845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Які їх властивості? Які дії над ними можна виконувати?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B6D31F-667E-46DE-855A-B4B9EBA21CBE}"/>
              </a:ext>
            </a:extLst>
          </p:cNvPr>
          <p:cNvSpPr txBox="1"/>
          <p:nvPr/>
        </p:nvSpPr>
        <p:spPr>
          <a:xfrm>
            <a:off x="70928" y="5806653"/>
            <a:ext cx="10454845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Які операції над текстом можна виконувати в текстовому процесорі? Яка їх суть? 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3" y="4559968"/>
            <a:ext cx="1666226" cy="22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1" grpId="0" animBg="1"/>
      <p:bldP spid="32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67" y="1336023"/>
            <a:ext cx="9336210" cy="37839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6810" y="162511"/>
            <a:ext cx="6867831" cy="944393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Розгадайте</a:t>
            </a:r>
            <a:r>
              <a:rPr lang="uk-UA" dirty="0">
                <a:solidFill>
                  <a:srgbClr val="0000CC"/>
                </a:solidFill>
              </a:rPr>
              <a:t> </a:t>
            </a:r>
            <a:r>
              <a:rPr lang="uk-UA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11"/>
            <a:ext cx="183243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Редактор</a:t>
            </a:r>
          </a:p>
        </p:txBody>
      </p:sp>
    </p:spTree>
    <p:extLst>
      <p:ext uri="{BB962C8B-B14F-4D97-AF65-F5344CB8AC3E}">
        <p14:creationId xmlns:p14="http://schemas.microsoft.com/office/powerpoint/2010/main" val="21312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716" y="162512"/>
            <a:ext cx="5760926" cy="120908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7" y="120327"/>
            <a:ext cx="1832434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noProof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Текстовий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61171"/>
            <a:ext cx="12192000" cy="25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0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3516" y="1094874"/>
            <a:ext cx="8205536" cy="11550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Інтерактивна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№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текстів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3911" y="3152274"/>
            <a:ext cx="6292515" cy="2291013"/>
          </a:xfrm>
        </p:spPr>
        <p:txBody>
          <a:bodyPr/>
          <a:lstStyle/>
          <a:p>
            <a:endParaRPr lang="uk-UA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uk-U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uk-UA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QR-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979694" y="3336920"/>
            <a:ext cx="2298033" cy="2325579"/>
            <a:chOff x="5799220" y="3100661"/>
            <a:chExt cx="2298033" cy="232557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799220" y="3100661"/>
              <a:ext cx="2298033" cy="232557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E:\Дистанційний курс Інформатика\Тема 1Обєкти та їх властивості\qr-code (3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3" y="3336920"/>
              <a:ext cx="1800563" cy="180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637727" y="395777"/>
            <a:ext cx="122578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dirty="0" smtClean="0">
                <a:ln/>
                <a:solidFill>
                  <a:srgbClr val="FC38D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клас</a:t>
            </a:r>
            <a:endParaRPr lang="uk-UA" sz="2800" b="1" cap="all" dirty="0">
              <a:ln/>
              <a:solidFill>
                <a:srgbClr val="FC38D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Рисунок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043" y="2638997"/>
            <a:ext cx="2096345" cy="26188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48621" y="2454331"/>
            <a:ext cx="5497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/>
              </a:rPr>
              <a:t>Посилання 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/>
              </a:rPr>
              <a:t>https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/>
              </a:rPr>
              <a:t>://learningapps.org/display?v=phmw25u1j21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0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7090" y="2243968"/>
            <a:ext cx="10096500" cy="2219691"/>
          </a:xfrm>
        </p:spPr>
        <p:txBody>
          <a:bodyPr rtlCol="0"/>
          <a:lstStyle/>
          <a:p>
            <a:pPr rtl="0"/>
            <a:r>
              <a:rPr lang="uk-UA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Лариса\AppData\Local\Microsoft\Windows\Temporary Internet Files\Content.IE5\U73DV7NI\smiley_PNG6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32" y="2346158"/>
            <a:ext cx="3729788" cy="372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7727" y="395777"/>
            <a:ext cx="122578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dirty="0" smtClean="0">
                <a:ln/>
                <a:solidFill>
                  <a:srgbClr val="FC38D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клас</a:t>
            </a:r>
            <a:endParaRPr lang="uk-UA" sz="2800" b="1" cap="all" dirty="0">
              <a:ln/>
              <a:solidFill>
                <a:srgbClr val="FC38D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текстового редактора та текстового процесора</a:t>
            </a:r>
            <a:endParaRPr lang="uk-UA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7572348"/>
              </p:ext>
            </p:extLst>
          </p:nvPr>
        </p:nvGraphicFramePr>
        <p:xfrm>
          <a:off x="6291615" y="1656471"/>
          <a:ext cx="559558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52372" y="1586132"/>
            <a:ext cx="6157607" cy="4869259"/>
          </a:xfrm>
        </p:spPr>
        <p:txBody>
          <a:bodyPr>
            <a:no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Текстовий редактори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це програми, що дозволяють створювати тексти з простим форматуванням. (блокнот, Notepad++)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Текстові процесори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це програми, що дозволяють створювати тексти зі складним форматуванням. (MS Word 2010, LibreOffice Writer, OpenOffice, WordPad</a:t>
            </a: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Формати текстових документів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3272589"/>
          </a:xfrm>
        </p:spPr>
        <p:txBody>
          <a:bodyPr>
            <a:normAutofit/>
          </a:bodyPr>
          <a:lstStyle/>
          <a:p>
            <a:pPr marL="528638" indent="-528638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*.txt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</a:t>
            </a:r>
          </a:p>
          <a:p>
            <a:pPr marL="528638" indent="-528638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MS Word 2003 </a:t>
            </a: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старіші</a:t>
            </a:r>
          </a:p>
          <a:p>
            <a:pPr marL="528638" indent="-528638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docx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MS Word 2007, 2010 </a:t>
            </a: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новіші</a:t>
            </a:r>
          </a:p>
          <a:p>
            <a:pPr marL="528638" indent="-528638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rtf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універсальний текстовий формат</a:t>
            </a:r>
          </a:p>
          <a:p>
            <a:pPr marL="528638" indent="-528638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odf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LibreOffice </a:t>
            </a: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OpenOffice</a:t>
            </a:r>
          </a:p>
          <a:p>
            <a:pPr mar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r="3338"/>
          <a:stretch/>
        </p:blipFill>
        <p:spPr bwMode="auto">
          <a:xfrm>
            <a:off x="1203158" y="4648970"/>
            <a:ext cx="9346823" cy="186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4900" y="228599"/>
            <a:ext cx="9980682" cy="1179095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об’єкти </a:t>
            </a: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текстового </a:t>
            </a:r>
            <a:r>
              <a:rPr lang="uk-UA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68489" y="1648326"/>
            <a:ext cx="6477479" cy="5052725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sz="2100" dirty="0">
                <a:solidFill>
                  <a:srgbClr val="051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Символ</a:t>
            </a:r>
            <a:r>
              <a:rPr lang="uk-UA" sz="2100" dirty="0">
                <a:solidFill>
                  <a:srgbClr val="051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мінімальна одиниця текстової інформації;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sz="2100" dirty="0">
                <a:solidFill>
                  <a:srgbClr val="051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uk-UA" sz="2100" dirty="0">
                <a:solidFill>
                  <a:srgbClr val="051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довільна послідовність символів, що з обох боків обмежена службовими символами (пробіл, кома, крапка, знак оклику тощо).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sz="2100" dirty="0" smtClean="0">
                <a:solidFill>
                  <a:srgbClr val="051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Рядок</a:t>
            </a:r>
            <a:r>
              <a:rPr lang="uk-UA" sz="2100" dirty="0" smtClean="0">
                <a:solidFill>
                  <a:srgbClr val="051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>
                <a:solidFill>
                  <a:srgbClr val="051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довільна послідовність символів, що знаходяться між лівою та правою границею документу.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sz="2100" dirty="0">
                <a:solidFill>
                  <a:srgbClr val="051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Абзац</a:t>
            </a:r>
            <a:r>
              <a:rPr lang="uk-UA" sz="2100" dirty="0">
                <a:solidFill>
                  <a:srgbClr val="051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довільна послідовність символів, що обмежені спеціальними символами кінця абзацу. Щоб почати новий абзац необхідно натиснути клавішу </a:t>
            </a:r>
            <a:r>
              <a:rPr lang="en-US" sz="2100" dirty="0">
                <a:solidFill>
                  <a:srgbClr val="051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Enter. </a:t>
            </a:r>
            <a:r>
              <a:rPr lang="uk-UA" sz="2100" dirty="0">
                <a:solidFill>
                  <a:srgbClr val="051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 використання пустих абзаців.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sz="2100" dirty="0">
                <a:solidFill>
                  <a:srgbClr val="051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</a:t>
            </a:r>
            <a:r>
              <a:rPr lang="uk-UA" sz="2100" dirty="0">
                <a:solidFill>
                  <a:srgbClr val="051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довільна послідовність символів. Фрагментом може бути слово, частина слова, частина абзацу, або увесь текст.</a:t>
            </a:r>
            <a:r>
              <a:rPr lang="uk-UA" sz="2100" b="1" dirty="0">
                <a:solidFill>
                  <a:srgbClr val="051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100" dirty="0">
              <a:solidFill>
                <a:srgbClr val="051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657696"/>
              </p:ext>
            </p:extLst>
          </p:nvPr>
        </p:nvGraphicFramePr>
        <p:xfrm>
          <a:off x="7004726" y="1613847"/>
          <a:ext cx="49149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0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Текстовий документ</a:t>
            </a:r>
            <a:endParaRPr lang="uk-UA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16568" y="1600200"/>
            <a:ext cx="4415590" cy="3801979"/>
          </a:xfr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екстовий документ – це документ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який складається з текстових об’єктів (символів, слів, абзаців) 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можливо, інших об’єктів (графічних зображень, таблиць, діаграм, схем тощо).</a:t>
            </a:r>
          </a:p>
          <a:p>
            <a:pPr marL="0" indent="0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25" y="1443789"/>
            <a:ext cx="7431681" cy="4704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53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об’єктів тексту</a:t>
            </a:r>
            <a:endParaRPr lang="uk-UA" sz="4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411805"/>
              </p:ext>
            </p:extLst>
          </p:nvPr>
        </p:nvGraphicFramePr>
        <p:xfrm>
          <a:off x="402248" y="1711358"/>
          <a:ext cx="11286699" cy="5030337"/>
        </p:xfrm>
        <a:graphic>
          <a:graphicData uri="http://schemas.openxmlformats.org/drawingml/2006/table">
            <a:tbl>
              <a:tblPr/>
              <a:tblGrid>
                <a:gridCol w="1710106"/>
                <a:gridCol w="4446276"/>
                <a:gridCol w="5130317"/>
              </a:tblGrid>
              <a:tr h="640807"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</a:p>
                    <a:p>
                      <a:pPr algn="ctr"/>
                      <a:r>
                        <a:rPr lang="uk-UA" sz="2000" noProof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Тлумачення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Перелік властивостей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0404"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noProof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Літера, цифра, знак пунктуації тощо</a:t>
                      </a:r>
                      <a:endParaRPr lang="uk-UA" sz="20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Шрифт, розмір, колір, накреслення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0807"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noProof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Набір символів, уміщених між двома пропусками</a:t>
                      </a:r>
                      <a:endParaRPr lang="uk-UA" sz="20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noProof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Шрифт, розмір, колір, накреслення символів</a:t>
                      </a:r>
                      <a:endParaRPr lang="uk-UA" sz="20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1211"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Речення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noProof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Одне чи кілька </a:t>
                      </a:r>
                      <a:r>
                        <a:rPr lang="uk-UA" sz="2000" noProof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логічно</a:t>
                      </a:r>
                      <a:r>
                        <a:rPr lang="uk-UA" sz="2000" noProof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пов'язаних слів, що закінчуються крапкою або знаками оклику чи питання</a:t>
                      </a:r>
                      <a:endParaRPr lang="uk-UA" sz="20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noProof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Шрифт, розмір, колір, накреслення символів</a:t>
                      </a:r>
                      <a:endParaRPr lang="uk-UA" sz="20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1211"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Абзац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noProof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Довільна послідовність символів, що закінчується натисненням клавіш і </a:t>
                      </a:r>
                      <a:r>
                        <a:rPr lang="uk-UA" sz="2000" noProof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</a:t>
                      </a:r>
                      <a:endParaRPr lang="uk-UA" sz="20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Вирівнювання, відступи, міжрядковий інтервал, інтервал після абзацу, інтервал перед абзацом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090"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Сторінка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noProof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Складова текстового документа, крім тексту, може містити й інші об'єкти</a:t>
                      </a:r>
                      <a:endParaRPr lang="uk-UA" sz="20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Розміри сторінки, розміри полів, орієнтація сторінки, нумерація сторінок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0807"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Графічний об'єкт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noProof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Об'єкт текстового документа: рисунок, схема, діаграма</a:t>
                      </a:r>
                      <a:endParaRPr lang="uk-UA" sz="20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Розмір, місце розташування, обрамлення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4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Послідовність операцій під час роботи з текстовим документом</a:t>
            </a:r>
            <a:endParaRPr lang="uk-UA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808798"/>
              </p:ext>
            </p:extLst>
          </p:nvPr>
        </p:nvGraphicFramePr>
        <p:xfrm>
          <a:off x="204537" y="1600199"/>
          <a:ext cx="11839074" cy="525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Рисунок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2928" y="1190400"/>
            <a:ext cx="2096345" cy="2618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69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роботи з текстом</a:t>
            </a:r>
            <a:endParaRPr lang="uk-UA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897551"/>
            <a:ext cx="9982200" cy="3540561"/>
          </a:xfrm>
        </p:spPr>
      </p:pic>
      <p:pic>
        <p:nvPicPr>
          <p:cNvPr id="1026" name="Picture 2" descr="https://disted.edu.vn.ua/media/images/porkhun/inf_5/word/analogi_word/image004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760">
            <a:off x="2255838" y="1733358"/>
            <a:ext cx="1649625" cy="19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b-mobile.ru/uploads/posts/2014-11/1415688999_icon_doc_word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009">
            <a:off x="8398823" y="1785509"/>
            <a:ext cx="1734787" cy="190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опрацювання тексту</a:t>
            </a:r>
            <a:endParaRPr lang="uk-UA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8" y="1600200"/>
            <a:ext cx="9236363" cy="4572000"/>
          </a:xfrm>
        </p:spPr>
      </p:pic>
      <p:pic>
        <p:nvPicPr>
          <p:cNvPr id="5" name="Picture 6" descr="Рисунок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33" y="1098138"/>
            <a:ext cx="2096345" cy="2618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0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f03431380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 xsi:nil="true"/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 xsi:nil="true"/>
    <LocLastLocAttemptVersionLookup xmlns="4873beb7-5857-4685-be1f-d57550cc96cc" xsi:nil="true"/>
    <PolicheckWords xmlns="4873beb7-5857-4685-be1f-d57550cc96cc" xsi:nil="true"/>
    <SubmitterId xmlns="4873beb7-5857-4685-be1f-d57550cc96cc" xsi:nil="true"/>
    <AcquiredFrom xmlns="4873beb7-5857-4685-be1f-d57550cc96cc" xsi:nil="true"/>
    <EditorialStatus xmlns="4873beb7-5857-4685-be1f-d57550cc96cc" xsi:nil="true"/>
    <Markets xmlns="4873beb7-5857-4685-be1f-d57550cc96cc"/>
    <OriginAsset xmlns="4873beb7-5857-4685-be1f-d57550cc96cc" xsi:nil="true"/>
    <AssetStart xmlns="4873beb7-5857-4685-be1f-d57550cc96cc" xsi:nil="true"/>
    <FriendlyTitle xmlns="4873beb7-5857-4685-be1f-d57550cc96cc" xsi:nil="true"/>
    <MarketSpecific xmlns="4873beb7-5857-4685-be1f-d57550cc96cc" xsi:nil="true"/>
    <TPNamespace xmlns="4873beb7-5857-4685-be1f-d57550cc96cc" xsi:nil="true"/>
    <PublishStatusLookup xmlns="4873beb7-5857-4685-be1f-d57550cc96cc"/>
    <APAuthor xmlns="4873beb7-5857-4685-be1f-d57550cc96cc">
      <UserInfo xmlns="4873beb7-5857-4685-be1f-d57550cc96cc">
        <DisplayName xmlns="4873beb7-5857-4685-be1f-d57550cc96cc"/>
        <AccountId xmlns="4873beb7-5857-4685-be1f-d57550cc96cc" xsi:nil="true"/>
        <AccountType xmlns="4873beb7-5857-4685-be1f-d57550cc96cc"/>
      </UserInfo>
    </APAuthor>
    <TPCommandLine xmlns="4873beb7-5857-4685-be1f-d57550cc96cc" xsi:nil="true"/>
    <IntlLangReviewer xmlns="4873beb7-5857-4685-be1f-d57550cc96cc" xsi:nil="true"/>
    <OpenTemplate xmlns="4873beb7-5857-4685-be1f-d57550cc96cc" xsi:nil="true"/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 xsi:nil="true"/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 xsi:nil="true"/>
    <IntlLocPriority xmlns="4873beb7-5857-4685-be1f-d57550cc96cc" xsi:nil="true"/>
    <UAProjectedTotalWords xmlns="4873beb7-5857-4685-be1f-d57550cc96cc" xsi:nil="true"/>
    <AssetType xmlns="4873beb7-5857-4685-be1f-d57550cc96cc" xsi:nil="true"/>
    <MachineTranslated xmlns="4873beb7-5857-4685-be1f-d57550cc96cc" xsi:nil="true"/>
    <OutputCachingOn xmlns="4873beb7-5857-4685-be1f-d57550cc96cc" xsi:nil="true"/>
    <TemplateStatus xmlns="4873beb7-5857-4685-be1f-d57550cc96cc" xsi:nil="true"/>
    <IsSearchable xmlns="4873beb7-5857-4685-be1f-d57550cc96cc" xsi:nil="true"/>
    <ContentItem xmlns="4873beb7-5857-4685-be1f-d57550cc96cc" xsi:nil="true"/>
    <HandoffToMSDN xmlns="4873beb7-5857-4685-be1f-d57550cc96cc" xsi:nil="true"/>
    <ShowIn xmlns="4873beb7-5857-4685-be1f-d57550cc96cc" xsi:nil="true"/>
    <ThumbnailAssetId xmlns="4873beb7-5857-4685-be1f-d57550cc96cc" xsi:nil="true"/>
    <UALocComments xmlns="4873beb7-5857-4685-be1f-d57550cc96cc" xsi:nil="true"/>
    <UALocRecommendation xmlns="4873beb7-5857-4685-be1f-d57550cc96cc" xsi:nil="true"/>
    <LastModifiedDateTime xmlns="4873beb7-5857-4685-be1f-d57550cc96cc" xsi:nil="true"/>
    <LegacyData xmlns="4873beb7-5857-4685-be1f-d57550cc96cc" xsi:nil="true"/>
    <LocManualTestRequired xmlns="4873beb7-5857-4685-be1f-d57550cc96cc" xsi:nil="true"/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 xsi:nil="true"/>
    <PlannedPubDate xmlns="4873beb7-5857-4685-be1f-d57550cc96cc" xsi:nil="true"/>
    <CSXSubmissionMarket xmlns="4873beb7-5857-4685-be1f-d57550cc96cc" xsi:nil="true"/>
    <Downloads xmlns="4873beb7-5857-4685-be1f-d57550cc96cc" xsi:nil="true"/>
    <ArtSampleDocs xmlns="4873beb7-5857-4685-be1f-d57550cc96cc" xsi:nil="true"/>
    <TrustLevel xmlns="4873beb7-5857-4685-be1f-d57550cc96cc" xsi:nil="true"/>
    <BlockPublish xmlns="4873beb7-5857-4685-be1f-d57550cc96cc" xsi:nil="true"/>
    <TPLaunchHelpLinkType xmlns="4873beb7-5857-4685-be1f-d57550cc96cc" xsi:nil="true"/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 xsi:nil="true"/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 xsi:nil="true"/>
    <TPClientViewer xmlns="4873beb7-5857-4685-be1f-d57550cc96cc" xsi:nil="true"/>
    <DSATActionTaken xmlns="4873beb7-5857-4685-be1f-d57550cc96cc" xsi:nil="true"/>
    <APEditor xmlns="4873beb7-5857-4685-be1f-d57550cc96cc">
      <UserInfo xmlns="4873beb7-5857-4685-be1f-d57550cc96cc">
        <DisplayName xmlns="4873beb7-5857-4685-be1f-d57550cc96cc"/>
        <AccountId xmlns="4873beb7-5857-4685-be1f-d57550cc96cc" xsi:nil="true"/>
        <AccountType xmlns="4873beb7-5857-4685-be1f-d57550cc96cc"/>
      </UserInfo>
    </APEditor>
    <TPInstallLocation xmlns="4873beb7-5857-4685-be1f-d57550cc96cc" xsi:nil="true"/>
    <OOCacheId xmlns="4873beb7-5857-4685-be1f-d57550cc96cc" xsi:nil="true"/>
    <IsDeleted xmlns="4873beb7-5857-4685-be1f-d57550cc96cc" xsi:nil="true"/>
    <PublishTargets xmlns="4873beb7-5857-4685-be1f-d57550cc96cc" xsi:nil="true"/>
    <ApprovalLog xmlns="4873beb7-5857-4685-be1f-d57550cc96cc" xsi:nil="true"/>
    <BugNumber xmlns="4873beb7-5857-4685-be1f-d57550cc96cc" xsi:nil="true"/>
    <CrawlForDependencies xmlns="4873beb7-5857-4685-be1f-d57550cc96cc" xsi:nil="true"/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 xsi:nil="true"/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4873beb7-5857-4685-be1f-d57550cc96cc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0</TotalTime>
  <Words>428</Words>
  <Application>Microsoft Office PowerPoint</Application>
  <PresentationFormat>Произвольный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tf03431380</vt:lpstr>
      <vt:lpstr>Основні об’єкти текстового документу</vt:lpstr>
      <vt:lpstr>Поняття текстового редактора та текстового процесора</vt:lpstr>
      <vt:lpstr>Формати текстових документів</vt:lpstr>
      <vt:lpstr>Основні об’єкти  текстового документа</vt:lpstr>
      <vt:lpstr>Текстовий документ</vt:lpstr>
      <vt:lpstr>Властивості об’єктів тексту</vt:lpstr>
      <vt:lpstr>Послідовність операцій під час роботи з текстовим документом</vt:lpstr>
      <vt:lpstr>Види роботи з текстом</vt:lpstr>
      <vt:lpstr>Етапи опрацювання тексту</vt:lpstr>
      <vt:lpstr>Повторюємо</vt:lpstr>
      <vt:lpstr>Дайте відповіді на запитання</vt:lpstr>
      <vt:lpstr>Розгадайте ребус</vt:lpstr>
      <vt:lpstr>Розгадайте ребус</vt:lpstr>
      <vt:lpstr>Інтерактивна вправа №1  " Програми для обробки текстів"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2018-01-05T17:45:53Z</dcterms:created>
  <dcterms:modified xsi:type="dcterms:W3CDTF">2021-10-01T19:09:26Z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