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974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26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7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056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0748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3733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275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90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029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283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10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8B01C333-DFE0-47E0-BE0B-1D446A93F082}" type="datetimeFigureOut">
              <a:rPr lang="ru-RU" smtClean="0"/>
              <a:t>19.09.2018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8491D3F-EC2D-469E-ACCB-03BB6549A00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542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270127"/>
          </a:xfrm>
        </p:spPr>
        <p:txBody>
          <a:bodyPr>
            <a:normAutofit/>
          </a:bodyPr>
          <a:lstStyle/>
          <a:p>
            <a:r>
              <a:rPr lang="uk-UA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Контрольна робота з теми «Службові частини мови. Прийменник як службова частина мови. Сполучник як службова частина мови»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uk-UA" b="1" dirty="0" smtClean="0"/>
              <a:t>Підготувала </a:t>
            </a:r>
            <a:r>
              <a:rPr lang="ru-RU" b="1" dirty="0" smtClean="0"/>
              <a:t>:</a:t>
            </a:r>
          </a:p>
          <a:p>
            <a:pPr algn="r"/>
            <a:r>
              <a:rPr lang="uk-UA" b="1" dirty="0"/>
              <a:t>в</a:t>
            </a:r>
            <a:r>
              <a:rPr lang="uk-UA" b="1" dirty="0" smtClean="0"/>
              <a:t>читель української мови та літератури</a:t>
            </a:r>
          </a:p>
          <a:p>
            <a:pPr algn="r"/>
            <a:r>
              <a:rPr lang="uk-UA" b="1" dirty="0" smtClean="0"/>
              <a:t>ХЗОШ № 118</a:t>
            </a:r>
          </a:p>
          <a:p>
            <a:pPr algn="r"/>
            <a:r>
              <a:rPr lang="uk-UA" b="1" dirty="0" err="1" smtClean="0"/>
              <a:t>Тертична</a:t>
            </a:r>
            <a:r>
              <a:rPr lang="uk-UA" b="1" dirty="0" smtClean="0"/>
              <a:t> Яна Михайлівна</a:t>
            </a:r>
          </a:p>
        </p:txBody>
      </p:sp>
    </p:spTree>
    <p:extLst>
      <p:ext uri="{BB962C8B-B14F-4D97-AF65-F5344CB8AC3E}">
        <p14:creationId xmlns:p14="http://schemas.microsoft.com/office/powerpoint/2010/main" val="487094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64526" y="696686"/>
            <a:ext cx="6679474" cy="53203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Ключі: </a:t>
            </a:r>
            <a:endParaRPr lang="ru-RU" sz="1400" b="1" dirty="0" smtClean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В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В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А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В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Г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Г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А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Б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А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Б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 А – 2,  Б – 1, Д – 3.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 А - 3, Б - 5, В – 4, Г – 2, Д – 1. 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62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0194" y="1071154"/>
            <a:ext cx="5242560" cy="53181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Якщо оцінка задовольнила тебе, значить, </a:t>
            </a:r>
            <a:r>
              <a:rPr lang="uk-UA" sz="2800" dirty="0" smtClean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 молодець</a:t>
            </a:r>
            <a:r>
              <a:rPr lang="uk-UA" sz="28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solidFill>
                  <a:srgbClr val="00B0F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Вітаємо!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 успішно пройшов наш дистанційний курс!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8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2800" dirty="0" smtClean="0">
                <a:solidFill>
                  <a:srgbClr val="FFC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Дякуємо за участь!</a:t>
            </a:r>
            <a:endParaRPr lang="ru-RU" sz="2800" dirty="0">
              <a:solidFill>
                <a:srgbClr val="FFC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ÐÐ°ÑÑÐ¸Ð½ÐºÐ¸ Ð¿Ð¾ Ð·Ð°Ð¿ÑÐ¾ÑÑ ÑÐµÐ¹ÐµÑÐ²ÐµÑÐ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2754" y="1515292"/>
            <a:ext cx="5411288" cy="3607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6630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4663" y="853440"/>
            <a:ext cx="9353006" cy="53476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Добрий день!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Сьогодні у нас із тобою дуже відповідальний момент. Ми маємо виконати контрольну роботу, щоб перевірити рівень знань із теми.</a:t>
            </a: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 хвилюйся, ти обов’язково впораєшся!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3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3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Бажаємо успіхів!</a:t>
            </a:r>
            <a:endParaRPr lang="ru-RU" sz="3600" b="1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1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23703" y="692738"/>
            <a:ext cx="9457507" cy="58714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Тестова робота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з вибором однієї правильної відповіді: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 службових частин мови належать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іменник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прикметник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дієслово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прислівник, числівник, вигук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сполучник, прийменник, частка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частка, прикметник, прислівник.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Прийменник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службова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мови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яка: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вживається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з’єднання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однорідних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членів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речення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вживається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для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з’єднання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частин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складного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речення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виражає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залежність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іменника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числівника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займенника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інших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слів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словосполученні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виражає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почуття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спонукання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до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дії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але не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називає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їх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271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14994" y="896983"/>
            <a:ext cx="7829006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за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значенням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бувають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сурядні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підрядні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похідні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непохідні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прості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й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складні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  кількісні й порядкові.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Вкажіть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рядок, у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єднальні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також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однак, проте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                     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хоч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і, й, та ( в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значенні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і),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ні-ні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     </a:t>
            </a:r>
            <a:endParaRPr lang="ru-RU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ні-ні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не то…не то,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або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і.</a:t>
            </a:r>
            <a:endParaRPr lang="ru-RU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6099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84663" y="1091694"/>
            <a:ext cx="7759337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5.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Вказати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рядок, у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якому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всі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слова є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сполучниками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 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Зате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хоч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тому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  Або, та, не,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якби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 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Але, над, до.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 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щоб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немов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чи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 Визначити , у якому рядку всі прийменники пишуться разом: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 на/відміну, з/поміж, у/гору;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 згідно/з, на/проти, з/понад;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 незалежно/від, з/метою, у/</a:t>
            </a:r>
            <a:r>
              <a:rPr lang="uk-UA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   за/для, у/супереч, з/боку.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81827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2080" y="1091694"/>
            <a:ext cx="7741920" cy="4378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 Укажіть речення, де вжито сполучники.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  Я хочу, що(б) ти мені допоміг.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  Про що(б) мені у вас запитати?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  Я напишу про(те), як пройшло свято.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   Як(би) мені хотілося навчитися літати!.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8. Визначити рядок, у якому всі сполучники пишуться разом.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  Для/того/щоб, за/те, з/того/часу/як.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  Що/б, не/наче, про/те.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 По/</a:t>
            </a:r>
            <a:r>
              <a:rPr lang="uk-UA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ки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ні/би/то, через/те/що.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  Так/що, як/би, ні/би.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9001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54331" y="1142990"/>
            <a:ext cx="8995955" cy="46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9. Визначити рядок,  у якому всі похідні прийменники утворені поєднанням непохідних: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   задля, з-під, посеред, з-поміж;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   через, з метою, біля, попід;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 на відміну, із-за, понад, коло;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  поза, край,  з-над,  навкруг.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 Визначити рядок, у якому всі сполучники належать до підрядних.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   Мовби, проте, але, як.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Б   Щоб, ніби, коли б, оскільки.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  Якщо, чи, що, то…то.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   Ледве, також, або, хоча.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8297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7280" y="1314994"/>
            <a:ext cx="8046720" cy="4209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Завдання на встановлення </a:t>
            </a:r>
            <a:r>
              <a:rPr lang="uk-UA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відповідностей</a:t>
            </a: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Установити відповідність між сурядними сполучниками та їх групами за значенням.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А   Або, не то…не то.                                          1  Єднальні.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Б   І, ні… ні.                                                          2  Розділові.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В   Ні…ні, чи.                                                       3  Протиставні.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Г   Але, та(і).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Д   Проте, зате.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97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06582" y="1384663"/>
            <a:ext cx="7637417" cy="41149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12. Установіть  відповідність  між  синонімічними  прийменниками.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А. Навздогін                                     1.Між.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Б. Поряд.                                           2. Близько.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В. Протягом.                                     3. Слідом  за.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Г. Біля.                                              4. Упродовж.</a:t>
            </a:r>
            <a:endParaRPr lang="ru-RU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Д. Поміж.                                          5. Поруч.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400" b="1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uk-UA" sz="14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наступному слайді </a:t>
            </a:r>
            <a:r>
              <a:rPr lang="uk-UA" sz="1600" b="1" dirty="0" err="1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перевір</a:t>
            </a:r>
            <a:r>
              <a:rPr lang="uk-UA" sz="1600" b="1" dirty="0" smtClean="0">
                <a:solidFill>
                  <a:srgbClr val="FFC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себе та вистав оцінку.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uk-UA" sz="1600" b="1" dirty="0" smtClean="0">
                <a:solidFill>
                  <a:srgbClr val="FFC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правильна відповідь = 1 бал.</a:t>
            </a:r>
            <a:endParaRPr lang="ru-RU" sz="1600" b="1" dirty="0">
              <a:solidFill>
                <a:srgbClr val="FFC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0324617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Основа</Template>
  <TotalTime>13</TotalTime>
  <Words>501</Words>
  <Application>Microsoft Office PowerPoint</Application>
  <PresentationFormat>Широкоэкранный</PresentationFormat>
  <Paragraphs>110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 Black</vt:lpstr>
      <vt:lpstr>Calibri</vt:lpstr>
      <vt:lpstr>Corbel</vt:lpstr>
      <vt:lpstr>Times New Roman</vt:lpstr>
      <vt:lpstr>Базис</vt:lpstr>
      <vt:lpstr>Контрольна робота з теми «Службові частини мови. Прийменник як службова частина мови. Сполучник як службова частина мови»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Контрольна робота з теми «Службові частини мови. Прийменник як службова частина мови. Сполучник як службова частина мови»</dc:title>
  <dc:creator>Vitaliy</dc:creator>
  <cp:lastModifiedBy>Vitaliy</cp:lastModifiedBy>
  <cp:revision>8</cp:revision>
  <dcterms:created xsi:type="dcterms:W3CDTF">2018-09-19T19:40:44Z</dcterms:created>
  <dcterms:modified xsi:type="dcterms:W3CDTF">2018-09-19T19:54:31Z</dcterms:modified>
</cp:coreProperties>
</file>