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6" r:id="rId2"/>
    <p:sldId id="259" r:id="rId3"/>
    <p:sldId id="260" r:id="rId4"/>
    <p:sldId id="261" r:id="rId5"/>
    <p:sldId id="262" r:id="rId6"/>
    <p:sldId id="263" r:id="rId7"/>
    <p:sldId id="264" r:id="rId8"/>
    <p:sldId id="25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52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07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38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247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742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61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733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861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66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5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89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4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700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9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07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-318"/>
            <a:ext cx="1952272" cy="6853571"/>
            <a:chOff x="6627813" y="195220"/>
            <a:chExt cx="1952625" cy="5678531"/>
          </a:xfrm>
          <a:solidFill>
            <a:schemeClr val="accent1"/>
          </a:solidFill>
        </p:grpSpPr>
        <p:sp>
          <p:nvSpPr>
            <p:cNvPr id="50" name="Freeform 27"/>
            <p:cNvSpPr/>
            <p:nvPr/>
          </p:nvSpPr>
          <p:spPr bwMode="auto">
            <a:xfrm>
              <a:off x="6627813" y="19522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247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500198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latin typeface="Book Antiqua" pitchFamily="18" charset="0"/>
              </a:rPr>
              <a:t>Comparatives</a:t>
            </a:r>
            <a:endParaRPr lang="ru-RU" sz="9600" b="1" dirty="0">
              <a:latin typeface="Book Antiqua" pitchFamily="18" charset="0"/>
            </a:endParaRPr>
          </a:p>
        </p:txBody>
      </p:sp>
      <p:pic>
        <p:nvPicPr>
          <p:cNvPr id="6" name="Рисунок 5" descr="Tom-And-Jerry-tom-and-jerry-11065131-413-55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489" y="2000240"/>
            <a:ext cx="3457956" cy="46720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erlin Sans FB" pitchFamily="34" charset="0"/>
              </a:rPr>
              <a:t>What do you think? Answer the questions.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57718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Berlin Sans FB Demi" pitchFamily="34" charset="0"/>
              </a:rPr>
              <a:t>                               </a:t>
            </a:r>
          </a:p>
          <a:p>
            <a:pPr>
              <a:buNone/>
            </a:pPr>
            <a:r>
              <a:rPr lang="en-US" b="1" dirty="0" smtClean="0">
                <a:latin typeface="Berlin Sans FB Demi" pitchFamily="34" charset="0"/>
              </a:rPr>
              <a:t>                                   </a:t>
            </a:r>
            <a:r>
              <a:rPr lang="en-US" sz="4800" b="1" dirty="0" smtClean="0">
                <a:latin typeface="Berlin Sans FB Demi" pitchFamily="34" charset="0"/>
              </a:rPr>
              <a:t>Who is smaller?</a:t>
            </a:r>
          </a:p>
          <a:p>
            <a:pPr>
              <a:buNone/>
            </a:pPr>
            <a:endParaRPr lang="en-US" b="1" dirty="0" smtClean="0">
              <a:latin typeface="Berlin Sans FB Demi" pitchFamily="34" charset="0"/>
            </a:endParaRPr>
          </a:p>
          <a:p>
            <a:pPr>
              <a:buNone/>
            </a:pPr>
            <a:r>
              <a:rPr lang="en-US" b="1" dirty="0" smtClean="0">
                <a:latin typeface="Berlin Sans FB Demi" pitchFamily="34" charset="0"/>
              </a:rPr>
              <a:t>                                  </a:t>
            </a:r>
          </a:p>
          <a:p>
            <a:pPr>
              <a:buNone/>
            </a:pPr>
            <a:r>
              <a:rPr lang="en-US" b="1" dirty="0" smtClean="0">
                <a:latin typeface="Berlin Sans FB Demi" pitchFamily="34" charset="0"/>
              </a:rPr>
              <a:t>                                 </a:t>
            </a:r>
            <a:endParaRPr lang="ru-RU" b="1" dirty="0"/>
          </a:p>
        </p:txBody>
      </p:sp>
      <p:pic>
        <p:nvPicPr>
          <p:cNvPr id="5" name="Рисунок 4" descr="Tom-And-Jerry-tom-and-jerry-11065131-413-55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2214554"/>
            <a:ext cx="2752730" cy="4147813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071802" y="5286388"/>
            <a:ext cx="5715040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Jerry is smaller than Tom.</a:t>
            </a:r>
            <a:endParaRPr lang="ru-RU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erlin Sans FB" pitchFamily="34" charset="0"/>
              </a:rPr>
              <a:t>What do you think? Answer the questions.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4800" b="1" dirty="0" smtClean="0">
              <a:latin typeface="Berlin Sans FB Demi" pitchFamily="34" charset="0"/>
            </a:endParaRPr>
          </a:p>
          <a:p>
            <a:pPr>
              <a:buNone/>
            </a:pPr>
            <a:r>
              <a:rPr lang="en-US" sz="4800" b="1" dirty="0" smtClean="0">
                <a:latin typeface="Berlin Sans FB Demi" pitchFamily="34" charset="0"/>
              </a:rPr>
              <a:t>Who is taller?</a:t>
            </a:r>
            <a:endParaRPr lang="ru-RU" sz="4800" dirty="0"/>
          </a:p>
        </p:txBody>
      </p:sp>
      <p:pic>
        <p:nvPicPr>
          <p:cNvPr id="4" name="Рисунок 3" descr="kinopoisk_ru-Tom-and-Jerry-7647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1857364"/>
            <a:ext cx="2801476" cy="471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14282" y="4643446"/>
            <a:ext cx="5715040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Tom is taller than Jerry.</a:t>
            </a:r>
            <a:endParaRPr lang="ru-RU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erlin Sans FB" pitchFamily="34" charset="0"/>
              </a:rPr>
              <a:t>What do you think? Answer the questions.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916832"/>
            <a:ext cx="4608512" cy="3528392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4800" dirty="0" smtClean="0">
              <a:latin typeface="Berlin Sans FB Demi" pitchFamily="34" charset="0"/>
            </a:endParaRPr>
          </a:p>
          <a:p>
            <a:pPr>
              <a:buNone/>
            </a:pPr>
            <a:r>
              <a:rPr lang="en-US" sz="4800" dirty="0" smtClean="0">
                <a:latin typeface="Berlin Sans FB Demi" pitchFamily="34" charset="0"/>
              </a:rPr>
              <a:t>                          Who is bigger?</a:t>
            </a:r>
            <a:endParaRPr lang="ru-RU" sz="4800" dirty="0"/>
          </a:p>
        </p:txBody>
      </p:sp>
      <p:pic>
        <p:nvPicPr>
          <p:cNvPr id="6" name="Рисунок 5" descr="147ad2d31bf5e59bc533b244d95899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44824"/>
            <a:ext cx="3635896" cy="3360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214646" y="5786454"/>
            <a:ext cx="5929354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Shrek is bigger than Donkey.</a:t>
            </a:r>
            <a:endParaRPr lang="ru-RU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erlin Sans FB" pitchFamily="34" charset="0"/>
              </a:rPr>
              <a:t>What do you think? Answer the questions.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>
                <a:latin typeface="Berlin Sans FB Demi" pitchFamily="34" charset="0"/>
              </a:rPr>
              <a:t>     Who is more beautiful?</a:t>
            </a:r>
            <a:endParaRPr lang="ru-RU" sz="4800" dirty="0"/>
          </a:p>
        </p:txBody>
      </p:sp>
      <p:pic>
        <p:nvPicPr>
          <p:cNvPr id="4" name="Рисунок 3" descr="1508199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3597952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00034" y="3789040"/>
            <a:ext cx="3423894" cy="2283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Dragon is more beautiful than Donkey. </a:t>
            </a:r>
            <a:endParaRPr lang="ru-RU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erlin Sans FB" pitchFamily="34" charset="0"/>
              </a:rPr>
              <a:t>What do you think? Answer the questions.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92080" y="2133600"/>
            <a:ext cx="3242320" cy="3023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>
                <a:latin typeface="Berlin Sans FB Demi" pitchFamily="34" charset="0"/>
              </a:rPr>
              <a:t>                      Who</a:t>
            </a:r>
            <a:r>
              <a:rPr lang="en-US" sz="4800" b="1" dirty="0" smtClean="0">
                <a:latin typeface="Berlin Sans FB Demi" pitchFamily="34" charset="0"/>
              </a:rPr>
              <a:t> </a:t>
            </a:r>
            <a:r>
              <a:rPr lang="en-US" sz="4800" dirty="0" smtClean="0">
                <a:latin typeface="Berlin Sans FB Demi" pitchFamily="34" charset="0"/>
              </a:rPr>
              <a:t>is hungrier?</a:t>
            </a:r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488" y="5786454"/>
            <a:ext cx="6286512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Donkey is hungrier than Shrek.</a:t>
            </a:r>
            <a:endParaRPr lang="ru-RU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596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492896"/>
            <a:ext cx="4709632" cy="2722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erlin Sans FB" pitchFamily="34" charset="0"/>
              </a:rPr>
              <a:t>What do you think? Answer the questions.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>
                <a:latin typeface="Berlin Sans FB Demi" pitchFamily="34" charset="0"/>
              </a:rPr>
              <a:t>  Which car brand is more expensive?</a:t>
            </a:r>
            <a:endParaRPr lang="ru-RU" sz="4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10" y="5786454"/>
            <a:ext cx="8501090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Audi is more expensive than Ford Focus. </a:t>
            </a:r>
            <a:endParaRPr lang="ru-RU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402892_avtomobil_oboya_krasnaya_ferrari_spec_versiya_kras_1920x1080_(www_GdeFon_ru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071810"/>
            <a:ext cx="4320534" cy="2700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3OOxy_croper_ru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071810"/>
            <a:ext cx="4286280" cy="2748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79229"/>
              </p:ext>
            </p:extLst>
          </p:nvPr>
        </p:nvGraphicFramePr>
        <p:xfrm>
          <a:off x="357158" y="285732"/>
          <a:ext cx="8501121" cy="6389374"/>
        </p:xfrm>
        <a:graphic>
          <a:graphicData uri="http://schemas.openxmlformats.org/drawingml/2006/table">
            <a:tbl>
              <a:tblPr firstRow="1" bandRow="1">
                <a:solidFill>
                  <a:schemeClr val="tx1">
                    <a:lumMod val="65000"/>
                    <a:lumOff val="35000"/>
                  </a:schemeClr>
                </a:solidFill>
                <a:tableStyleId>{5940675A-B579-460E-94D1-54222C63F5DA}</a:tableStyleId>
              </a:tblPr>
              <a:tblGrid>
                <a:gridCol w="28337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big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FF0000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slower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interesting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more 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interesting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            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hotter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bad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better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attentive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865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Berlin Sans FB Demi" pitchFamily="34" charset="0"/>
                        </a:rPr>
                        <a:t>nice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Century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14678" y="285728"/>
            <a:ext cx="4021618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bigger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928670"/>
            <a:ext cx="2786082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slow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214554"/>
            <a:ext cx="3638778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hot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2786058"/>
            <a:ext cx="3062714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little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4678" y="2857496"/>
            <a:ext cx="4237642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less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4678" y="3500438"/>
            <a:ext cx="4237642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worse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4071942"/>
            <a:ext cx="3494762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good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14678" y="4714884"/>
            <a:ext cx="4165634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more attentive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5286388"/>
            <a:ext cx="2786082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dirty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02810" y="5300456"/>
            <a:ext cx="4177502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dirtier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5929330"/>
            <a:ext cx="4165634" cy="57150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erlin Sans FB" pitchFamily="34" charset="0"/>
              </a:rPr>
              <a:t>nicer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249</TotalTime>
  <Words>153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Berlin Sans FB</vt:lpstr>
      <vt:lpstr>Berlin Sans FB Demi</vt:lpstr>
      <vt:lpstr>Book Antiqua</vt:lpstr>
      <vt:lpstr>Century</vt:lpstr>
      <vt:lpstr>Century Gothic</vt:lpstr>
      <vt:lpstr>Comic Sans MS</vt:lpstr>
      <vt:lpstr>Wingdings 3</vt:lpstr>
      <vt:lpstr>Легкий дым</vt:lpstr>
      <vt:lpstr>Comparatives</vt:lpstr>
      <vt:lpstr>What do you think? Answer the questions.</vt:lpstr>
      <vt:lpstr>What do you think? Answer the questions.</vt:lpstr>
      <vt:lpstr>What do you think? Answer the questions.</vt:lpstr>
      <vt:lpstr>What do you think? Answer the questions.</vt:lpstr>
      <vt:lpstr>What do you think? Answer the questions.</vt:lpstr>
      <vt:lpstr>What do you think? Answer the questions.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28</cp:revision>
  <dcterms:created xsi:type="dcterms:W3CDTF">2012-12-25T20:33:34Z</dcterms:created>
  <dcterms:modified xsi:type="dcterms:W3CDTF">2020-09-13T19:01:48Z</dcterms:modified>
</cp:coreProperties>
</file>