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2313" y="1124745"/>
            <a:ext cx="7772400" cy="2592287"/>
          </a:xfrm>
        </p:spPr>
        <p:txBody>
          <a:bodyPr>
            <a:normAutofit fontScale="92500" lnSpcReduction="10000"/>
          </a:bodyPr>
          <a:lstStyle/>
          <a:p>
            <a:pPr algn="ctr"/>
            <a:endParaRPr lang="uk-UA" sz="6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Лімфатична система організму людини</a:t>
            </a:r>
            <a:endParaRPr lang="ru-RU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ЛІМФАТИЧНА СИСТЕМА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Лімфатична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система</a:t>
            </a:r>
            <a:r>
              <a:rPr lang="ru-RU" sz="42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70000"/>
              </a:lnSpc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морфологічно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функціонально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70000"/>
              </a:lnSpc>
              <a:buNone/>
            </a:pP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кровоносною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системою,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єдиної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судинної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імунної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систем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:\Дистанційний курс\Заняття 7. Лімфатична система\image068_2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860032" y="2132856"/>
            <a:ext cx="367240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ЛІМФА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Лімфа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lympha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) </a:t>
            </a: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утворюється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всмоктування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міжклітинної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рідини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капіляри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лімфатичної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органи лімфатичної системи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48200" y="2405259"/>
            <a:ext cx="4038600" cy="3465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4038600" cy="53741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лімфатичних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судин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пов’язане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іменем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італійського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анатома XVII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Гаспаро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Азеллі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(1581-1626).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7" name="Picture 1" descr="H:\Дистанційний курс\Заняття 7. Лімфатична система\imag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052736"/>
            <a:ext cx="3384376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ÐÐ°ÑÑÐ¸Ð½ÐºÐ¸ Ð¿Ð¾ Ð·Ð°Ð¿ÑÐ¾ÑÑ Ð»ÑÐ¼ÑÐ°ÑÐ¸ÑÐ½Ñ ÑÑÐ´Ð¸Ð½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9144000" cy="5877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ÐÐ°ÑÑÐ¸Ð½ÐºÐ¸ Ð¿Ð¾ Ð·Ð°Ð¿ÑÐ¾ÑÑ Ð»ÑÐ¼ÑÐ°ÑÐ¸ÑÐ½Ñ Ð²ÑÐ·Ð»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44000" cy="6021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Дистанційний курс\Заняття 7. Лімфатична система\rak_limfouzlo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7474" y="2060848"/>
            <a:ext cx="3722957" cy="3312368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Лімфатичні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вузли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знешкоджують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отруйні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затримують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мікроорганізми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служать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біологічним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фільтром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148064" y="980728"/>
            <a:ext cx="3538736" cy="5374197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16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uk-UA" sz="5400" dirty="0" smtClean="0">
                <a:solidFill>
                  <a:srgbClr val="C00000"/>
                </a:solidFill>
                <a:latin typeface="Monotype Corsiva" pitchFamily="66" charset="0"/>
              </a:rPr>
              <a:t>ДЯКУЮ  ЗА  СПІВПРАЦЮ!</a:t>
            </a:r>
            <a:br>
              <a:rPr lang="uk-UA" sz="5400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dirty="0"/>
          </a:p>
        </p:txBody>
      </p:sp>
      <p:sp>
        <p:nvSpPr>
          <p:cNvPr id="20482" name="AutoShape 2" descr="ÐÐ°ÑÑÐ¸Ð½ÐºÐ¸ Ð¿Ð¾ Ð·Ð°Ð¿ÑÐ¾ÑÑ Ð´ÑÐºÑÑ Ð·Ð° ÑÐ¿ÑÐ²Ð¿ÑÐ°ÑÑ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3" name="Picture 3" descr="H:\Дистанційний курс\52-300x30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760" y="2708920"/>
            <a:ext cx="3697600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479</TotalTime>
  <Words>44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ЛІМФАТИЧНА СИСТЕМА</vt:lpstr>
      <vt:lpstr>ЛІМФА</vt:lpstr>
      <vt:lpstr>Слайд 4</vt:lpstr>
      <vt:lpstr>Слайд 5</vt:lpstr>
      <vt:lpstr>Слайд 6</vt:lpstr>
      <vt:lpstr>Слайд 7</vt:lpstr>
      <vt:lpstr>                          ДЯКУЮ  ЗА  СПІВПРАЦЮ!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Svetlana</dc:creator>
  <cp:lastModifiedBy>Galina</cp:lastModifiedBy>
  <cp:revision>15</cp:revision>
  <dcterms:created xsi:type="dcterms:W3CDTF">2019-02-10T10:36:23Z</dcterms:created>
  <dcterms:modified xsi:type="dcterms:W3CDTF">2019-02-12T19:39:55Z</dcterms:modified>
</cp:coreProperties>
</file>