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57" r:id="rId5"/>
    <p:sldId id="258" r:id="rId6"/>
    <p:sldId id="265" r:id="rId7"/>
    <p:sldId id="266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КРОВООБІГУ. СЕРЦЕ, БУДОВА ТА ФУНКЦІЇ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Дистанційний курс. Транспорт речовин\Заняття 3. Лейкоцити. Імунітет\img_003245-min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5256584" cy="398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2276871"/>
            <a:ext cx="4038600" cy="407805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Стулкові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півмісяцеві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закриті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0,1 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виштовхується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розслаблених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шлуночків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836713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(систола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ÐÐ°ÑÑÐ¸Ð½ÐºÐ¸ Ð¿Ð¾ Ð·Ð°Ð¿ÑÐ¾ÑÑ ÑÐµÑÑÐµÐ²Ð¸Ð¹ ÑÐ¸ÐºÐ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64" t="42608" r="67692" b="14767"/>
          <a:stretch>
            <a:fillRect/>
          </a:stretch>
        </p:blipFill>
        <p:spPr bwMode="auto">
          <a:xfrm>
            <a:off x="539552" y="2420888"/>
            <a:ext cx="403244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41764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івмісяцеві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стулкові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закриті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0,3 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0,5 с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Артеріальна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виштовхується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легеневих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76470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(систола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ÐÐ°ÑÑÐ¸Ð½ÐºÐ¸ Ð¿Ð¾ Ð·Ð°Ð¿ÑÐ¾ÑÑ ÑÐµÑÑÐµÐ²Ð¸Ð¹ ÑÐ¸ÐºÐ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4704" t="43674" r="35751" b="14767"/>
          <a:stretch>
            <a:fillRect/>
          </a:stretch>
        </p:blipFill>
        <p:spPr bwMode="auto">
          <a:xfrm>
            <a:off x="467544" y="2615118"/>
            <a:ext cx="3744416" cy="3406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ÑÐµÑÑÐµÐ²Ð¸Ð¹ ÑÐ¸ÐºÐ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444" t="43674" r="3011" b="14767"/>
          <a:stretch>
            <a:fillRect/>
          </a:stretch>
        </p:blipFill>
        <p:spPr bwMode="auto">
          <a:xfrm>
            <a:off x="755576" y="2204864"/>
            <a:ext cx="3240360" cy="361306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276871"/>
            <a:ext cx="4402832" cy="407805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тулкові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клапани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півмісяцеві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закриті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0,4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великий час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серцевого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м'яза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втомлюючись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серцевого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м'яза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Серцевий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м'яз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розслаблений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кров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вен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легеневих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нижньої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верхньої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порожнистих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7"/>
            <a:ext cx="85324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діастола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Дистанційний курс\Заняття 2. Еритроцити. Групи крові та переливання крові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4807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 – джерело життя,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початок всього,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сонце </a:t>
            </a:r>
            <a:r>
              <a:rPr lang="uk-UA" sz="42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мікрокосмусу</a:t>
            </a: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 якого залежить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вся сила і свіжість організму.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Ніщо не може замінити серця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4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взяти на себе його функції…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dirty="0" smtClean="0">
                <a:latin typeface="Arial Black" pitchFamily="34" charset="0"/>
              </a:rPr>
              <a:t>  </a:t>
            </a:r>
          </a:p>
          <a:p>
            <a:pPr indent="314325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Вільям </a:t>
            </a:r>
            <a:r>
              <a:rPr lang="uk-UA" dirty="0" err="1" smtClean="0">
                <a:solidFill>
                  <a:srgbClr val="7030A0"/>
                </a:solidFill>
                <a:latin typeface="Arial Black" pitchFamily="34" charset="0"/>
              </a:rPr>
              <a:t>Гарвей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indent="314325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i="1" dirty="0" smtClean="0">
                <a:solidFill>
                  <a:srgbClr val="7030A0"/>
                </a:solidFill>
                <a:latin typeface="Arial Black" pitchFamily="34" charset="0"/>
              </a:rPr>
              <a:t> англійський   фізіолог  Х</a:t>
            </a:r>
            <a:r>
              <a:rPr lang="en-US" i="1" dirty="0" smtClean="0">
                <a:solidFill>
                  <a:srgbClr val="7030A0"/>
                </a:solidFill>
                <a:latin typeface="Arial Black" pitchFamily="34" charset="0"/>
              </a:rPr>
              <a:t>V</a:t>
            </a:r>
            <a:r>
              <a:rPr lang="uk-UA" i="1" dirty="0" smtClean="0">
                <a:solidFill>
                  <a:srgbClr val="7030A0"/>
                </a:solidFill>
                <a:latin typeface="Arial Black" pitchFamily="34" charset="0"/>
              </a:rPr>
              <a:t>ІІ ст..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танційний курс. Транспорт речовин\Заняття 3. Лейкоцити. Імунітет\Korobov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порожнистий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м'язовий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кровоносної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ситеми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перекачування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судинах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истанційний курс. Транспорт речовин\Заняття 3. Лейкоцити. Імунітет\1341067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91395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Розташування серця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худих людей розташовується вертикальніше,  у гладких – горизонтальніше (наче «лежить» на діафрагмі), в осіб нормальної будови тіла воно займає косе положення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истанційний курс. Транспорт речовин\Заняття 3. Лейкоцити. Імунітет\slide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2442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Стінка серця складається з трьох шарів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Зовнішній  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епікард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Середній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міокард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Внутрішній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ендокард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 descr="D:\Дистанційний курс. Транспорт речовин\Заняття 3. Лейкоцити. Імунітет\slide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Будова серця</a:t>
            </a:r>
            <a:endParaRPr lang="ru-RU" dirty="0"/>
          </a:p>
        </p:txBody>
      </p:sp>
      <p:pic>
        <p:nvPicPr>
          <p:cNvPr id="2051" name="Picture 3" descr="D:\Дистанційний курс. Транспорт речовин\Заняття 3. Лейкоцити. Імунітет\bl_0211_1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083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Клапани серця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Клапан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половини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має три стулки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називається </a:t>
            </a:r>
          </a:p>
          <a:p>
            <a:pPr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тристулковим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лівої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дві стулки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азивається</a:t>
            </a:r>
          </a:p>
          <a:p>
            <a:pPr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двостулковим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або</a:t>
            </a:r>
          </a:p>
          <a:p>
            <a:pPr>
              <a:lnSpc>
                <a:spcPct val="120000"/>
              </a:lnSpc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мітральним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Між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шлуночками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серця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</a:t>
            </a:r>
          </a:p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судинами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також є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клапани-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півмісяцеві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8next.com/uploads/fotos/7bio/bl_0211_3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2132856"/>
            <a:ext cx="47170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Серцевий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цикл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Передсердя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шлуночки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станах: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скороченому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розслабленому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розслаблення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передсердь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шлуночків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певній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узгоджені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8next.com/uploads/fotos/7bio/bl_0211_5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132856"/>
            <a:ext cx="43924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233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СИСТЕМА КРОВООБІГУ. СЕРЦЕ, БУДОВА ТА ФУНКЦІЇ</vt:lpstr>
      <vt:lpstr>Слайд 2</vt:lpstr>
      <vt:lpstr>Слайд 3</vt:lpstr>
      <vt:lpstr>Слайд 4</vt:lpstr>
      <vt:lpstr>Розташування серця</vt:lpstr>
      <vt:lpstr>Стінка серця складається з трьох шарів:</vt:lpstr>
      <vt:lpstr>Будова серця</vt:lpstr>
      <vt:lpstr>Клапани серця</vt:lpstr>
      <vt:lpstr>Серцевий цикл</vt:lpstr>
      <vt:lpstr> </vt:lpstr>
      <vt:lpstr>            </vt:lpstr>
      <vt:lpstr>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Galina</cp:lastModifiedBy>
  <cp:revision>51</cp:revision>
  <dcterms:created xsi:type="dcterms:W3CDTF">2019-02-22T07:36:25Z</dcterms:created>
  <dcterms:modified xsi:type="dcterms:W3CDTF">2019-02-25T19:41:20Z</dcterms:modified>
</cp:coreProperties>
</file>