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90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09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3837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4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0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1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5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3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0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5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1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1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5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521D6-001D-41EB-8BBF-2E2D41E102B2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281CB2-B3EA-44A5-A31F-1884E0C4E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13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171" y="635726"/>
            <a:ext cx="7889966" cy="3415107"/>
          </a:xfrm>
        </p:spPr>
        <p:txBody>
          <a:bodyPr/>
          <a:lstStyle/>
          <a:p>
            <a:r>
              <a:rPr lang="uk-UA" sz="4000" b="1" dirty="0">
                <a:solidFill>
                  <a:srgbClr val="FFFF00"/>
                </a:solidFill>
              </a:rPr>
              <a:t>Урок-дослідження «Сполучники сурядності. Групи сполучників сурядності за значенням».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924316" cy="1592321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Підготувала:</a:t>
            </a:r>
          </a:p>
          <a:p>
            <a:r>
              <a:rPr lang="uk-UA" dirty="0"/>
              <a:t>в</a:t>
            </a:r>
            <a:r>
              <a:rPr lang="uk-UA" dirty="0" smtClean="0"/>
              <a:t>читель української мови </a:t>
            </a:r>
            <a:r>
              <a:rPr lang="uk-UA" dirty="0" err="1" smtClean="0"/>
              <a:t>талітератури</a:t>
            </a:r>
            <a:endParaRPr lang="uk-UA" dirty="0" smtClean="0"/>
          </a:p>
          <a:p>
            <a:r>
              <a:rPr lang="uk-UA" dirty="0" smtClean="0"/>
              <a:t>ХЗОШ № 118</a:t>
            </a:r>
          </a:p>
          <a:p>
            <a:r>
              <a:rPr lang="uk-UA" dirty="0" err="1" smtClean="0"/>
              <a:t>Тертична</a:t>
            </a:r>
            <a:r>
              <a:rPr lang="uk-UA" dirty="0" smtClean="0"/>
              <a:t> Яна Михайлівна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23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87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3006" y="435429"/>
            <a:ext cx="9265920" cy="529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Відповіді: </a:t>
            </a:r>
            <a:endParaRPr lang="ru-RU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Сурядні сполучники: а (протиставний), та (єднальний), чи то… чи (розділові), і (єднальний), однак (протиставний).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все виконаєш, оціни свою роботу та обов’язково посміхнися!!!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Дякуємо за роботу! Ти молодець!</a:t>
            </a:r>
            <a:endParaRPr lang="ru-RU" sz="40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0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2709" y="209006"/>
            <a:ext cx="9718765" cy="531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Добрий день!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продовжуємо вивчати тему «Сполучник». І сьогодні проведемо невеличке дослідження.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Отже, згадай: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ми називаємо сполучником?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функції виконує сполучник в реченні?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забувай, що сполучники з’єднують або однорідні члени речення, або частини складного речення.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9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87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6251" y="261257"/>
            <a:ext cx="10232572" cy="628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7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1: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7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 речення й подивися, що з’єднує сполучник:</a:t>
            </a:r>
            <a:endParaRPr lang="ru-RU" sz="1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Храм вражає </a:t>
            </a:r>
            <a:r>
              <a:rPr lang="uk-UA" sz="1700" u="dash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багатством</a:t>
            </a: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оформлення </a:t>
            </a:r>
            <a:r>
              <a:rPr lang="uk-UA" sz="17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17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u="dash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витонченістю</a:t>
            </a: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архітектури.</a:t>
            </a:r>
            <a:endParaRPr lang="ru-RU" sz="1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</a:t>
            </a:r>
            <a:r>
              <a:rPr lang="uk-UA" sz="17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</a:t>
            </a: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можливо, деколи </a:t>
            </a:r>
            <a:r>
              <a:rPr lang="uk-UA" sz="1700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сумна</a:t>
            </a: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7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</a:t>
            </a: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</a:t>
            </a: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можемо</a:t>
            </a: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її </a:t>
            </a:r>
            <a:r>
              <a:rPr lang="uk-UA" sz="1700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вивчати</a:t>
            </a: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Зроби висновок. </a:t>
            </a:r>
            <a:endParaRPr lang="ru-RU" sz="1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7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Висновок:</a:t>
            </a:r>
            <a:endParaRPr lang="ru-RU" sz="17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першому реченні сполучник </a:t>
            </a:r>
            <a:r>
              <a:rPr lang="uk-UA" sz="17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сполучає однорідні додатки.</a:t>
            </a:r>
            <a:endParaRPr lang="ru-RU" sz="1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другому реченні сполучник </a:t>
            </a:r>
            <a:r>
              <a:rPr lang="uk-UA" sz="17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</a:t>
            </a: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сполучає дві граматичні основи (два простих реченнях в межах складного).</a:t>
            </a:r>
            <a:endParaRPr lang="ru-RU" sz="1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7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Запам’ятай!</a:t>
            </a: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Також сполучник </a:t>
            </a:r>
            <a:r>
              <a:rPr lang="uk-UA" sz="17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вживається, щоб уникнути збігу приголосних, важких для вимови:</a:t>
            </a:r>
            <a:endParaRPr lang="ru-RU" sz="1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приголосного перед словом з початковим приголосним звуком (Інтер’єр Успенського собору просторий і світлий);</a:t>
            </a:r>
            <a:endParaRPr lang="ru-RU" sz="1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паузи, що на письмі позначається крапкою, комою, крапкою з комою, двокрапкою, перед словом з початковим приголосним звуком (Собор стоїть на Почаївській горі, і видно його з далеких місць Тернополя);</a:t>
            </a:r>
            <a:endParaRPr lang="ru-RU" sz="1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початку речення (І до наших днів збереглися розписи Успенського собору);</a:t>
            </a:r>
            <a:endParaRPr lang="ru-RU" sz="1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зіставленні понять (дні і ночі; батьки і діти);</a:t>
            </a:r>
            <a:endParaRPr lang="ru-RU" sz="17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uk-UA" sz="17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словом, що починається на й, є, ї, ю, я (Почаївська лавра і її споруди становлять значний інтерес з технічного погляду).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7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87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7840" y="383177"/>
            <a:ext cx="9187543" cy="646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2: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Уважно прочитай два складні речення. Знайди в них граматичні основи та сполучники, що їх з’єднують.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Сонечко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зайшло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надворі </a:t>
            </a:r>
            <a:r>
              <a:rPr lang="uk-UA" sz="2400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почало темніти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піду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туди, </a:t>
            </a:r>
            <a:r>
              <a:rPr lang="uk-UA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куди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серце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u="dbl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кличе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 подивися на кожне речення. Подумай, між частинами якого речення модна поставити запитання?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Звичайно, між частинами </a:t>
            </a:r>
            <a:r>
              <a:rPr lang="uk-UA" sz="2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другого речення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піду туди, (куди?) куди серце кличе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Спробуй поставити запитання між частинами першого речення. Виходить?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1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87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7211" y="418011"/>
            <a:ext cx="9300755" cy="563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 запам’ятай!!!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Складне речення, між частинами якого не можна поставити запитання (тобто частини є рівноправними між собою), називається </a:t>
            </a:r>
            <a:r>
              <a:rPr lang="uk-UA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складносурядним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Його частини з’єднують сполучники сурядності.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Складне речення, між частинами якого можна поставити запитання (тобто одна частина є головною, а інша  - залежною), називається </a:t>
            </a:r>
            <a:r>
              <a:rPr lang="uk-UA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складнопідрядним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Його частини з’єднують сполучники підрядності.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тепер ми з тобою будемо досліджувати </a:t>
            </a:r>
            <a:r>
              <a:rPr lang="uk-UA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сполучники сурядності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7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87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4629" y="330926"/>
            <a:ext cx="8482148" cy="676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3:</a:t>
            </a:r>
            <a:endParaRPr lang="ru-RU" sz="24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Тепер ми з тобою спробуємо практично знайти речення з рівноправними частинами. Виконай практичне завдання .</a:t>
            </a:r>
          </a:p>
          <a:p>
            <a:endParaRPr lang="uk-UA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 складні речення. </a:t>
            </a:r>
            <a:r>
              <a:rPr lang="uk-UA" sz="2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Випиши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тільки ті, частини яких є рівноправними між собою (тобто складносурядні речення).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Вже зійшло сонце, а півень ще не співав.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Добрий сміх вчить, а злий повчає.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 повернувся додому тоді, коли все скінчилося.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буду готовий тебе зустріти, коли ти прийдеш.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Настане час - і піде все в архів.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наступному слайді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себе!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92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87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4927" y="322217"/>
            <a:ext cx="8804364" cy="639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Відповіді: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Треба виписати речення під номерами: 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1, 2, 5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впорався, молодець!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uk-UA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2400" b="1" i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4:</a:t>
            </a:r>
            <a:endParaRPr lang="ru-RU" sz="24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 ми детальніше ознайомимося з </a:t>
            </a:r>
            <a:r>
              <a:rPr lang="uk-UA" sz="2400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сурядними сполучниками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Уважно ознайомся з матеріалами таблиці у наступному слайді.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78" y="2341374"/>
            <a:ext cx="10857575" cy="162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9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87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78" y="204819"/>
            <a:ext cx="9426146" cy="64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8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987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4263" y="418012"/>
            <a:ext cx="8865326" cy="630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 вивчи ці сполучники!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 5: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тепер, щоб закріпити вивчені сурядні сполучники, виконай практичне завдання 2.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uk-UA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 речення. </a:t>
            </a:r>
            <a:r>
              <a:rPr lang="uk-UA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Випиши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них сурядні сполучники, </a:t>
            </a:r>
            <a:r>
              <a:rPr lang="uk-UA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вкажи</a:t>
            </a:r>
            <a:r>
              <a:rPr lang="uk-UA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їх розряд за значенням.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5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- срібло, а мовчання – золото.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Сичі в гаю перекликались, та ясен раз у раз скрипів.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то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шумлять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 хвилі, чи німфа плаче вслід.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Дмухнув вітер понад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ставом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і сліду не стало.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Пишнобарвними квітками рясно всіяні путі, однак над вільними ланами грають сурми золоті.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забудь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перевірити себе у наступному слайді!</a:t>
            </a:r>
          </a:p>
        </p:txBody>
      </p:sp>
    </p:spTree>
    <p:extLst>
      <p:ext uri="{BB962C8B-B14F-4D97-AF65-F5344CB8AC3E}">
        <p14:creationId xmlns:p14="http://schemas.microsoft.com/office/powerpoint/2010/main" val="364417279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684</Words>
  <Application>Microsoft Office PowerPoint</Application>
  <PresentationFormat>Широкоэкранный</PresentationFormat>
  <Paragraphs>93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Грань</vt:lpstr>
      <vt:lpstr>Урок-дослідження «Сполучники сурядності. Групи сполучників сурядності за значенням».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Vitaliy</dc:creator>
  <cp:lastModifiedBy>Vitaliy</cp:lastModifiedBy>
  <cp:revision>10</cp:revision>
  <dcterms:created xsi:type="dcterms:W3CDTF">2018-09-19T03:16:43Z</dcterms:created>
  <dcterms:modified xsi:type="dcterms:W3CDTF">2018-09-19T03:39:30Z</dcterms:modified>
</cp:coreProperties>
</file>