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6" r:id="rId2"/>
    <p:sldId id="259" r:id="rId3"/>
    <p:sldId id="260" r:id="rId4"/>
    <p:sldId id="261" r:id="rId5"/>
    <p:sldId id="262" r:id="rId6"/>
    <p:sldId id="263" r:id="rId7"/>
    <p:sldId id="264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2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0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38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4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4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61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3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6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9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4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0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9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7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7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500198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Book Antiqua" pitchFamily="18" charset="0"/>
              </a:rPr>
              <a:t>Comparatives</a:t>
            </a:r>
            <a:endParaRPr lang="ru-RU" sz="9600" b="1" dirty="0">
              <a:latin typeface="Book Antiqua" pitchFamily="18" charset="0"/>
            </a:endParaRPr>
          </a:p>
        </p:txBody>
      </p:sp>
      <p:pic>
        <p:nvPicPr>
          <p:cNvPr id="6" name="Рисунок 5" descr="Tom-And-Jerry-tom-and-jerry-11065131-413-55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489" y="2000240"/>
            <a:ext cx="3457956" cy="46720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What do you think? Answer the questions.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57718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Berlin Sans FB Demi" pitchFamily="34" charset="0"/>
              </a:rPr>
              <a:t>                               </a:t>
            </a:r>
          </a:p>
          <a:p>
            <a:pPr>
              <a:buNone/>
            </a:pPr>
            <a:r>
              <a:rPr lang="en-US" b="1" dirty="0" smtClean="0">
                <a:latin typeface="Berlin Sans FB Demi" pitchFamily="34" charset="0"/>
              </a:rPr>
              <a:t>                                   </a:t>
            </a:r>
            <a:r>
              <a:rPr lang="en-US" sz="4800" b="1" dirty="0" smtClean="0">
                <a:latin typeface="Berlin Sans FB Demi" pitchFamily="34" charset="0"/>
              </a:rPr>
              <a:t>Who is smaller?</a:t>
            </a:r>
          </a:p>
          <a:p>
            <a:pPr>
              <a:buNone/>
            </a:pPr>
            <a:endParaRPr lang="en-US" b="1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en-US" b="1" dirty="0" smtClean="0">
                <a:latin typeface="Berlin Sans FB Demi" pitchFamily="34" charset="0"/>
              </a:rPr>
              <a:t>                                  </a:t>
            </a:r>
          </a:p>
          <a:p>
            <a:pPr>
              <a:buNone/>
            </a:pPr>
            <a:r>
              <a:rPr lang="en-US" b="1" dirty="0" smtClean="0">
                <a:latin typeface="Berlin Sans FB Demi" pitchFamily="34" charset="0"/>
              </a:rPr>
              <a:t>                                 </a:t>
            </a:r>
            <a:endParaRPr lang="ru-RU" b="1" dirty="0"/>
          </a:p>
        </p:txBody>
      </p:sp>
      <p:pic>
        <p:nvPicPr>
          <p:cNvPr id="5" name="Рисунок 4" descr="Tom-And-Jerry-tom-and-jerry-11065131-413-55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214554"/>
            <a:ext cx="2752730" cy="414781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071802" y="5286388"/>
            <a:ext cx="5715040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Jerry is smaller than Tom.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What do you think? Answer the questions.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800" b="1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en-US" sz="4800" b="1" dirty="0" smtClean="0">
                <a:latin typeface="Berlin Sans FB Demi" pitchFamily="34" charset="0"/>
              </a:rPr>
              <a:t>Who is taller?</a:t>
            </a:r>
            <a:endParaRPr lang="ru-RU" sz="4800" dirty="0"/>
          </a:p>
        </p:txBody>
      </p:sp>
      <p:pic>
        <p:nvPicPr>
          <p:cNvPr id="4" name="Рисунок 3" descr="kinopoisk_ru-Tom-and-Jerry-764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857364"/>
            <a:ext cx="2801476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5715040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Tom is taller than Jerry.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What do you think? Answer the questions.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916832"/>
            <a:ext cx="4608512" cy="352839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800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en-US" sz="4800" dirty="0" smtClean="0">
                <a:latin typeface="Berlin Sans FB Demi" pitchFamily="34" charset="0"/>
              </a:rPr>
              <a:t>                          Who is bigger?</a:t>
            </a:r>
            <a:endParaRPr lang="ru-RU" sz="4800" dirty="0"/>
          </a:p>
        </p:txBody>
      </p:sp>
      <p:pic>
        <p:nvPicPr>
          <p:cNvPr id="6" name="Рисунок 5" descr="147ad2d31bf5e59bc533b244d95899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3635896" cy="336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14646" y="5786454"/>
            <a:ext cx="592935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Shrek is bigger than Donkey.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What do you think? Answer the questions.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Berlin Sans FB Demi" pitchFamily="34" charset="0"/>
              </a:rPr>
              <a:t>     Who is more beautiful?</a:t>
            </a:r>
            <a:endParaRPr lang="ru-RU" sz="4800" dirty="0"/>
          </a:p>
        </p:txBody>
      </p:sp>
      <p:pic>
        <p:nvPicPr>
          <p:cNvPr id="4" name="Рисунок 3" descr="1508199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597952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3789040"/>
            <a:ext cx="3423894" cy="2283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Dragon is more beautiful than Donkey. 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What do you think? Answer the questions.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2133600"/>
            <a:ext cx="3242320" cy="3023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Berlin Sans FB Demi" pitchFamily="34" charset="0"/>
              </a:rPr>
              <a:t>                      Who</a:t>
            </a:r>
            <a:r>
              <a:rPr lang="en-US" sz="4800" b="1" dirty="0" smtClean="0">
                <a:latin typeface="Berlin Sans FB Demi" pitchFamily="34" charset="0"/>
              </a:rPr>
              <a:t> </a:t>
            </a:r>
            <a:r>
              <a:rPr lang="en-US" sz="4800" dirty="0" smtClean="0">
                <a:latin typeface="Berlin Sans FB Demi" pitchFamily="34" charset="0"/>
              </a:rPr>
              <a:t>is hungrier?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5786454"/>
            <a:ext cx="6286512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Donkey is hungrier than Shrek.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596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92896"/>
            <a:ext cx="4709632" cy="272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What do you think? Answer the questions.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Berlin Sans FB Demi" pitchFamily="34" charset="0"/>
              </a:rPr>
              <a:t>  Which car brand is more expensive?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5786454"/>
            <a:ext cx="8501090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Audi is more expensive than Ford Focus. 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402892_avtomobil_oboya_krasnaya_ferrari_spec_versiya_kras_1920x1080_(www_GdeFon_ru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071810"/>
            <a:ext cx="4320534" cy="270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OOxy_croper_ru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071810"/>
            <a:ext cx="4286280" cy="274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79229"/>
              </p:ext>
            </p:extLst>
          </p:nvPr>
        </p:nvGraphicFramePr>
        <p:xfrm>
          <a:off x="357158" y="285732"/>
          <a:ext cx="8501121" cy="6389374"/>
        </p:xfrm>
        <a:graphic>
          <a:graphicData uri="http://schemas.openxmlformats.org/drawingml/2006/table">
            <a:tbl>
              <a:tblPr firstRow="1" bandRow="1">
                <a:solidFill>
                  <a:schemeClr val="tx1">
                    <a:lumMod val="65000"/>
                    <a:lumOff val="35000"/>
                  </a:schemeClr>
                </a:solidFill>
                <a:tableStyleId>{5940675A-B579-460E-94D1-54222C63F5DA}</a:tableStyleId>
              </a:tblPr>
              <a:tblGrid>
                <a:gridCol w="2833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Berlin Sans FB Demi" pitchFamily="34" charset="0"/>
                        </a:rPr>
                        <a:t>big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4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Berlin Sans FB Demi" pitchFamily="34" charset="0"/>
                        </a:rPr>
                        <a:t>slower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Berlin Sans FB Demi" pitchFamily="34" charset="0"/>
                        </a:rPr>
                        <a:t>interesting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erlin Sans FB Demi" pitchFamily="34" charset="0"/>
                        </a:rPr>
                        <a:t>more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erlin Sans FB Demi" pitchFamily="34" charset="0"/>
                        </a:rPr>
                        <a:t>interesting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4"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bg1"/>
                          </a:solidFill>
                          <a:latin typeface="Berlin Sans FB Demi" pitchFamily="34" charset="0"/>
                        </a:rPr>
                        <a:t>            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Berlin Sans FB Demi" pitchFamily="34" charset="0"/>
                        </a:rPr>
                        <a:t>hotter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54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Berlin Sans FB Demi" pitchFamily="34" charset="0"/>
                        </a:rPr>
                        <a:t>bad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654"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Berlin Sans FB Demi" pitchFamily="34" charset="0"/>
                        </a:rPr>
                        <a:t>better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Berlin Sans FB Demi" pitchFamily="34" charset="0"/>
                        </a:rPr>
                        <a:t>attentive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8654"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Berlin Sans FB Demi" pitchFamily="34" charset="0"/>
                        </a:rPr>
                        <a:t>nice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14678" y="285728"/>
            <a:ext cx="4021618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bigger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928670"/>
            <a:ext cx="2786082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slow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214554"/>
            <a:ext cx="3638778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hot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786058"/>
            <a:ext cx="3062714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little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2857496"/>
            <a:ext cx="4237642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less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3500438"/>
            <a:ext cx="4237642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worse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071942"/>
            <a:ext cx="3494762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good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4714884"/>
            <a:ext cx="4165634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more attentive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5286388"/>
            <a:ext cx="2786082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dirty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2810" y="5300456"/>
            <a:ext cx="4177502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dirtier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5929330"/>
            <a:ext cx="4165634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nicer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249</TotalTime>
  <Words>153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Berlin Sans FB</vt:lpstr>
      <vt:lpstr>Berlin Sans FB Demi</vt:lpstr>
      <vt:lpstr>Book Antiqua</vt:lpstr>
      <vt:lpstr>Century</vt:lpstr>
      <vt:lpstr>Century Gothic</vt:lpstr>
      <vt:lpstr>Comic Sans MS</vt:lpstr>
      <vt:lpstr>Wingdings 3</vt:lpstr>
      <vt:lpstr>Легкий дым</vt:lpstr>
      <vt:lpstr>Comparatives</vt:lpstr>
      <vt:lpstr>What do you think? Answer the questions.</vt:lpstr>
      <vt:lpstr>What do you think? Answer the questions.</vt:lpstr>
      <vt:lpstr>What do you think? Answer the questions.</vt:lpstr>
      <vt:lpstr>What do you think? Answer the questions.</vt:lpstr>
      <vt:lpstr>What do you think? Answer the questions.</vt:lpstr>
      <vt:lpstr>What do you think? Answer the questions.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28</cp:revision>
  <dcterms:created xsi:type="dcterms:W3CDTF">2012-12-25T20:33:34Z</dcterms:created>
  <dcterms:modified xsi:type="dcterms:W3CDTF">2020-09-13T19:01:48Z</dcterms:modified>
</cp:coreProperties>
</file>