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921FE6-CD24-4BFA-839F-6DFC3AEF3B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865573-3136-42A4-A8CC-09CCCA01205E}">
      <dgm:prSet/>
      <dgm:spPr/>
      <dgm:t>
        <a:bodyPr/>
        <a:lstStyle/>
        <a:p>
          <a:pPr rtl="0"/>
          <a:r>
            <a:rPr lang="en-US" dirty="0" smtClean="0">
              <a:solidFill>
                <a:srgbClr val="FF0000"/>
              </a:solidFill>
            </a:rPr>
            <a:t>✅</a:t>
          </a:r>
          <a:r>
            <a:rPr lang="en-US" dirty="0" smtClean="0"/>
            <a:t> Start the condition with </a:t>
          </a:r>
          <a:r>
            <a:rPr lang="en-US" dirty="0" smtClean="0">
              <a:solidFill>
                <a:schemeClr val="tx1"/>
              </a:solidFill>
            </a:rPr>
            <a:t>if</a:t>
          </a:r>
          <a:endParaRPr lang="en-US" dirty="0">
            <a:solidFill>
              <a:schemeClr val="tx1"/>
            </a:solidFill>
          </a:endParaRPr>
        </a:p>
      </dgm:t>
    </dgm:pt>
    <dgm:pt modelId="{3BB6E3B1-9FA6-4C11-B777-9397A8F38B21}" type="parTrans" cxnId="{E3A5BEC2-46BE-42CE-9AB8-6D598D0199DE}">
      <dgm:prSet/>
      <dgm:spPr/>
      <dgm:t>
        <a:bodyPr/>
        <a:lstStyle/>
        <a:p>
          <a:endParaRPr lang="ru-RU"/>
        </a:p>
      </dgm:t>
    </dgm:pt>
    <dgm:pt modelId="{FA65CE7E-0BA3-444B-94B8-32858C534428}" type="sibTrans" cxnId="{E3A5BEC2-46BE-42CE-9AB8-6D598D0199DE}">
      <dgm:prSet/>
      <dgm:spPr/>
      <dgm:t>
        <a:bodyPr/>
        <a:lstStyle/>
        <a:p>
          <a:endParaRPr lang="ru-RU"/>
        </a:p>
      </dgm:t>
    </dgm:pt>
    <dgm:pt modelId="{4D08F78A-831C-41EB-92E9-8C331162A482}">
      <dgm:prSet/>
      <dgm:spPr/>
      <dgm:t>
        <a:bodyPr/>
        <a:lstStyle/>
        <a:p>
          <a:pPr rtl="0"/>
          <a:r>
            <a:rPr lang="en-US" dirty="0" smtClean="0">
              <a:solidFill>
                <a:srgbClr val="FF0000"/>
              </a:solidFill>
            </a:rPr>
            <a:t>✅ </a:t>
          </a:r>
          <a:r>
            <a:rPr lang="en-US" dirty="0" smtClean="0"/>
            <a:t>After </a:t>
          </a:r>
          <a:r>
            <a:rPr lang="en-US" dirty="0" smtClean="0">
              <a:solidFill>
                <a:schemeClr val="tx1"/>
              </a:solidFill>
            </a:rPr>
            <a:t>if</a:t>
          </a:r>
          <a:r>
            <a:rPr lang="en-US" dirty="0" smtClean="0"/>
            <a:t> – </a:t>
          </a:r>
          <a:r>
            <a:rPr lang="en-US" dirty="0" smtClean="0">
              <a:solidFill>
                <a:schemeClr val="tx1"/>
              </a:solidFill>
            </a:rPr>
            <a:t>P</a:t>
          </a:r>
          <a:r>
            <a:rPr lang="en-US" dirty="0" smtClean="0"/>
            <a:t>resent </a:t>
          </a:r>
          <a:r>
            <a:rPr lang="en-US" dirty="0" smtClean="0">
              <a:solidFill>
                <a:schemeClr val="tx1"/>
              </a:solidFill>
            </a:rPr>
            <a:t>S</a:t>
          </a:r>
          <a:r>
            <a:rPr lang="en-US" dirty="0" smtClean="0"/>
            <a:t>imple</a:t>
          </a:r>
          <a:endParaRPr lang="en-US" dirty="0"/>
        </a:p>
      </dgm:t>
    </dgm:pt>
    <dgm:pt modelId="{397A3EDD-196E-41E9-A03F-8CBC65CE4925}" type="parTrans" cxnId="{06CFA3A5-6B50-4BB6-9CCE-71A7BFEAD64D}">
      <dgm:prSet/>
      <dgm:spPr/>
      <dgm:t>
        <a:bodyPr/>
        <a:lstStyle/>
        <a:p>
          <a:endParaRPr lang="ru-RU"/>
        </a:p>
      </dgm:t>
    </dgm:pt>
    <dgm:pt modelId="{C23219C3-7A18-4DCC-81EC-7AD8E50AB85E}" type="sibTrans" cxnId="{06CFA3A5-6B50-4BB6-9CCE-71A7BFEAD64D}">
      <dgm:prSet/>
      <dgm:spPr/>
      <dgm:t>
        <a:bodyPr/>
        <a:lstStyle/>
        <a:p>
          <a:endParaRPr lang="ru-RU"/>
        </a:p>
      </dgm:t>
    </dgm:pt>
    <dgm:pt modelId="{815B576B-A16C-4185-8C83-4188179CE4FD}">
      <dgm:prSet/>
      <dgm:spPr/>
      <dgm:t>
        <a:bodyPr/>
        <a:lstStyle/>
        <a:p>
          <a:pPr rtl="0"/>
          <a:r>
            <a:rPr lang="en-US" dirty="0" smtClean="0">
              <a:solidFill>
                <a:srgbClr val="FF0000"/>
              </a:solidFill>
            </a:rPr>
            <a:t>✅</a:t>
          </a:r>
          <a:r>
            <a:rPr lang="en-US" dirty="0" smtClean="0"/>
            <a:t> Result – </a:t>
          </a:r>
          <a:r>
            <a:rPr lang="en-US" dirty="0" smtClean="0">
              <a:solidFill>
                <a:schemeClr val="tx1"/>
              </a:solidFill>
            </a:rPr>
            <a:t>will</a:t>
          </a:r>
          <a:r>
            <a:rPr lang="en-US" dirty="0" smtClean="0"/>
            <a:t> + verb</a:t>
          </a:r>
          <a:endParaRPr lang="en-US" dirty="0"/>
        </a:p>
      </dgm:t>
    </dgm:pt>
    <dgm:pt modelId="{544097D6-E0AD-46D2-A2ED-8DCCE1B882C4}" type="parTrans" cxnId="{4B02D14F-0DE1-47DB-906A-0D48C520D744}">
      <dgm:prSet/>
      <dgm:spPr/>
      <dgm:t>
        <a:bodyPr/>
        <a:lstStyle/>
        <a:p>
          <a:endParaRPr lang="ru-RU"/>
        </a:p>
      </dgm:t>
    </dgm:pt>
    <dgm:pt modelId="{6526CD0F-964C-492D-AEC2-9651DE4698CF}" type="sibTrans" cxnId="{4B02D14F-0DE1-47DB-906A-0D48C520D744}">
      <dgm:prSet/>
      <dgm:spPr/>
      <dgm:t>
        <a:bodyPr/>
        <a:lstStyle/>
        <a:p>
          <a:endParaRPr lang="ru-RU"/>
        </a:p>
      </dgm:t>
    </dgm:pt>
    <dgm:pt modelId="{760E4916-F754-409A-89FE-2B445194836E}" type="pres">
      <dgm:prSet presAssocID="{F8921FE6-CD24-4BFA-839F-6DFC3AEF3B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C9A5BE7-D9D3-4F0D-81F4-215FE04B2864}" type="pres">
      <dgm:prSet presAssocID="{E6865573-3136-42A4-A8CC-09CCCA01205E}" presName="root" presStyleCnt="0"/>
      <dgm:spPr/>
    </dgm:pt>
    <dgm:pt modelId="{502B3962-C214-4B41-B5B7-38599C236A8C}" type="pres">
      <dgm:prSet presAssocID="{E6865573-3136-42A4-A8CC-09CCCA01205E}" presName="rootComposite" presStyleCnt="0"/>
      <dgm:spPr/>
    </dgm:pt>
    <dgm:pt modelId="{BBBB9227-68CF-4DA5-909D-28F4C2276C8B}" type="pres">
      <dgm:prSet presAssocID="{E6865573-3136-42A4-A8CC-09CCCA01205E}" presName="rootText" presStyleLbl="node1" presStyleIdx="0" presStyleCnt="3" custScaleX="150986" custScaleY="214150"/>
      <dgm:spPr/>
    </dgm:pt>
    <dgm:pt modelId="{9F9EE72E-CDBC-46AE-8CCC-7462011D91FC}" type="pres">
      <dgm:prSet presAssocID="{E6865573-3136-42A4-A8CC-09CCCA01205E}" presName="rootConnector" presStyleLbl="node1" presStyleIdx="0" presStyleCnt="3"/>
      <dgm:spPr/>
    </dgm:pt>
    <dgm:pt modelId="{45F64949-D089-465F-8840-506C45D6174B}" type="pres">
      <dgm:prSet presAssocID="{E6865573-3136-42A4-A8CC-09CCCA01205E}" presName="childShape" presStyleCnt="0"/>
      <dgm:spPr/>
    </dgm:pt>
    <dgm:pt modelId="{F0A4DAA8-076C-42AE-BFCF-C725ACF98BBC}" type="pres">
      <dgm:prSet presAssocID="{4D08F78A-831C-41EB-92E9-8C331162A482}" presName="root" presStyleCnt="0"/>
      <dgm:spPr/>
    </dgm:pt>
    <dgm:pt modelId="{9C2CD897-F583-4C11-9770-D6384AE969F9}" type="pres">
      <dgm:prSet presAssocID="{4D08F78A-831C-41EB-92E9-8C331162A482}" presName="rootComposite" presStyleCnt="0"/>
      <dgm:spPr/>
    </dgm:pt>
    <dgm:pt modelId="{D13C01CE-9864-4940-99D9-05D4EDDA1E03}" type="pres">
      <dgm:prSet presAssocID="{4D08F78A-831C-41EB-92E9-8C331162A482}" presName="rootText" presStyleLbl="node1" presStyleIdx="1" presStyleCnt="3" custScaleX="158382" custScaleY="214999"/>
      <dgm:spPr/>
    </dgm:pt>
    <dgm:pt modelId="{6002A071-D170-43BC-A9FB-43F52E434F3B}" type="pres">
      <dgm:prSet presAssocID="{4D08F78A-831C-41EB-92E9-8C331162A482}" presName="rootConnector" presStyleLbl="node1" presStyleIdx="1" presStyleCnt="3"/>
      <dgm:spPr/>
    </dgm:pt>
    <dgm:pt modelId="{3ED14383-9B99-4583-8DEE-0E83A59043A2}" type="pres">
      <dgm:prSet presAssocID="{4D08F78A-831C-41EB-92E9-8C331162A482}" presName="childShape" presStyleCnt="0"/>
      <dgm:spPr/>
    </dgm:pt>
    <dgm:pt modelId="{14DAB14A-7994-46B4-911A-8318B77FF119}" type="pres">
      <dgm:prSet presAssocID="{815B576B-A16C-4185-8C83-4188179CE4FD}" presName="root" presStyleCnt="0"/>
      <dgm:spPr/>
    </dgm:pt>
    <dgm:pt modelId="{70559AB3-7B38-41B8-978D-F789A4AED4B6}" type="pres">
      <dgm:prSet presAssocID="{815B576B-A16C-4185-8C83-4188179CE4FD}" presName="rootComposite" presStyleCnt="0"/>
      <dgm:spPr/>
    </dgm:pt>
    <dgm:pt modelId="{5F1147FF-519F-4FD0-A3FD-79E8973B1DEF}" type="pres">
      <dgm:prSet presAssocID="{815B576B-A16C-4185-8C83-4188179CE4FD}" presName="rootText" presStyleLbl="node1" presStyleIdx="2" presStyleCnt="3" custScaleX="161244" custScaleY="203356"/>
      <dgm:spPr/>
    </dgm:pt>
    <dgm:pt modelId="{ADE25FB8-BB2F-4E23-A485-955315EEDDC5}" type="pres">
      <dgm:prSet presAssocID="{815B576B-A16C-4185-8C83-4188179CE4FD}" presName="rootConnector" presStyleLbl="node1" presStyleIdx="2" presStyleCnt="3"/>
      <dgm:spPr/>
    </dgm:pt>
    <dgm:pt modelId="{44545B58-63D3-41AC-8466-FF73E500914A}" type="pres">
      <dgm:prSet presAssocID="{815B576B-A16C-4185-8C83-4188179CE4FD}" presName="childShape" presStyleCnt="0"/>
      <dgm:spPr/>
    </dgm:pt>
  </dgm:ptLst>
  <dgm:cxnLst>
    <dgm:cxn modelId="{1E3A5B13-A8AA-4E12-8945-BA84A1806175}" type="presOf" srcId="{4D08F78A-831C-41EB-92E9-8C331162A482}" destId="{6002A071-D170-43BC-A9FB-43F52E434F3B}" srcOrd="1" destOrd="0" presId="urn:microsoft.com/office/officeart/2005/8/layout/hierarchy3"/>
    <dgm:cxn modelId="{022CED98-5B52-4A0C-8203-28EBAE253831}" type="presOf" srcId="{E6865573-3136-42A4-A8CC-09CCCA01205E}" destId="{BBBB9227-68CF-4DA5-909D-28F4C2276C8B}" srcOrd="0" destOrd="0" presId="urn:microsoft.com/office/officeart/2005/8/layout/hierarchy3"/>
    <dgm:cxn modelId="{79C9DA36-594D-48A3-BFA8-8657D12DBC6C}" type="presOf" srcId="{E6865573-3136-42A4-A8CC-09CCCA01205E}" destId="{9F9EE72E-CDBC-46AE-8CCC-7462011D91FC}" srcOrd="1" destOrd="0" presId="urn:microsoft.com/office/officeart/2005/8/layout/hierarchy3"/>
    <dgm:cxn modelId="{4B02D14F-0DE1-47DB-906A-0D48C520D744}" srcId="{F8921FE6-CD24-4BFA-839F-6DFC3AEF3B6B}" destId="{815B576B-A16C-4185-8C83-4188179CE4FD}" srcOrd="2" destOrd="0" parTransId="{544097D6-E0AD-46D2-A2ED-8DCCE1B882C4}" sibTransId="{6526CD0F-964C-492D-AEC2-9651DE4698CF}"/>
    <dgm:cxn modelId="{0367C719-6763-4527-BFA5-9AC220B453E4}" type="presOf" srcId="{4D08F78A-831C-41EB-92E9-8C331162A482}" destId="{D13C01CE-9864-4940-99D9-05D4EDDA1E03}" srcOrd="0" destOrd="0" presId="urn:microsoft.com/office/officeart/2005/8/layout/hierarchy3"/>
    <dgm:cxn modelId="{06CFA3A5-6B50-4BB6-9CCE-71A7BFEAD64D}" srcId="{F8921FE6-CD24-4BFA-839F-6DFC3AEF3B6B}" destId="{4D08F78A-831C-41EB-92E9-8C331162A482}" srcOrd="1" destOrd="0" parTransId="{397A3EDD-196E-41E9-A03F-8CBC65CE4925}" sibTransId="{C23219C3-7A18-4DCC-81EC-7AD8E50AB85E}"/>
    <dgm:cxn modelId="{3826518C-5257-45DA-A587-54D39736C42B}" type="presOf" srcId="{F8921FE6-CD24-4BFA-839F-6DFC3AEF3B6B}" destId="{760E4916-F754-409A-89FE-2B445194836E}" srcOrd="0" destOrd="0" presId="urn:microsoft.com/office/officeart/2005/8/layout/hierarchy3"/>
    <dgm:cxn modelId="{E3A5BEC2-46BE-42CE-9AB8-6D598D0199DE}" srcId="{F8921FE6-CD24-4BFA-839F-6DFC3AEF3B6B}" destId="{E6865573-3136-42A4-A8CC-09CCCA01205E}" srcOrd="0" destOrd="0" parTransId="{3BB6E3B1-9FA6-4C11-B777-9397A8F38B21}" sibTransId="{FA65CE7E-0BA3-444B-94B8-32858C534428}"/>
    <dgm:cxn modelId="{C0B4E595-514E-4F3A-B5EE-051FDAB3E6B0}" type="presOf" srcId="{815B576B-A16C-4185-8C83-4188179CE4FD}" destId="{5F1147FF-519F-4FD0-A3FD-79E8973B1DEF}" srcOrd="0" destOrd="0" presId="urn:microsoft.com/office/officeart/2005/8/layout/hierarchy3"/>
    <dgm:cxn modelId="{ECB32C88-BBDF-49A8-AD68-849D8CAF3D34}" type="presOf" srcId="{815B576B-A16C-4185-8C83-4188179CE4FD}" destId="{ADE25FB8-BB2F-4E23-A485-955315EEDDC5}" srcOrd="1" destOrd="0" presId="urn:microsoft.com/office/officeart/2005/8/layout/hierarchy3"/>
    <dgm:cxn modelId="{122F959B-CDA1-47BE-8440-8143AFD3280E}" type="presParOf" srcId="{760E4916-F754-409A-89FE-2B445194836E}" destId="{2C9A5BE7-D9D3-4F0D-81F4-215FE04B2864}" srcOrd="0" destOrd="0" presId="urn:microsoft.com/office/officeart/2005/8/layout/hierarchy3"/>
    <dgm:cxn modelId="{212101D0-D8FB-48BB-904E-1395C8A0364B}" type="presParOf" srcId="{2C9A5BE7-D9D3-4F0D-81F4-215FE04B2864}" destId="{502B3962-C214-4B41-B5B7-38599C236A8C}" srcOrd="0" destOrd="0" presId="urn:microsoft.com/office/officeart/2005/8/layout/hierarchy3"/>
    <dgm:cxn modelId="{33F5BC4B-1F20-46A7-98EB-B7B766A7F48D}" type="presParOf" srcId="{502B3962-C214-4B41-B5B7-38599C236A8C}" destId="{BBBB9227-68CF-4DA5-909D-28F4C2276C8B}" srcOrd="0" destOrd="0" presId="urn:microsoft.com/office/officeart/2005/8/layout/hierarchy3"/>
    <dgm:cxn modelId="{FFFE17E8-72B7-4047-91C8-EDA50F71B9D5}" type="presParOf" srcId="{502B3962-C214-4B41-B5B7-38599C236A8C}" destId="{9F9EE72E-CDBC-46AE-8CCC-7462011D91FC}" srcOrd="1" destOrd="0" presId="urn:microsoft.com/office/officeart/2005/8/layout/hierarchy3"/>
    <dgm:cxn modelId="{6B2AF6A7-6B04-496F-B8ED-86FF4430B54B}" type="presParOf" srcId="{2C9A5BE7-D9D3-4F0D-81F4-215FE04B2864}" destId="{45F64949-D089-465F-8840-506C45D6174B}" srcOrd="1" destOrd="0" presId="urn:microsoft.com/office/officeart/2005/8/layout/hierarchy3"/>
    <dgm:cxn modelId="{6F5F0802-3EB2-4261-BA30-50FAABC6573A}" type="presParOf" srcId="{760E4916-F754-409A-89FE-2B445194836E}" destId="{F0A4DAA8-076C-42AE-BFCF-C725ACF98BBC}" srcOrd="1" destOrd="0" presId="urn:microsoft.com/office/officeart/2005/8/layout/hierarchy3"/>
    <dgm:cxn modelId="{A2A10CD0-21DE-4428-81AC-50FA9937A594}" type="presParOf" srcId="{F0A4DAA8-076C-42AE-BFCF-C725ACF98BBC}" destId="{9C2CD897-F583-4C11-9770-D6384AE969F9}" srcOrd="0" destOrd="0" presId="urn:microsoft.com/office/officeart/2005/8/layout/hierarchy3"/>
    <dgm:cxn modelId="{A9B32F98-8E1F-4C53-AEAD-A8F98359C2C9}" type="presParOf" srcId="{9C2CD897-F583-4C11-9770-D6384AE969F9}" destId="{D13C01CE-9864-4940-99D9-05D4EDDA1E03}" srcOrd="0" destOrd="0" presId="urn:microsoft.com/office/officeart/2005/8/layout/hierarchy3"/>
    <dgm:cxn modelId="{87FF73E7-AFF8-4E04-90B7-9049BA8D1D6F}" type="presParOf" srcId="{9C2CD897-F583-4C11-9770-D6384AE969F9}" destId="{6002A071-D170-43BC-A9FB-43F52E434F3B}" srcOrd="1" destOrd="0" presId="urn:microsoft.com/office/officeart/2005/8/layout/hierarchy3"/>
    <dgm:cxn modelId="{04B9DC31-D03E-4EAC-8F39-0A0F548ECE82}" type="presParOf" srcId="{F0A4DAA8-076C-42AE-BFCF-C725ACF98BBC}" destId="{3ED14383-9B99-4583-8DEE-0E83A59043A2}" srcOrd="1" destOrd="0" presId="urn:microsoft.com/office/officeart/2005/8/layout/hierarchy3"/>
    <dgm:cxn modelId="{7E51DDF6-CAE1-403D-9F27-2F2060E7CD68}" type="presParOf" srcId="{760E4916-F754-409A-89FE-2B445194836E}" destId="{14DAB14A-7994-46B4-911A-8318B77FF119}" srcOrd="2" destOrd="0" presId="urn:microsoft.com/office/officeart/2005/8/layout/hierarchy3"/>
    <dgm:cxn modelId="{10838D11-11B3-4533-996B-6DC0C8D25002}" type="presParOf" srcId="{14DAB14A-7994-46B4-911A-8318B77FF119}" destId="{70559AB3-7B38-41B8-978D-F789A4AED4B6}" srcOrd="0" destOrd="0" presId="urn:microsoft.com/office/officeart/2005/8/layout/hierarchy3"/>
    <dgm:cxn modelId="{EA56B456-BB58-4BE2-AAB4-DA3C63194BBC}" type="presParOf" srcId="{70559AB3-7B38-41B8-978D-F789A4AED4B6}" destId="{5F1147FF-519F-4FD0-A3FD-79E8973B1DEF}" srcOrd="0" destOrd="0" presId="urn:microsoft.com/office/officeart/2005/8/layout/hierarchy3"/>
    <dgm:cxn modelId="{CF21915B-E86C-4D1E-A0D0-F2A2BCB47921}" type="presParOf" srcId="{70559AB3-7B38-41B8-978D-F789A4AED4B6}" destId="{ADE25FB8-BB2F-4E23-A485-955315EEDDC5}" srcOrd="1" destOrd="0" presId="urn:microsoft.com/office/officeart/2005/8/layout/hierarchy3"/>
    <dgm:cxn modelId="{F7D85377-7B05-4A56-B528-58D8AE5EF0E8}" type="presParOf" srcId="{14DAB14A-7994-46B4-911A-8318B77FF119}" destId="{44545B58-63D3-41AC-8466-FF73E500914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BB9227-68CF-4DA5-909D-28F4C2276C8B}">
      <dsp:nvSpPr>
        <dsp:cNvPr id="0" name=""/>
        <dsp:cNvSpPr/>
      </dsp:nvSpPr>
      <dsp:spPr>
        <a:xfrm>
          <a:off x="4007" y="1414157"/>
          <a:ext cx="2384393" cy="1690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0000"/>
              </a:solidFill>
            </a:rPr>
            <a:t>✅</a:t>
          </a:r>
          <a:r>
            <a:rPr lang="en-US" sz="3400" kern="1200" dirty="0" smtClean="0"/>
            <a:t> Start the condition with </a:t>
          </a:r>
          <a:r>
            <a:rPr lang="en-US" sz="3400" kern="1200" dirty="0" smtClean="0">
              <a:solidFill>
                <a:schemeClr val="tx1"/>
              </a:solidFill>
            </a:rPr>
            <a:t>if</a:t>
          </a:r>
          <a:endParaRPr lang="en-US" sz="3400" kern="1200" dirty="0">
            <a:solidFill>
              <a:schemeClr val="tx1"/>
            </a:solidFill>
          </a:endParaRPr>
        </a:p>
      </dsp:txBody>
      <dsp:txXfrm>
        <a:off x="53533" y="1463683"/>
        <a:ext cx="2285341" cy="1591892"/>
      </dsp:txXfrm>
    </dsp:sp>
    <dsp:sp modelId="{D13C01CE-9864-4940-99D9-05D4EDDA1E03}">
      <dsp:nvSpPr>
        <dsp:cNvPr id="0" name=""/>
        <dsp:cNvSpPr/>
      </dsp:nvSpPr>
      <dsp:spPr>
        <a:xfrm>
          <a:off x="2783205" y="1414157"/>
          <a:ext cx="2501192" cy="16976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0000"/>
              </a:solidFill>
            </a:rPr>
            <a:t>✅ </a:t>
          </a:r>
          <a:r>
            <a:rPr lang="en-US" sz="3400" kern="1200" dirty="0" smtClean="0"/>
            <a:t>After </a:t>
          </a:r>
          <a:r>
            <a:rPr lang="en-US" sz="3400" kern="1200" dirty="0" smtClean="0">
              <a:solidFill>
                <a:schemeClr val="tx1"/>
              </a:solidFill>
            </a:rPr>
            <a:t>if</a:t>
          </a:r>
          <a:r>
            <a:rPr lang="en-US" sz="3400" kern="1200" dirty="0" smtClean="0"/>
            <a:t> – </a:t>
          </a:r>
          <a:r>
            <a:rPr lang="en-US" sz="3400" kern="1200" dirty="0" smtClean="0">
              <a:solidFill>
                <a:schemeClr val="tx1"/>
              </a:solidFill>
            </a:rPr>
            <a:t>P</a:t>
          </a:r>
          <a:r>
            <a:rPr lang="en-US" sz="3400" kern="1200" dirty="0" smtClean="0"/>
            <a:t>resent </a:t>
          </a:r>
          <a:r>
            <a:rPr lang="en-US" sz="3400" kern="1200" dirty="0" smtClean="0">
              <a:solidFill>
                <a:schemeClr val="tx1"/>
              </a:solidFill>
            </a:rPr>
            <a:t>S</a:t>
          </a:r>
          <a:r>
            <a:rPr lang="en-US" sz="3400" kern="1200" dirty="0" smtClean="0"/>
            <a:t>imple</a:t>
          </a:r>
          <a:endParaRPr lang="en-US" sz="3400" kern="1200" dirty="0"/>
        </a:p>
      </dsp:txBody>
      <dsp:txXfrm>
        <a:off x="2832927" y="1463879"/>
        <a:ext cx="2401748" cy="1598204"/>
      </dsp:txXfrm>
    </dsp:sp>
    <dsp:sp modelId="{5F1147FF-519F-4FD0-A3FD-79E8973B1DEF}">
      <dsp:nvSpPr>
        <dsp:cNvPr id="0" name=""/>
        <dsp:cNvSpPr/>
      </dsp:nvSpPr>
      <dsp:spPr>
        <a:xfrm>
          <a:off x="5679202" y="1414157"/>
          <a:ext cx="2546389" cy="1605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0000"/>
              </a:solidFill>
            </a:rPr>
            <a:t>✅</a:t>
          </a:r>
          <a:r>
            <a:rPr lang="en-US" sz="3400" kern="1200" dirty="0" smtClean="0"/>
            <a:t> Result – </a:t>
          </a:r>
          <a:r>
            <a:rPr lang="en-US" sz="3400" kern="1200" dirty="0" smtClean="0">
              <a:solidFill>
                <a:schemeClr val="tx1"/>
              </a:solidFill>
            </a:rPr>
            <a:t>will</a:t>
          </a:r>
          <a:r>
            <a:rPr lang="en-US" sz="3400" kern="1200" dirty="0" smtClean="0"/>
            <a:t> + verb</a:t>
          </a:r>
          <a:endParaRPr lang="en-US" sz="3400" kern="1200" dirty="0"/>
        </a:p>
      </dsp:txBody>
      <dsp:txXfrm>
        <a:off x="5726232" y="1461187"/>
        <a:ext cx="2452329" cy="1511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The First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4000" dirty="0"/>
              <a:t>Protecting the Environment</a:t>
            </a:r>
          </a:p>
          <a:p>
            <a:pPr algn="l"/>
            <a:endParaRPr sz="2800" dirty="0"/>
          </a:p>
          <a:p>
            <a:pPr algn="l"/>
            <a:r>
              <a:rPr sz="4000" dirty="0">
                <a:solidFill>
                  <a:srgbClr val="00B050"/>
                </a:solidFill>
              </a:rPr>
              <a:t>🌿</a:t>
            </a:r>
            <a:r>
              <a:rPr sz="4000" dirty="0"/>
              <a:t> </a:t>
            </a:r>
            <a:r>
              <a:rPr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Clean water</a:t>
            </a:r>
            <a:r>
              <a:rPr sz="4000" dirty="0"/>
              <a:t>, </a:t>
            </a:r>
            <a:r>
              <a:rPr sz="4000" dirty="0">
                <a:solidFill>
                  <a:schemeClr val="bg1"/>
                </a:solidFill>
              </a:rPr>
              <a:t>fresh air</a:t>
            </a:r>
            <a:r>
              <a:rPr sz="4000" dirty="0"/>
              <a:t>, </a:t>
            </a:r>
            <a:r>
              <a:rPr sz="4000" dirty="0">
                <a:solidFill>
                  <a:schemeClr val="accent3">
                    <a:lumMod val="50000"/>
                  </a:schemeClr>
                </a:solidFill>
              </a:rPr>
              <a:t>green forests</a:t>
            </a:r>
            <a:r>
              <a:rPr sz="4000" dirty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u="sng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sz="5400" i="1" u="sng" dirty="0">
                <a:solidFill>
                  <a:srgbClr val="00B050"/>
                </a:solidFill>
              </a:rPr>
              <a:t>If</a:t>
            </a:r>
            <a:r>
              <a:rPr sz="5400" i="1" u="sng" dirty="0"/>
              <a:t> </a:t>
            </a:r>
            <a:r>
              <a:rPr sz="5400" dirty="0"/>
              <a:t>factories reduce waste, air pollution </a:t>
            </a:r>
            <a:r>
              <a:rPr sz="5400" i="1" u="sng" dirty="0">
                <a:solidFill>
                  <a:srgbClr val="00B050"/>
                </a:solidFill>
              </a:rPr>
              <a:t>will</a:t>
            </a:r>
            <a:r>
              <a:rPr sz="5400" i="1" u="sng" dirty="0"/>
              <a:t> </a:t>
            </a:r>
            <a:r>
              <a:rPr sz="5400" dirty="0"/>
              <a:t>decrease.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u="sng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sz="5400" i="1" u="sng" dirty="0">
                <a:solidFill>
                  <a:srgbClr val="00B050"/>
                </a:solidFill>
              </a:rPr>
              <a:t>If</a:t>
            </a:r>
            <a:r>
              <a:rPr sz="5400" dirty="0">
                <a:solidFill>
                  <a:srgbClr val="00B050"/>
                </a:solidFill>
              </a:rPr>
              <a:t> </a:t>
            </a:r>
            <a:r>
              <a:rPr sz="5400" dirty="0"/>
              <a:t>children learn about nature, they </a:t>
            </a:r>
            <a:r>
              <a:rPr sz="5400" i="1" u="sng" dirty="0">
                <a:solidFill>
                  <a:srgbClr val="00B050"/>
                </a:solidFill>
              </a:rPr>
              <a:t>will</a:t>
            </a:r>
            <a:r>
              <a:rPr sz="5400" dirty="0"/>
              <a:t> protect the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u="sng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sz="5400" i="1" u="sng" dirty="0">
                <a:solidFill>
                  <a:srgbClr val="00B050"/>
                </a:solidFill>
              </a:rPr>
              <a:t>If</a:t>
            </a:r>
            <a:r>
              <a:rPr sz="5400" dirty="0"/>
              <a:t> we save water, there </a:t>
            </a:r>
            <a:r>
              <a:rPr sz="5400" i="1" u="sng" dirty="0">
                <a:solidFill>
                  <a:srgbClr val="00B050"/>
                </a:solidFill>
              </a:rPr>
              <a:t>will</a:t>
            </a:r>
            <a:r>
              <a:rPr sz="5400" dirty="0">
                <a:solidFill>
                  <a:srgbClr val="00B050"/>
                </a:solidFill>
              </a:rPr>
              <a:t> </a:t>
            </a:r>
            <a:r>
              <a:rPr sz="5400" dirty="0"/>
              <a:t>be enough for everyone.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u="sng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5400" i="1" u="sng" dirty="0">
                <a:solidFill>
                  <a:srgbClr val="00B050"/>
                </a:solidFill>
              </a:rPr>
              <a:t>If</a:t>
            </a:r>
            <a:r>
              <a:rPr sz="5400" dirty="0">
                <a:solidFill>
                  <a:srgbClr val="00B050"/>
                </a:solidFill>
              </a:rPr>
              <a:t> </a:t>
            </a:r>
            <a:r>
              <a:rPr sz="5400" dirty="0"/>
              <a:t>people pick up rubbish, parks </a:t>
            </a:r>
            <a:r>
              <a:rPr sz="5400" i="1" u="sng" dirty="0">
                <a:solidFill>
                  <a:srgbClr val="00B050"/>
                </a:solidFill>
              </a:rPr>
              <a:t>will</a:t>
            </a:r>
            <a:r>
              <a:rPr sz="5400" i="1" u="sng" dirty="0"/>
              <a:t> </a:t>
            </a:r>
            <a:r>
              <a:rPr sz="5400" dirty="0"/>
              <a:t>look beautiful</a:t>
            </a:r>
            <a:r>
              <a:rPr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r>
              <a:rPr i="1" dirty="0">
                <a:solidFill>
                  <a:srgbClr val="002060"/>
                </a:solidFill>
              </a:rPr>
              <a:t>What is the First Conditional?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sz="4800" dirty="0"/>
              <a:t>First Conditional – sentences about the future.</a:t>
            </a:r>
          </a:p>
          <a:p>
            <a:pPr algn="l"/>
            <a:r>
              <a:rPr sz="4800" dirty="0"/>
              <a:t>We use it to talk about possible results if a condition happens.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i="1" dirty="0">
                <a:solidFill>
                  <a:srgbClr val="002060"/>
                </a:solidFill>
              </a:rPr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sz="4000" dirty="0">
                <a:solidFill>
                  <a:srgbClr val="7030A0"/>
                </a:solidFill>
              </a:rPr>
              <a:t>🔹 If + Present Simple, will + Verb</a:t>
            </a:r>
          </a:p>
          <a:p>
            <a:pPr algn="l"/>
            <a:endParaRPr sz="4000" dirty="0">
              <a:solidFill>
                <a:srgbClr val="7030A0"/>
              </a:solidFill>
            </a:endParaRPr>
          </a:p>
          <a:p>
            <a:pPr algn="l"/>
            <a:r>
              <a:rPr sz="4000" dirty="0">
                <a:solidFill>
                  <a:srgbClr val="7030A0"/>
                </a:solidFill>
              </a:rPr>
              <a:t>Example:</a:t>
            </a:r>
          </a:p>
          <a:p>
            <a:pPr algn="l"/>
            <a:r>
              <a:rPr sz="4000" dirty="0">
                <a:solidFill>
                  <a:srgbClr val="7030A0"/>
                </a:solidFill>
              </a:rPr>
              <a:t>If it rains, we will stay at home.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dirty="0">
                <a:solidFill>
                  <a:schemeClr val="accent6"/>
                </a:solidFill>
              </a:rPr>
              <a:t>Examples (Environment)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800" dirty="0">
                <a:solidFill>
                  <a:srgbClr val="00B050"/>
                </a:solidFill>
              </a:rPr>
              <a:t>🌿 </a:t>
            </a:r>
            <a:r>
              <a:rPr sz="4000" dirty="0"/>
              <a:t>If people recycle rubbish, the planet will be cleaner.</a:t>
            </a:r>
          </a:p>
          <a:p>
            <a:pPr algn="l"/>
            <a:r>
              <a:rPr sz="4000" dirty="0">
                <a:solidFill>
                  <a:srgbClr val="00B050"/>
                </a:solidFill>
              </a:rPr>
              <a:t>🌿</a:t>
            </a:r>
            <a:r>
              <a:rPr sz="4000" dirty="0"/>
              <a:t> If we protect nature, animals will live longer.</a:t>
            </a:r>
          </a:p>
          <a:p>
            <a:pPr algn="l"/>
            <a:r>
              <a:rPr sz="4000" dirty="0">
                <a:solidFill>
                  <a:srgbClr val="00B050"/>
                </a:solidFill>
              </a:rPr>
              <a:t>🌿 </a:t>
            </a:r>
            <a:r>
              <a:rPr sz="4000" dirty="0"/>
              <a:t>If factories stop pollution, rivers will be clean.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r>
              <a:rPr sz="6000" i="1" dirty="0">
                <a:solidFill>
                  <a:srgbClr val="FF0000"/>
                </a:solidFill>
              </a:rPr>
              <a:t>Remember!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8926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i="1" dirty="0">
                <a:solidFill>
                  <a:schemeClr val="tx2">
                    <a:lumMod val="50000"/>
                  </a:schemeClr>
                </a:solidFill>
              </a:rPr>
              <a:t>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800" dirty="0"/>
              <a:t>Complete the sentences:</a:t>
            </a:r>
          </a:p>
          <a:p>
            <a:pPr algn="l"/>
            <a:endParaRPr sz="2800" dirty="0"/>
          </a:p>
          <a:p>
            <a:pPr algn="l"/>
            <a:r>
              <a:rPr sz="2800" dirty="0"/>
              <a:t>1️⃣ If people plant more trees, the air ______ (be) fresher.</a:t>
            </a:r>
          </a:p>
          <a:p>
            <a:pPr algn="l"/>
            <a:r>
              <a:rPr sz="2800" dirty="0"/>
              <a:t>2️⃣ If we throw rubbish on the ground, animals ______ (die).</a:t>
            </a:r>
          </a:p>
          <a:p>
            <a:pPr algn="l"/>
            <a:r>
              <a:rPr sz="2800" dirty="0"/>
              <a:t>3️⃣ If people walk more, the air ______ (be) cleaner.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i="1" dirty="0">
                <a:solidFill>
                  <a:srgbClr val="FF0000"/>
                </a:solidFill>
              </a:rPr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5400" dirty="0"/>
              <a:t>If </a:t>
            </a:r>
            <a:r>
              <a:rPr sz="4400" dirty="0"/>
              <a:t>we protect the </a:t>
            </a:r>
            <a:r>
              <a:rPr sz="4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</a:t>
            </a:r>
            <a:r>
              <a:rPr sz="4400" dirty="0"/>
              <a:t>, our future </a:t>
            </a:r>
            <a:r>
              <a:rPr sz="5400" dirty="0"/>
              <a:t>will</a:t>
            </a:r>
            <a:r>
              <a:rPr sz="4400" dirty="0"/>
              <a:t> be </a:t>
            </a:r>
            <a:r>
              <a:rPr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green</a:t>
            </a:r>
            <a:r>
              <a:rPr sz="4400" dirty="0"/>
              <a:t>.</a:t>
            </a:r>
          </a:p>
          <a:p>
            <a:pPr algn="l"/>
            <a:endParaRPr sz="2800" dirty="0"/>
          </a:p>
          <a:p>
            <a:pPr algn="l"/>
            <a:r>
              <a:rPr sz="4400" dirty="0">
                <a:solidFill>
                  <a:srgbClr val="FF0000"/>
                </a:solidFill>
              </a:rPr>
              <a:t>🌍</a:t>
            </a:r>
            <a:r>
              <a:rPr sz="4400" dirty="0"/>
              <a:t> </a:t>
            </a:r>
            <a:r>
              <a:rPr sz="4400" dirty="0">
                <a:solidFill>
                  <a:srgbClr val="00B050"/>
                </a:solidFill>
              </a:rPr>
              <a:t>♻</a:t>
            </a:r>
            <a:r>
              <a:rPr sz="4400" dirty="0">
                <a:solidFill>
                  <a:schemeClr val="accent2"/>
                </a:solidFill>
              </a:rPr>
              <a:t>️ </a:t>
            </a:r>
            <a:r>
              <a:rPr sz="4400" dirty="0">
                <a:solidFill>
                  <a:schemeClr val="accent6"/>
                </a:solidFill>
              </a:rPr>
              <a:t>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u="sng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sz="5400" i="1" u="sng" dirty="0">
                <a:solidFill>
                  <a:srgbClr val="00B050"/>
                </a:solidFill>
              </a:rPr>
              <a:t>If</a:t>
            </a:r>
            <a:r>
              <a:rPr sz="5400" dirty="0">
                <a:solidFill>
                  <a:srgbClr val="00B050"/>
                </a:solidFill>
              </a:rPr>
              <a:t> </a:t>
            </a:r>
            <a:r>
              <a:rPr sz="5400" dirty="0"/>
              <a:t>we use less plastic, the oceans </a:t>
            </a:r>
            <a:r>
              <a:rPr sz="5400" i="1" u="sng" dirty="0">
                <a:solidFill>
                  <a:srgbClr val="00B050"/>
                </a:solidFill>
              </a:rPr>
              <a:t>will</a:t>
            </a:r>
            <a:r>
              <a:rPr sz="5400" dirty="0">
                <a:solidFill>
                  <a:srgbClr val="00B050"/>
                </a:solidFill>
              </a:rPr>
              <a:t> </a:t>
            </a:r>
            <a:r>
              <a:rPr sz="5400" dirty="0"/>
              <a:t>be cleaner.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i="1" u="sng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sz="5400" i="1" u="sng" dirty="0">
                <a:solidFill>
                  <a:srgbClr val="00B050"/>
                </a:solidFill>
              </a:rPr>
              <a:t>If</a:t>
            </a:r>
            <a:r>
              <a:rPr sz="5400" dirty="0">
                <a:solidFill>
                  <a:srgbClr val="00B050"/>
                </a:solidFill>
              </a:rPr>
              <a:t> </a:t>
            </a:r>
            <a:r>
              <a:rPr sz="5400" dirty="0"/>
              <a:t>people plant more trees, animals </a:t>
            </a:r>
            <a:r>
              <a:rPr sz="5400" i="1" u="sng" dirty="0">
                <a:solidFill>
                  <a:srgbClr val="00B050"/>
                </a:solidFill>
              </a:rPr>
              <a:t>will</a:t>
            </a:r>
            <a:r>
              <a:rPr sz="5400" dirty="0"/>
              <a:t> have more homes.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271</Words>
  <Application>Microsoft Office PowerPoint</Application>
  <PresentationFormat>Экран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Corbel</vt:lpstr>
      <vt:lpstr>Office Theme</vt:lpstr>
      <vt:lpstr>The First Conditional</vt:lpstr>
      <vt:lpstr>What is the First Conditional?</vt:lpstr>
      <vt:lpstr>Structure</vt:lpstr>
      <vt:lpstr>Examples (Environment)</vt:lpstr>
      <vt:lpstr>Remember!</vt:lpstr>
      <vt:lpstr>Practice</vt:lpstr>
      <vt:lpstr>Motivation</vt:lpstr>
      <vt:lpstr>More Examples</vt:lpstr>
      <vt:lpstr>More Examples</vt:lpstr>
      <vt:lpstr>More Examples</vt:lpstr>
      <vt:lpstr>More Examples</vt:lpstr>
      <vt:lpstr>More Examples</vt:lpstr>
      <vt:lpstr>More Examples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Conditional</dc:title>
  <dc:subject/>
  <dc:creator>Lenovo</dc:creator>
  <cp:keywords/>
  <dc:description>generated using python-pptx</dc:description>
  <cp:lastModifiedBy>Lenovo</cp:lastModifiedBy>
  <cp:revision>4</cp:revision>
  <dcterms:created xsi:type="dcterms:W3CDTF">2013-01-27T09:14:16Z</dcterms:created>
  <dcterms:modified xsi:type="dcterms:W3CDTF">2025-07-22T10:18:30Z</dcterms:modified>
  <cp:category/>
</cp:coreProperties>
</file>