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6881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57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165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871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00320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504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301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79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82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2457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47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8462537-F5B6-442D-8BCB-F1BD85437E7D}" type="datetimeFigureOut">
              <a:rPr lang="uk-UA" smtClean="0"/>
              <a:t>11.09.2022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5F53E67-C76A-4692-9132-34C6ED759B6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4718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5A2864D-EA58-3B66-BEA1-20EF4923D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Hobbys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A335DF9F-5082-B419-2432-0E3BE1DAB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Klasse 6 (Jahre 2)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4761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FB451C-2264-E2CA-2E32-DA769994D6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03" t="28889" r="31328" b="9025"/>
          <a:stretch/>
        </p:blipFill>
        <p:spPr>
          <a:xfrm>
            <a:off x="930453" y="252412"/>
            <a:ext cx="10538513" cy="6353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A4BF1A-1748-328A-0426-56EBB94331FA}"/>
              </a:ext>
            </a:extLst>
          </p:cNvPr>
          <p:cNvSpPr txBox="1"/>
          <p:nvPr/>
        </p:nvSpPr>
        <p:spPr>
          <a:xfrm>
            <a:off x="2085975" y="2190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47616-0ADA-FB3F-E49C-A4AE56BA65EA}"/>
              </a:ext>
            </a:extLst>
          </p:cNvPr>
          <p:cNvSpPr txBox="1"/>
          <p:nvPr/>
        </p:nvSpPr>
        <p:spPr>
          <a:xfrm>
            <a:off x="2476500" y="476250"/>
            <a:ext cx="163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Rad fahren 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B0063-8F24-605E-BF4C-C8170525A5AB}"/>
              </a:ext>
            </a:extLst>
          </p:cNvPr>
          <p:cNvSpPr txBox="1"/>
          <p:nvPr/>
        </p:nvSpPr>
        <p:spPr>
          <a:xfrm>
            <a:off x="5648278" y="476250"/>
            <a:ext cx="169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schwimmen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C39D86-643B-537C-D05F-ED1EFB6466FF}"/>
              </a:ext>
            </a:extLst>
          </p:cNvPr>
          <p:cNvSpPr txBox="1"/>
          <p:nvPr/>
        </p:nvSpPr>
        <p:spPr>
          <a:xfrm>
            <a:off x="9315450" y="428625"/>
            <a:ext cx="97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surfen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62222-300B-9B33-F7FB-8B76710180EB}"/>
              </a:ext>
            </a:extLst>
          </p:cNvPr>
          <p:cNvSpPr txBox="1"/>
          <p:nvPr/>
        </p:nvSpPr>
        <p:spPr>
          <a:xfrm>
            <a:off x="1428777" y="221349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Fußball spielen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FF95B-6FC2-AA41-6006-D59C24C95A90}"/>
              </a:ext>
            </a:extLst>
          </p:cNvPr>
          <p:cNvSpPr txBox="1"/>
          <p:nvPr/>
        </p:nvSpPr>
        <p:spPr>
          <a:xfrm>
            <a:off x="4111756" y="2220873"/>
            <a:ext cx="200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Tennis spielen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46C60B-2F55-CB5D-97E2-C68C8DBAAA1C}"/>
              </a:ext>
            </a:extLst>
          </p:cNvPr>
          <p:cNvSpPr txBox="1"/>
          <p:nvPr/>
        </p:nvSpPr>
        <p:spPr>
          <a:xfrm>
            <a:off x="6495240" y="2188607"/>
            <a:ext cx="146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Ski fahren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390C05-7FF9-7DD9-9039-020EF75D4929}"/>
              </a:ext>
            </a:extLst>
          </p:cNvPr>
          <p:cNvSpPr txBox="1"/>
          <p:nvPr/>
        </p:nvSpPr>
        <p:spPr>
          <a:xfrm>
            <a:off x="9315450" y="2180630"/>
            <a:ext cx="962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laufen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C6A5DE-6C91-5A98-A8C2-EC4BA739032A}"/>
              </a:ext>
            </a:extLst>
          </p:cNvPr>
          <p:cNvSpPr txBox="1"/>
          <p:nvPr/>
        </p:nvSpPr>
        <p:spPr>
          <a:xfrm>
            <a:off x="2600047" y="4173023"/>
            <a:ext cx="9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reiten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4F0D5-1B00-0DAC-E551-E210C3DA9AE6}"/>
              </a:ext>
            </a:extLst>
          </p:cNvPr>
          <p:cNvSpPr txBox="1"/>
          <p:nvPr/>
        </p:nvSpPr>
        <p:spPr>
          <a:xfrm>
            <a:off x="5715000" y="4232851"/>
            <a:ext cx="2481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Volleyball spielen 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5F14E-C411-5A62-8256-C172F11CD044}"/>
              </a:ext>
            </a:extLst>
          </p:cNvPr>
          <p:cNvSpPr txBox="1"/>
          <p:nvPr/>
        </p:nvSpPr>
        <p:spPr>
          <a:xfrm>
            <a:off x="8898669" y="4123373"/>
            <a:ext cx="180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inline skaten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1">
            <a:hlinkClick r:id="" action="ppaction://media"/>
            <a:extLst>
              <a:ext uri="{FF2B5EF4-FFF2-40B4-BE49-F238E27FC236}">
                <a16:creationId xmlns:a16="http://schemas.microsoft.com/office/drawing/2014/main" id="{E20DA5E5-4958-8417-6A38-88158B0D2C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560" y="462518"/>
            <a:ext cx="949936" cy="96623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153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40</TotalTime>
  <Words>23</Words>
  <Application>Microsoft Office PowerPoint</Application>
  <PresentationFormat>Широкоэкранный</PresentationFormat>
  <Paragraphs>12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Corbel</vt:lpstr>
      <vt:lpstr>Gill Sans MT</vt:lpstr>
      <vt:lpstr>Impact</vt:lpstr>
      <vt:lpstr>Эмблема</vt:lpstr>
      <vt:lpstr>Hobbys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Hobbys</dc:title>
  <dc:creator>380637641182</dc:creator>
  <cp:lastModifiedBy>380637641182</cp:lastModifiedBy>
  <cp:revision>2</cp:revision>
  <dcterms:created xsi:type="dcterms:W3CDTF">2022-09-11T12:10:06Z</dcterms:created>
  <dcterms:modified xsi:type="dcterms:W3CDTF">2022-09-11T12:50:16Z</dcterms:modified>
</cp:coreProperties>
</file>