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59" r:id="rId3"/>
    <p:sldId id="260" r:id="rId4"/>
    <p:sldId id="256" r:id="rId5"/>
    <p:sldId id="258" r:id="rId6"/>
    <p:sldId id="262" r:id="rId7"/>
    <p:sldId id="285" r:id="rId8"/>
    <p:sldId id="286" r:id="rId9"/>
    <p:sldId id="272" r:id="rId10"/>
    <p:sldId id="273" r:id="rId11"/>
    <p:sldId id="274" r:id="rId12"/>
    <p:sldId id="275" r:id="rId13"/>
    <p:sldId id="276" r:id="rId14"/>
    <p:sldId id="277" r:id="rId15"/>
    <p:sldId id="282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44246-A470-486F-94CA-A52CA63B38F7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6F25D5-F803-4F62-9704-46AB2615E399}">
      <dgm:prSet phldrT="[Текст]"/>
      <dgm:spPr/>
      <dgm:t>
        <a:bodyPr/>
        <a:lstStyle/>
        <a:p>
          <a:r>
            <a:rPr lang="ru-RU" dirty="0" err="1" smtClean="0">
              <a:latin typeface="Arial Black" pitchFamily="34" charset="0"/>
            </a:rPr>
            <a:t>Розпов</a:t>
          </a:r>
          <a:r>
            <a:rPr lang="uk-UA" dirty="0" err="1" smtClean="0">
              <a:latin typeface="Arial Black" pitchFamily="34" charset="0"/>
            </a:rPr>
            <a:t>ідні</a:t>
          </a:r>
          <a:endParaRPr lang="ru-RU" dirty="0">
            <a:latin typeface="Arial Black" pitchFamily="34" charset="0"/>
          </a:endParaRPr>
        </a:p>
      </dgm:t>
    </dgm:pt>
    <dgm:pt modelId="{8677BFC0-19A9-4E9A-9AD5-2D6091DF1F91}" type="parTrans" cxnId="{12D53B83-E705-4D9C-A436-0E20D298DD34}">
      <dgm:prSet/>
      <dgm:spPr/>
      <dgm:t>
        <a:bodyPr/>
        <a:lstStyle/>
        <a:p>
          <a:endParaRPr lang="ru-RU"/>
        </a:p>
      </dgm:t>
    </dgm:pt>
    <dgm:pt modelId="{26D888AC-1835-4EF3-BC1E-6B9EE1D0B0D4}" type="sibTrans" cxnId="{12D53B83-E705-4D9C-A436-0E20D298DD34}">
      <dgm:prSet/>
      <dgm:spPr/>
      <dgm:t>
        <a:bodyPr/>
        <a:lstStyle/>
        <a:p>
          <a:endParaRPr lang="ru-RU"/>
        </a:p>
      </dgm:t>
    </dgm:pt>
    <dgm:pt modelId="{0A0280D6-04A9-47A8-9ED1-23BBD549EB6E}">
      <dgm:prSet phldrT="[Текст]"/>
      <dgm:spPr/>
      <dgm:t>
        <a:bodyPr/>
        <a:lstStyle/>
        <a:p>
          <a:r>
            <a:rPr lang="uk-UA" dirty="0" smtClean="0"/>
            <a:t>містять повідомлення про факт, подію</a:t>
          </a:r>
          <a:endParaRPr lang="ru-RU" dirty="0"/>
        </a:p>
      </dgm:t>
    </dgm:pt>
    <dgm:pt modelId="{0CF6821A-45D2-4B12-95F3-D60737605CA2}" type="parTrans" cxnId="{65089BAF-60F1-4685-A9B2-10B27EA68B9D}">
      <dgm:prSet/>
      <dgm:spPr/>
      <dgm:t>
        <a:bodyPr/>
        <a:lstStyle/>
        <a:p>
          <a:endParaRPr lang="ru-RU"/>
        </a:p>
      </dgm:t>
    </dgm:pt>
    <dgm:pt modelId="{C35DCBAD-DB9D-4FBC-9581-9C84693A7D17}" type="sibTrans" cxnId="{65089BAF-60F1-4685-A9B2-10B27EA68B9D}">
      <dgm:prSet/>
      <dgm:spPr/>
      <dgm:t>
        <a:bodyPr/>
        <a:lstStyle/>
        <a:p>
          <a:endParaRPr lang="ru-RU"/>
        </a:p>
      </dgm:t>
    </dgm:pt>
    <dgm:pt modelId="{CF99C1B3-8A2F-470D-ADEE-8CA81EA94ACC}">
      <dgm:prSet phldrT="[Текст]"/>
      <dgm:spPr/>
      <dgm:t>
        <a:bodyPr/>
        <a:lstStyle/>
        <a:p>
          <a:r>
            <a:rPr lang="ru-RU" b="0" i="1" dirty="0" smtClean="0"/>
            <a:t>Страх того, </a:t>
          </a:r>
          <a:r>
            <a:rPr lang="ru-RU" b="0" i="1" dirty="0" err="1" smtClean="0"/>
            <a:t>що</a:t>
          </a:r>
          <a:r>
            <a:rPr lang="ru-RU" b="0" i="1" dirty="0" smtClean="0"/>
            <a:t> у вас не </a:t>
          </a:r>
          <a:r>
            <a:rPr lang="ru-RU" b="0" i="1" dirty="0" err="1" smtClean="0"/>
            <a:t>залишиться</a:t>
          </a:r>
          <a:r>
            <a:rPr lang="ru-RU" b="0" i="1" dirty="0" smtClean="0"/>
            <a:t>, </a:t>
          </a:r>
          <a:r>
            <a:rPr lang="ru-RU" b="0" i="1" dirty="0" err="1" smtClean="0"/>
            <a:t>що</a:t>
          </a:r>
          <a:r>
            <a:rPr lang="ru-RU" b="0" i="1" dirty="0" smtClean="0"/>
            <a:t> </a:t>
          </a:r>
          <a:r>
            <a:rPr lang="ru-RU" b="0" i="1" dirty="0" err="1" smtClean="0"/>
            <a:t>почитати</a:t>
          </a:r>
          <a:r>
            <a:rPr lang="ru-RU" b="0" i="1" dirty="0" smtClean="0"/>
            <a:t> </a:t>
          </a:r>
          <a:r>
            <a:rPr lang="ru-RU" b="0" i="1" dirty="0" err="1" smtClean="0"/>
            <a:t>називається</a:t>
          </a:r>
          <a:r>
            <a:rPr lang="ru-RU" b="0" i="1" dirty="0" smtClean="0"/>
            <a:t> </a:t>
          </a:r>
          <a:r>
            <a:rPr lang="ru-RU" b="0" i="1" dirty="0" err="1" smtClean="0"/>
            <a:t>абібліофобія</a:t>
          </a:r>
          <a:r>
            <a:rPr lang="ru-RU" b="0" i="1" dirty="0" smtClean="0"/>
            <a:t>.</a:t>
          </a:r>
          <a:endParaRPr lang="ru-RU" i="1" dirty="0"/>
        </a:p>
      </dgm:t>
    </dgm:pt>
    <dgm:pt modelId="{E24BD495-D28C-4673-B9F4-CEBC810904A9}" type="parTrans" cxnId="{F7459564-32E8-4E83-BA1E-91F4938552EA}">
      <dgm:prSet/>
      <dgm:spPr/>
      <dgm:t>
        <a:bodyPr/>
        <a:lstStyle/>
        <a:p>
          <a:endParaRPr lang="ru-RU"/>
        </a:p>
      </dgm:t>
    </dgm:pt>
    <dgm:pt modelId="{E96CA0F8-B609-4EB1-B5A4-ACE1AAD81882}" type="sibTrans" cxnId="{F7459564-32E8-4E83-BA1E-91F4938552EA}">
      <dgm:prSet/>
      <dgm:spPr/>
      <dgm:t>
        <a:bodyPr/>
        <a:lstStyle/>
        <a:p>
          <a:endParaRPr lang="ru-RU"/>
        </a:p>
      </dgm:t>
    </dgm:pt>
    <dgm:pt modelId="{25B8C1D6-9B88-440A-88CD-62416B3537F7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Питальні</a:t>
          </a:r>
          <a:endParaRPr lang="ru-RU" dirty="0">
            <a:latin typeface="Arial Black" pitchFamily="34" charset="0"/>
          </a:endParaRPr>
        </a:p>
      </dgm:t>
    </dgm:pt>
    <dgm:pt modelId="{2CF78F2F-D458-4BAC-A8C5-FB42BD27A242}" type="parTrans" cxnId="{617D183D-C3D4-4692-B2D0-7EC7B0758CE8}">
      <dgm:prSet/>
      <dgm:spPr/>
      <dgm:t>
        <a:bodyPr/>
        <a:lstStyle/>
        <a:p>
          <a:endParaRPr lang="ru-RU"/>
        </a:p>
      </dgm:t>
    </dgm:pt>
    <dgm:pt modelId="{E4D97ECA-377B-4A8D-89BA-5C04A0D538BE}" type="sibTrans" cxnId="{617D183D-C3D4-4692-B2D0-7EC7B0758CE8}">
      <dgm:prSet/>
      <dgm:spPr/>
      <dgm:t>
        <a:bodyPr/>
        <a:lstStyle/>
        <a:p>
          <a:endParaRPr lang="ru-RU"/>
        </a:p>
      </dgm:t>
    </dgm:pt>
    <dgm:pt modelId="{4F48BB5B-8B89-4032-B041-F33E97BBAC03}">
      <dgm:prSet phldrT="[Текст]"/>
      <dgm:spPr/>
      <dgm:t>
        <a:bodyPr/>
        <a:lstStyle/>
        <a:p>
          <a:r>
            <a:rPr lang="uk-UA" dirty="0" smtClean="0"/>
            <a:t>містять питання</a:t>
          </a:r>
          <a:endParaRPr lang="ru-RU" dirty="0"/>
        </a:p>
      </dgm:t>
    </dgm:pt>
    <dgm:pt modelId="{761FABCA-7CEE-4189-BEA9-27DC2C9FCA28}" type="parTrans" cxnId="{4038D4AB-3FC1-41D8-98FE-85E68E934B5A}">
      <dgm:prSet/>
      <dgm:spPr/>
      <dgm:t>
        <a:bodyPr/>
        <a:lstStyle/>
        <a:p>
          <a:endParaRPr lang="ru-RU"/>
        </a:p>
      </dgm:t>
    </dgm:pt>
    <dgm:pt modelId="{95666533-AB28-4E84-833C-434CAD91182B}" type="sibTrans" cxnId="{4038D4AB-3FC1-41D8-98FE-85E68E934B5A}">
      <dgm:prSet/>
      <dgm:spPr/>
      <dgm:t>
        <a:bodyPr/>
        <a:lstStyle/>
        <a:p>
          <a:endParaRPr lang="ru-RU"/>
        </a:p>
      </dgm:t>
    </dgm:pt>
    <dgm:pt modelId="{DD8EB9A5-630C-4310-9025-A51A292EDA79}">
      <dgm:prSet phldrT="[Текст]"/>
      <dgm:spPr/>
      <dgm:t>
        <a:bodyPr/>
        <a:lstStyle/>
        <a:p>
          <a:r>
            <a:rPr lang="uk-UA" i="1" dirty="0" smtClean="0"/>
            <a:t>Чи знаєте ви, що у</a:t>
          </a:r>
          <a:r>
            <a:rPr lang="ru-RU" b="0" i="1" dirty="0" smtClean="0"/>
            <a:t> «Казках 1000 і 1 </a:t>
          </a:r>
          <a:r>
            <a:rPr lang="ru-RU" b="0" i="1" dirty="0" err="1" smtClean="0"/>
            <a:t>ночі</a:t>
          </a:r>
          <a:r>
            <a:rPr lang="ru-RU" b="0" i="1" dirty="0" smtClean="0"/>
            <a:t>» </a:t>
          </a:r>
          <a:r>
            <a:rPr lang="ru-RU" b="0" i="1" dirty="0" err="1" smtClean="0"/>
            <a:t>Аладдін</a:t>
          </a:r>
          <a:r>
            <a:rPr lang="ru-RU" b="0" i="1" dirty="0" smtClean="0"/>
            <a:t> </a:t>
          </a:r>
          <a:r>
            <a:rPr lang="ru-RU" b="0" i="1" dirty="0" err="1" smtClean="0"/>
            <a:t>спочатку</a:t>
          </a:r>
          <a:r>
            <a:rPr lang="ru-RU" b="0" i="1" dirty="0" smtClean="0"/>
            <a:t> </a:t>
          </a:r>
          <a:r>
            <a:rPr lang="ru-RU" b="0" i="1" dirty="0" err="1" smtClean="0"/>
            <a:t>був</a:t>
          </a:r>
          <a:r>
            <a:rPr lang="ru-RU" b="0" i="1" dirty="0" smtClean="0"/>
            <a:t> китайцем?</a:t>
          </a:r>
          <a:endParaRPr lang="ru-RU" i="1" dirty="0"/>
        </a:p>
      </dgm:t>
    </dgm:pt>
    <dgm:pt modelId="{D31A70F3-6450-4E6F-9864-78625BBD4B33}" type="parTrans" cxnId="{C4514AD4-8106-4E7E-9AF5-D4CAD31EA4C1}">
      <dgm:prSet/>
      <dgm:spPr/>
      <dgm:t>
        <a:bodyPr/>
        <a:lstStyle/>
        <a:p>
          <a:endParaRPr lang="ru-RU"/>
        </a:p>
      </dgm:t>
    </dgm:pt>
    <dgm:pt modelId="{36B9AB16-CB4B-476A-93F2-D1E2B4014C37}" type="sibTrans" cxnId="{C4514AD4-8106-4E7E-9AF5-D4CAD31EA4C1}">
      <dgm:prSet/>
      <dgm:spPr/>
      <dgm:t>
        <a:bodyPr/>
        <a:lstStyle/>
        <a:p>
          <a:endParaRPr lang="ru-RU"/>
        </a:p>
      </dgm:t>
    </dgm:pt>
    <dgm:pt modelId="{EC229ED3-823E-4C9A-BF75-EEE8AE834C24}">
      <dgm:prSet/>
      <dgm:spPr/>
      <dgm:t>
        <a:bodyPr/>
        <a:lstStyle/>
        <a:p>
          <a:r>
            <a:rPr lang="uk-UA" dirty="0" smtClean="0">
              <a:latin typeface="Arial Black" pitchFamily="34" charset="0"/>
            </a:rPr>
            <a:t>Спонукальні</a:t>
          </a:r>
          <a:endParaRPr lang="ru-RU" dirty="0">
            <a:latin typeface="Arial Black" pitchFamily="34" charset="0"/>
          </a:endParaRPr>
        </a:p>
      </dgm:t>
    </dgm:pt>
    <dgm:pt modelId="{4657C75B-2EA7-40FB-B143-67BFBFDAD8EB}" type="parTrans" cxnId="{6157C619-5A0B-4245-B6DD-BA095AD9A71B}">
      <dgm:prSet/>
      <dgm:spPr/>
      <dgm:t>
        <a:bodyPr/>
        <a:lstStyle/>
        <a:p>
          <a:endParaRPr lang="ru-RU"/>
        </a:p>
      </dgm:t>
    </dgm:pt>
    <dgm:pt modelId="{F5416E14-4714-403E-9337-BA11631C570F}" type="sibTrans" cxnId="{6157C619-5A0B-4245-B6DD-BA095AD9A71B}">
      <dgm:prSet/>
      <dgm:spPr/>
      <dgm:t>
        <a:bodyPr/>
        <a:lstStyle/>
        <a:p>
          <a:endParaRPr lang="ru-RU"/>
        </a:p>
      </dgm:t>
    </dgm:pt>
    <dgm:pt modelId="{00D25175-395C-449C-A213-40AA82E31A57}">
      <dgm:prSet/>
      <dgm:spPr/>
      <dgm:t>
        <a:bodyPr/>
        <a:lstStyle/>
        <a:p>
          <a:r>
            <a:rPr lang="uk-UA" dirty="0" smtClean="0"/>
            <a:t>містять наказ, пораду, прохання </a:t>
          </a:r>
          <a:endParaRPr lang="ru-RU" dirty="0"/>
        </a:p>
      </dgm:t>
    </dgm:pt>
    <dgm:pt modelId="{AB1B8559-A142-453E-964B-455D884EAC7E}" type="parTrans" cxnId="{A3966E41-9FBF-4F89-977E-7B46722A1048}">
      <dgm:prSet/>
      <dgm:spPr/>
      <dgm:t>
        <a:bodyPr/>
        <a:lstStyle/>
        <a:p>
          <a:endParaRPr lang="ru-RU"/>
        </a:p>
      </dgm:t>
    </dgm:pt>
    <dgm:pt modelId="{9F75FA63-5B05-46CE-A2EE-58E354BF985A}" type="sibTrans" cxnId="{A3966E41-9FBF-4F89-977E-7B46722A1048}">
      <dgm:prSet/>
      <dgm:spPr/>
      <dgm:t>
        <a:bodyPr/>
        <a:lstStyle/>
        <a:p>
          <a:endParaRPr lang="ru-RU"/>
        </a:p>
      </dgm:t>
    </dgm:pt>
    <dgm:pt modelId="{600391A4-3AB4-4382-BA44-F20BDA1120AB}">
      <dgm:prSet/>
      <dgm:spPr/>
      <dgm:t>
        <a:bodyPr/>
        <a:lstStyle/>
        <a:p>
          <a:r>
            <a:rPr lang="uk-UA" i="1" dirty="0" smtClean="0"/>
            <a:t>Відвідуйте бібліотеки!</a:t>
          </a:r>
          <a:endParaRPr lang="ru-RU" i="1" dirty="0"/>
        </a:p>
      </dgm:t>
    </dgm:pt>
    <dgm:pt modelId="{4330A838-2EC5-4FE8-8E19-EC248A60DD2C}" type="parTrans" cxnId="{24714496-DD4D-48C0-81BE-36EF6292F456}">
      <dgm:prSet/>
      <dgm:spPr/>
      <dgm:t>
        <a:bodyPr/>
        <a:lstStyle/>
        <a:p>
          <a:endParaRPr lang="ru-RU"/>
        </a:p>
      </dgm:t>
    </dgm:pt>
    <dgm:pt modelId="{359315D7-7CC4-4B75-8A88-9FD54E289A2D}" type="sibTrans" cxnId="{24714496-DD4D-48C0-81BE-36EF6292F456}">
      <dgm:prSet/>
      <dgm:spPr/>
      <dgm:t>
        <a:bodyPr/>
        <a:lstStyle/>
        <a:p>
          <a:endParaRPr lang="ru-RU"/>
        </a:p>
      </dgm:t>
    </dgm:pt>
    <dgm:pt modelId="{3F7E06AA-1B20-4010-84EA-BF6E4A39BAD6}" type="pres">
      <dgm:prSet presAssocID="{39644246-A470-486F-94CA-A52CA63B38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8EAE6C-B4C1-4AC8-AB58-5ADBCF5B448C}" type="pres">
      <dgm:prSet presAssocID="{DB6F25D5-F803-4F62-9704-46AB2615E399}" presName="root" presStyleCnt="0"/>
      <dgm:spPr/>
    </dgm:pt>
    <dgm:pt modelId="{8EEAF20E-35E2-434C-AE28-97E059E65B72}" type="pres">
      <dgm:prSet presAssocID="{DB6F25D5-F803-4F62-9704-46AB2615E399}" presName="rootComposite" presStyleCnt="0"/>
      <dgm:spPr/>
    </dgm:pt>
    <dgm:pt modelId="{7A3F22C9-97AA-492E-A4E8-3A1D3258AD8C}" type="pres">
      <dgm:prSet presAssocID="{DB6F25D5-F803-4F62-9704-46AB2615E399}" presName="rootText" presStyleLbl="node1" presStyleIdx="0" presStyleCnt="3"/>
      <dgm:spPr/>
      <dgm:t>
        <a:bodyPr/>
        <a:lstStyle/>
        <a:p>
          <a:endParaRPr lang="ru-RU"/>
        </a:p>
      </dgm:t>
    </dgm:pt>
    <dgm:pt modelId="{898E48AF-A2F8-4575-9D81-70DD109456CC}" type="pres">
      <dgm:prSet presAssocID="{DB6F25D5-F803-4F62-9704-46AB2615E399}" presName="rootConnector" presStyleLbl="node1" presStyleIdx="0" presStyleCnt="3"/>
      <dgm:spPr/>
      <dgm:t>
        <a:bodyPr/>
        <a:lstStyle/>
        <a:p>
          <a:endParaRPr lang="ru-RU"/>
        </a:p>
      </dgm:t>
    </dgm:pt>
    <dgm:pt modelId="{03C3D396-982D-4AB0-BC1A-A6AE778094F8}" type="pres">
      <dgm:prSet presAssocID="{DB6F25D5-F803-4F62-9704-46AB2615E399}" presName="childShape" presStyleCnt="0"/>
      <dgm:spPr/>
    </dgm:pt>
    <dgm:pt modelId="{164E160B-DE67-4195-95C9-53B9E26F3C25}" type="pres">
      <dgm:prSet presAssocID="{0CF6821A-45D2-4B12-95F3-D60737605CA2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A21DC5E-5B87-4ABC-8BBC-FCC7CFCC29FE}" type="pres">
      <dgm:prSet presAssocID="{0A0280D6-04A9-47A8-9ED1-23BBD549EB6E}" presName="childText" presStyleLbl="bgAcc1" presStyleIdx="0" presStyleCnt="6" custScaleX="138453" custScaleY="13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E1B68-C93D-4B6F-8137-B47B07BD90F8}" type="pres">
      <dgm:prSet presAssocID="{E24BD495-D28C-4673-B9F4-CEBC810904A9}" presName="Name13" presStyleLbl="parChTrans1D2" presStyleIdx="1" presStyleCnt="6"/>
      <dgm:spPr/>
      <dgm:t>
        <a:bodyPr/>
        <a:lstStyle/>
        <a:p>
          <a:endParaRPr lang="ru-RU"/>
        </a:p>
      </dgm:t>
    </dgm:pt>
    <dgm:pt modelId="{6B7F5891-4453-4BCE-B362-A067F478D6D2}" type="pres">
      <dgm:prSet presAssocID="{CF99C1B3-8A2F-470D-ADEE-8CA81EA94ACC}" presName="childText" presStyleLbl="bgAcc1" presStyleIdx="1" presStyleCnt="6" custScaleX="138453" custScaleY="13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BBD07-AF0C-4AEC-8C11-D1FD2C764195}" type="pres">
      <dgm:prSet presAssocID="{25B8C1D6-9B88-440A-88CD-62416B3537F7}" presName="root" presStyleCnt="0"/>
      <dgm:spPr/>
    </dgm:pt>
    <dgm:pt modelId="{13B3BFB5-DA5E-4F31-9A70-BB3BB3FE8035}" type="pres">
      <dgm:prSet presAssocID="{25B8C1D6-9B88-440A-88CD-62416B3537F7}" presName="rootComposite" presStyleCnt="0"/>
      <dgm:spPr/>
    </dgm:pt>
    <dgm:pt modelId="{5BE7C250-10CF-43A7-8C2D-97BA7056E902}" type="pres">
      <dgm:prSet presAssocID="{25B8C1D6-9B88-440A-88CD-62416B3537F7}" presName="rootText" presStyleLbl="node1" presStyleIdx="1" presStyleCnt="3"/>
      <dgm:spPr/>
      <dgm:t>
        <a:bodyPr/>
        <a:lstStyle/>
        <a:p>
          <a:endParaRPr lang="ru-RU"/>
        </a:p>
      </dgm:t>
    </dgm:pt>
    <dgm:pt modelId="{CA8222EA-9755-42E0-8DA5-C9DF9D124123}" type="pres">
      <dgm:prSet presAssocID="{25B8C1D6-9B88-440A-88CD-62416B3537F7}" presName="rootConnector" presStyleLbl="node1" presStyleIdx="1" presStyleCnt="3"/>
      <dgm:spPr/>
      <dgm:t>
        <a:bodyPr/>
        <a:lstStyle/>
        <a:p>
          <a:endParaRPr lang="ru-RU"/>
        </a:p>
      </dgm:t>
    </dgm:pt>
    <dgm:pt modelId="{656D761C-15BB-4566-9140-08EF1FA16915}" type="pres">
      <dgm:prSet presAssocID="{25B8C1D6-9B88-440A-88CD-62416B3537F7}" presName="childShape" presStyleCnt="0"/>
      <dgm:spPr/>
    </dgm:pt>
    <dgm:pt modelId="{24E74C62-0CF8-474B-B88C-0CC53AD2AD04}" type="pres">
      <dgm:prSet presAssocID="{761FABCA-7CEE-4189-BEA9-27DC2C9FCA28}" presName="Name13" presStyleLbl="parChTrans1D2" presStyleIdx="2" presStyleCnt="6"/>
      <dgm:spPr/>
      <dgm:t>
        <a:bodyPr/>
        <a:lstStyle/>
        <a:p>
          <a:endParaRPr lang="ru-RU"/>
        </a:p>
      </dgm:t>
    </dgm:pt>
    <dgm:pt modelId="{73DCE052-57FD-4EDD-BDE3-C827CA22FBEF}" type="pres">
      <dgm:prSet presAssocID="{4F48BB5B-8B89-4032-B041-F33E97BBAC03}" presName="childText" presStyleLbl="bgAcc1" presStyleIdx="2" presStyleCnt="6" custScaleX="138453" custScaleY="13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491EA-B84B-4CC7-AD78-E1C76F44287A}" type="pres">
      <dgm:prSet presAssocID="{D31A70F3-6450-4E6F-9864-78625BBD4B33}" presName="Name13" presStyleLbl="parChTrans1D2" presStyleIdx="3" presStyleCnt="6"/>
      <dgm:spPr/>
      <dgm:t>
        <a:bodyPr/>
        <a:lstStyle/>
        <a:p>
          <a:endParaRPr lang="ru-RU"/>
        </a:p>
      </dgm:t>
    </dgm:pt>
    <dgm:pt modelId="{2361CB13-FFCB-49F8-BB38-9B5197F8D235}" type="pres">
      <dgm:prSet presAssocID="{DD8EB9A5-630C-4310-9025-A51A292EDA79}" presName="childText" presStyleLbl="bgAcc1" presStyleIdx="3" presStyleCnt="6" custScaleX="138453" custScaleY="13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1BBF-474D-40C7-9336-35103E82DF8A}" type="pres">
      <dgm:prSet presAssocID="{EC229ED3-823E-4C9A-BF75-EEE8AE834C24}" presName="root" presStyleCnt="0"/>
      <dgm:spPr/>
    </dgm:pt>
    <dgm:pt modelId="{439FE73B-1FDF-444C-90A8-DA30C67F7B18}" type="pres">
      <dgm:prSet presAssocID="{EC229ED3-823E-4C9A-BF75-EEE8AE834C24}" presName="rootComposite" presStyleCnt="0"/>
      <dgm:spPr/>
    </dgm:pt>
    <dgm:pt modelId="{DC2ECAEC-7D62-49B2-98F4-CCDCAFD975D3}" type="pres">
      <dgm:prSet presAssocID="{EC229ED3-823E-4C9A-BF75-EEE8AE834C24}" presName="rootText" presStyleLbl="node1" presStyleIdx="2" presStyleCnt="3"/>
      <dgm:spPr/>
      <dgm:t>
        <a:bodyPr/>
        <a:lstStyle/>
        <a:p>
          <a:endParaRPr lang="ru-RU"/>
        </a:p>
      </dgm:t>
    </dgm:pt>
    <dgm:pt modelId="{66947365-905E-4A24-BD4E-7A16EE550E3E}" type="pres">
      <dgm:prSet presAssocID="{EC229ED3-823E-4C9A-BF75-EEE8AE834C24}" presName="rootConnector" presStyleLbl="node1" presStyleIdx="2" presStyleCnt="3"/>
      <dgm:spPr/>
      <dgm:t>
        <a:bodyPr/>
        <a:lstStyle/>
        <a:p>
          <a:endParaRPr lang="ru-RU"/>
        </a:p>
      </dgm:t>
    </dgm:pt>
    <dgm:pt modelId="{2D07DC4C-22B8-4EE1-B982-7707663001E7}" type="pres">
      <dgm:prSet presAssocID="{EC229ED3-823E-4C9A-BF75-EEE8AE834C24}" presName="childShape" presStyleCnt="0"/>
      <dgm:spPr/>
    </dgm:pt>
    <dgm:pt modelId="{88665134-9772-46E0-8B72-623A8BE41102}" type="pres">
      <dgm:prSet presAssocID="{AB1B8559-A142-453E-964B-455D884EAC7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C87845B-8003-4449-9680-889F3E45FFBD}" type="pres">
      <dgm:prSet presAssocID="{00D25175-395C-449C-A213-40AA82E31A57}" presName="childText" presStyleLbl="bgAcc1" presStyleIdx="4" presStyleCnt="6" custScaleX="138453" custScaleY="13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184E0-163D-41C0-813D-6BC129A7C064}" type="pres">
      <dgm:prSet presAssocID="{4330A838-2EC5-4FE8-8E19-EC248A60DD2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5EAE5B5-8F50-4795-91CA-9F6E89F4B8C4}" type="pres">
      <dgm:prSet presAssocID="{600391A4-3AB4-4382-BA44-F20BDA1120AB}" presName="childText" presStyleLbl="bgAcc1" presStyleIdx="5" presStyleCnt="6" custScaleX="138453" custScaleY="13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C91E03-7815-444C-9599-46CAAEC3BC3A}" type="presOf" srcId="{EC229ED3-823E-4C9A-BF75-EEE8AE834C24}" destId="{DC2ECAEC-7D62-49B2-98F4-CCDCAFD975D3}" srcOrd="0" destOrd="0" presId="urn:microsoft.com/office/officeart/2005/8/layout/hierarchy3"/>
    <dgm:cxn modelId="{BE208893-046A-42ED-A924-09C6662C7EDD}" type="presOf" srcId="{4F48BB5B-8B89-4032-B041-F33E97BBAC03}" destId="{73DCE052-57FD-4EDD-BDE3-C827CA22FBEF}" srcOrd="0" destOrd="0" presId="urn:microsoft.com/office/officeart/2005/8/layout/hierarchy3"/>
    <dgm:cxn modelId="{A3966E41-9FBF-4F89-977E-7B46722A1048}" srcId="{EC229ED3-823E-4C9A-BF75-EEE8AE834C24}" destId="{00D25175-395C-449C-A213-40AA82E31A57}" srcOrd="0" destOrd="0" parTransId="{AB1B8559-A142-453E-964B-455D884EAC7E}" sibTransId="{9F75FA63-5B05-46CE-A2EE-58E354BF985A}"/>
    <dgm:cxn modelId="{74B200C4-C8DE-4505-BB99-05B6EE452A92}" type="presOf" srcId="{4330A838-2EC5-4FE8-8E19-EC248A60DD2C}" destId="{2F9184E0-163D-41C0-813D-6BC129A7C064}" srcOrd="0" destOrd="0" presId="urn:microsoft.com/office/officeart/2005/8/layout/hierarchy3"/>
    <dgm:cxn modelId="{CAA3DA96-37D7-499E-9CBB-DB0DE95C67CA}" type="presOf" srcId="{DD8EB9A5-630C-4310-9025-A51A292EDA79}" destId="{2361CB13-FFCB-49F8-BB38-9B5197F8D235}" srcOrd="0" destOrd="0" presId="urn:microsoft.com/office/officeart/2005/8/layout/hierarchy3"/>
    <dgm:cxn modelId="{7423F2E7-D81E-4981-BF1C-880FFA485C93}" type="presOf" srcId="{CF99C1B3-8A2F-470D-ADEE-8CA81EA94ACC}" destId="{6B7F5891-4453-4BCE-B362-A067F478D6D2}" srcOrd="0" destOrd="0" presId="urn:microsoft.com/office/officeart/2005/8/layout/hierarchy3"/>
    <dgm:cxn modelId="{61018FA0-A063-4F13-9952-8ECD4930382E}" type="presOf" srcId="{39644246-A470-486F-94CA-A52CA63B38F7}" destId="{3F7E06AA-1B20-4010-84EA-BF6E4A39BAD6}" srcOrd="0" destOrd="0" presId="urn:microsoft.com/office/officeart/2005/8/layout/hierarchy3"/>
    <dgm:cxn modelId="{6157C619-5A0B-4245-B6DD-BA095AD9A71B}" srcId="{39644246-A470-486F-94CA-A52CA63B38F7}" destId="{EC229ED3-823E-4C9A-BF75-EEE8AE834C24}" srcOrd="2" destOrd="0" parTransId="{4657C75B-2EA7-40FB-B143-67BFBFDAD8EB}" sibTransId="{F5416E14-4714-403E-9337-BA11631C570F}"/>
    <dgm:cxn modelId="{65089BAF-60F1-4685-A9B2-10B27EA68B9D}" srcId="{DB6F25D5-F803-4F62-9704-46AB2615E399}" destId="{0A0280D6-04A9-47A8-9ED1-23BBD549EB6E}" srcOrd="0" destOrd="0" parTransId="{0CF6821A-45D2-4B12-95F3-D60737605CA2}" sibTransId="{C35DCBAD-DB9D-4FBC-9581-9C84693A7D17}"/>
    <dgm:cxn modelId="{856A2DC8-3057-48D8-ACB1-8F05305B1420}" type="presOf" srcId="{DB6F25D5-F803-4F62-9704-46AB2615E399}" destId="{898E48AF-A2F8-4575-9D81-70DD109456CC}" srcOrd="1" destOrd="0" presId="urn:microsoft.com/office/officeart/2005/8/layout/hierarchy3"/>
    <dgm:cxn modelId="{7DB3E5CB-61E6-4C04-82D7-87143843E32A}" type="presOf" srcId="{EC229ED3-823E-4C9A-BF75-EEE8AE834C24}" destId="{66947365-905E-4A24-BD4E-7A16EE550E3E}" srcOrd="1" destOrd="0" presId="urn:microsoft.com/office/officeart/2005/8/layout/hierarchy3"/>
    <dgm:cxn modelId="{D7019137-5FA3-4053-8FC0-458E518230A8}" type="presOf" srcId="{25B8C1D6-9B88-440A-88CD-62416B3537F7}" destId="{CA8222EA-9755-42E0-8DA5-C9DF9D124123}" srcOrd="1" destOrd="0" presId="urn:microsoft.com/office/officeart/2005/8/layout/hierarchy3"/>
    <dgm:cxn modelId="{B9EB17E9-0B24-4469-AF51-069416C25279}" type="presOf" srcId="{0A0280D6-04A9-47A8-9ED1-23BBD549EB6E}" destId="{BA21DC5E-5B87-4ABC-8BBC-FCC7CFCC29FE}" srcOrd="0" destOrd="0" presId="urn:microsoft.com/office/officeart/2005/8/layout/hierarchy3"/>
    <dgm:cxn modelId="{12D53B83-E705-4D9C-A436-0E20D298DD34}" srcId="{39644246-A470-486F-94CA-A52CA63B38F7}" destId="{DB6F25D5-F803-4F62-9704-46AB2615E399}" srcOrd="0" destOrd="0" parTransId="{8677BFC0-19A9-4E9A-9AD5-2D6091DF1F91}" sibTransId="{26D888AC-1835-4EF3-BC1E-6B9EE1D0B0D4}"/>
    <dgm:cxn modelId="{C4514AD4-8106-4E7E-9AF5-D4CAD31EA4C1}" srcId="{25B8C1D6-9B88-440A-88CD-62416B3537F7}" destId="{DD8EB9A5-630C-4310-9025-A51A292EDA79}" srcOrd="1" destOrd="0" parTransId="{D31A70F3-6450-4E6F-9864-78625BBD4B33}" sibTransId="{36B9AB16-CB4B-476A-93F2-D1E2B4014C37}"/>
    <dgm:cxn modelId="{F7459564-32E8-4E83-BA1E-91F4938552EA}" srcId="{DB6F25D5-F803-4F62-9704-46AB2615E399}" destId="{CF99C1B3-8A2F-470D-ADEE-8CA81EA94ACC}" srcOrd="1" destOrd="0" parTransId="{E24BD495-D28C-4673-B9F4-CEBC810904A9}" sibTransId="{E96CA0F8-B609-4EB1-B5A4-ACE1AAD81882}"/>
    <dgm:cxn modelId="{9979A298-C6DF-4280-B126-D49865B019AD}" type="presOf" srcId="{AB1B8559-A142-453E-964B-455D884EAC7E}" destId="{88665134-9772-46E0-8B72-623A8BE41102}" srcOrd="0" destOrd="0" presId="urn:microsoft.com/office/officeart/2005/8/layout/hierarchy3"/>
    <dgm:cxn modelId="{C7D7C3BA-F6D3-42CB-A591-B6229079D120}" type="presOf" srcId="{00D25175-395C-449C-A213-40AA82E31A57}" destId="{0C87845B-8003-4449-9680-889F3E45FFBD}" srcOrd="0" destOrd="0" presId="urn:microsoft.com/office/officeart/2005/8/layout/hierarchy3"/>
    <dgm:cxn modelId="{23CF054D-5F7E-43FD-BD22-5AE0BE5D9812}" type="presOf" srcId="{DB6F25D5-F803-4F62-9704-46AB2615E399}" destId="{7A3F22C9-97AA-492E-A4E8-3A1D3258AD8C}" srcOrd="0" destOrd="0" presId="urn:microsoft.com/office/officeart/2005/8/layout/hierarchy3"/>
    <dgm:cxn modelId="{4038D4AB-3FC1-41D8-98FE-85E68E934B5A}" srcId="{25B8C1D6-9B88-440A-88CD-62416B3537F7}" destId="{4F48BB5B-8B89-4032-B041-F33E97BBAC03}" srcOrd="0" destOrd="0" parTransId="{761FABCA-7CEE-4189-BEA9-27DC2C9FCA28}" sibTransId="{95666533-AB28-4E84-833C-434CAD91182B}"/>
    <dgm:cxn modelId="{24714496-DD4D-48C0-81BE-36EF6292F456}" srcId="{EC229ED3-823E-4C9A-BF75-EEE8AE834C24}" destId="{600391A4-3AB4-4382-BA44-F20BDA1120AB}" srcOrd="1" destOrd="0" parTransId="{4330A838-2EC5-4FE8-8E19-EC248A60DD2C}" sibTransId="{359315D7-7CC4-4B75-8A88-9FD54E289A2D}"/>
    <dgm:cxn modelId="{999BE1BF-0F24-4BE5-8BBF-BDB782FE5A6E}" type="presOf" srcId="{D31A70F3-6450-4E6F-9864-78625BBD4B33}" destId="{51D491EA-B84B-4CC7-AD78-E1C76F44287A}" srcOrd="0" destOrd="0" presId="urn:microsoft.com/office/officeart/2005/8/layout/hierarchy3"/>
    <dgm:cxn modelId="{B4BCC8F4-DA30-4301-971B-C9A442C467C3}" type="presOf" srcId="{761FABCA-7CEE-4189-BEA9-27DC2C9FCA28}" destId="{24E74C62-0CF8-474B-B88C-0CC53AD2AD04}" srcOrd="0" destOrd="0" presId="urn:microsoft.com/office/officeart/2005/8/layout/hierarchy3"/>
    <dgm:cxn modelId="{685202D4-398E-4BC7-BF0A-556F40706017}" type="presOf" srcId="{0CF6821A-45D2-4B12-95F3-D60737605CA2}" destId="{164E160B-DE67-4195-95C9-53B9E26F3C25}" srcOrd="0" destOrd="0" presId="urn:microsoft.com/office/officeart/2005/8/layout/hierarchy3"/>
    <dgm:cxn modelId="{30A86A58-73F7-4135-9FDA-DF6352223BE5}" type="presOf" srcId="{600391A4-3AB4-4382-BA44-F20BDA1120AB}" destId="{65EAE5B5-8F50-4795-91CA-9F6E89F4B8C4}" srcOrd="0" destOrd="0" presId="urn:microsoft.com/office/officeart/2005/8/layout/hierarchy3"/>
    <dgm:cxn modelId="{A9F314EC-9693-418F-9C64-92FFE018065F}" type="presOf" srcId="{E24BD495-D28C-4673-B9F4-CEBC810904A9}" destId="{380E1B68-C93D-4B6F-8137-B47B07BD90F8}" srcOrd="0" destOrd="0" presId="urn:microsoft.com/office/officeart/2005/8/layout/hierarchy3"/>
    <dgm:cxn modelId="{A31B188F-977D-4B46-800D-FB8E290B8F6C}" type="presOf" srcId="{25B8C1D6-9B88-440A-88CD-62416B3537F7}" destId="{5BE7C250-10CF-43A7-8C2D-97BA7056E902}" srcOrd="0" destOrd="0" presId="urn:microsoft.com/office/officeart/2005/8/layout/hierarchy3"/>
    <dgm:cxn modelId="{617D183D-C3D4-4692-B2D0-7EC7B0758CE8}" srcId="{39644246-A470-486F-94CA-A52CA63B38F7}" destId="{25B8C1D6-9B88-440A-88CD-62416B3537F7}" srcOrd="1" destOrd="0" parTransId="{2CF78F2F-D458-4BAC-A8C5-FB42BD27A242}" sibTransId="{E4D97ECA-377B-4A8D-89BA-5C04A0D538BE}"/>
    <dgm:cxn modelId="{4A55B9C8-50E8-471E-8D61-B1B89618F614}" type="presParOf" srcId="{3F7E06AA-1B20-4010-84EA-BF6E4A39BAD6}" destId="{228EAE6C-B4C1-4AC8-AB58-5ADBCF5B448C}" srcOrd="0" destOrd="0" presId="urn:microsoft.com/office/officeart/2005/8/layout/hierarchy3"/>
    <dgm:cxn modelId="{41D93990-C9A3-4F3B-88F4-BEDBE53895ED}" type="presParOf" srcId="{228EAE6C-B4C1-4AC8-AB58-5ADBCF5B448C}" destId="{8EEAF20E-35E2-434C-AE28-97E059E65B72}" srcOrd="0" destOrd="0" presId="urn:microsoft.com/office/officeart/2005/8/layout/hierarchy3"/>
    <dgm:cxn modelId="{34A017C6-AB03-4856-9AFA-A53DD34A349A}" type="presParOf" srcId="{8EEAF20E-35E2-434C-AE28-97E059E65B72}" destId="{7A3F22C9-97AA-492E-A4E8-3A1D3258AD8C}" srcOrd="0" destOrd="0" presId="urn:microsoft.com/office/officeart/2005/8/layout/hierarchy3"/>
    <dgm:cxn modelId="{7D548606-8D96-4D80-BC0B-1C39A34BA1BA}" type="presParOf" srcId="{8EEAF20E-35E2-434C-AE28-97E059E65B72}" destId="{898E48AF-A2F8-4575-9D81-70DD109456CC}" srcOrd="1" destOrd="0" presId="urn:microsoft.com/office/officeart/2005/8/layout/hierarchy3"/>
    <dgm:cxn modelId="{3D129E75-FAAF-48C7-9093-8397D201952E}" type="presParOf" srcId="{228EAE6C-B4C1-4AC8-AB58-5ADBCF5B448C}" destId="{03C3D396-982D-4AB0-BC1A-A6AE778094F8}" srcOrd="1" destOrd="0" presId="urn:microsoft.com/office/officeart/2005/8/layout/hierarchy3"/>
    <dgm:cxn modelId="{36380752-50B7-4725-A771-E7B6C54B83CF}" type="presParOf" srcId="{03C3D396-982D-4AB0-BC1A-A6AE778094F8}" destId="{164E160B-DE67-4195-95C9-53B9E26F3C25}" srcOrd="0" destOrd="0" presId="urn:microsoft.com/office/officeart/2005/8/layout/hierarchy3"/>
    <dgm:cxn modelId="{83037692-96D6-4640-9EAE-4D4A8860363E}" type="presParOf" srcId="{03C3D396-982D-4AB0-BC1A-A6AE778094F8}" destId="{BA21DC5E-5B87-4ABC-8BBC-FCC7CFCC29FE}" srcOrd="1" destOrd="0" presId="urn:microsoft.com/office/officeart/2005/8/layout/hierarchy3"/>
    <dgm:cxn modelId="{318CF78E-8A21-4BE1-A57F-31ED47F4B7DB}" type="presParOf" srcId="{03C3D396-982D-4AB0-BC1A-A6AE778094F8}" destId="{380E1B68-C93D-4B6F-8137-B47B07BD90F8}" srcOrd="2" destOrd="0" presId="urn:microsoft.com/office/officeart/2005/8/layout/hierarchy3"/>
    <dgm:cxn modelId="{1F0D2B7C-7ED8-4434-B1E2-AEEC3BF34F40}" type="presParOf" srcId="{03C3D396-982D-4AB0-BC1A-A6AE778094F8}" destId="{6B7F5891-4453-4BCE-B362-A067F478D6D2}" srcOrd="3" destOrd="0" presId="urn:microsoft.com/office/officeart/2005/8/layout/hierarchy3"/>
    <dgm:cxn modelId="{A9463437-90EF-425C-BBB4-62ECB950DEED}" type="presParOf" srcId="{3F7E06AA-1B20-4010-84EA-BF6E4A39BAD6}" destId="{50ABBD07-AF0C-4AEC-8C11-D1FD2C764195}" srcOrd="1" destOrd="0" presId="urn:microsoft.com/office/officeart/2005/8/layout/hierarchy3"/>
    <dgm:cxn modelId="{E06A2515-3148-43DB-9BA5-E05B7A90109A}" type="presParOf" srcId="{50ABBD07-AF0C-4AEC-8C11-D1FD2C764195}" destId="{13B3BFB5-DA5E-4F31-9A70-BB3BB3FE8035}" srcOrd="0" destOrd="0" presId="urn:microsoft.com/office/officeart/2005/8/layout/hierarchy3"/>
    <dgm:cxn modelId="{003DAC41-B479-4488-8F59-9E5130EB9E43}" type="presParOf" srcId="{13B3BFB5-DA5E-4F31-9A70-BB3BB3FE8035}" destId="{5BE7C250-10CF-43A7-8C2D-97BA7056E902}" srcOrd="0" destOrd="0" presId="urn:microsoft.com/office/officeart/2005/8/layout/hierarchy3"/>
    <dgm:cxn modelId="{5EB11BB0-2426-43CB-A2E1-5DECA52F5CF5}" type="presParOf" srcId="{13B3BFB5-DA5E-4F31-9A70-BB3BB3FE8035}" destId="{CA8222EA-9755-42E0-8DA5-C9DF9D124123}" srcOrd="1" destOrd="0" presId="urn:microsoft.com/office/officeart/2005/8/layout/hierarchy3"/>
    <dgm:cxn modelId="{8E3EF679-3A10-4CD6-8098-EDE824C18871}" type="presParOf" srcId="{50ABBD07-AF0C-4AEC-8C11-D1FD2C764195}" destId="{656D761C-15BB-4566-9140-08EF1FA16915}" srcOrd="1" destOrd="0" presId="urn:microsoft.com/office/officeart/2005/8/layout/hierarchy3"/>
    <dgm:cxn modelId="{335AFFFD-0785-413B-B0EF-82BF87C08B60}" type="presParOf" srcId="{656D761C-15BB-4566-9140-08EF1FA16915}" destId="{24E74C62-0CF8-474B-B88C-0CC53AD2AD04}" srcOrd="0" destOrd="0" presId="urn:microsoft.com/office/officeart/2005/8/layout/hierarchy3"/>
    <dgm:cxn modelId="{9435FBC6-9D34-47EC-95CF-DCB170B39B8D}" type="presParOf" srcId="{656D761C-15BB-4566-9140-08EF1FA16915}" destId="{73DCE052-57FD-4EDD-BDE3-C827CA22FBEF}" srcOrd="1" destOrd="0" presId="urn:microsoft.com/office/officeart/2005/8/layout/hierarchy3"/>
    <dgm:cxn modelId="{C8B53980-F0AE-45C3-9161-3958C29E41BC}" type="presParOf" srcId="{656D761C-15BB-4566-9140-08EF1FA16915}" destId="{51D491EA-B84B-4CC7-AD78-E1C76F44287A}" srcOrd="2" destOrd="0" presId="urn:microsoft.com/office/officeart/2005/8/layout/hierarchy3"/>
    <dgm:cxn modelId="{1DBE963D-42A5-4C65-95B0-1D44D661EA8A}" type="presParOf" srcId="{656D761C-15BB-4566-9140-08EF1FA16915}" destId="{2361CB13-FFCB-49F8-BB38-9B5197F8D235}" srcOrd="3" destOrd="0" presId="urn:microsoft.com/office/officeart/2005/8/layout/hierarchy3"/>
    <dgm:cxn modelId="{C8F0E2A5-5788-4113-904F-005D9F72206D}" type="presParOf" srcId="{3F7E06AA-1B20-4010-84EA-BF6E4A39BAD6}" destId="{A3371BBF-474D-40C7-9336-35103E82DF8A}" srcOrd="2" destOrd="0" presId="urn:microsoft.com/office/officeart/2005/8/layout/hierarchy3"/>
    <dgm:cxn modelId="{30D4F59A-BCED-4602-B9E7-C7798E56A00C}" type="presParOf" srcId="{A3371BBF-474D-40C7-9336-35103E82DF8A}" destId="{439FE73B-1FDF-444C-90A8-DA30C67F7B18}" srcOrd="0" destOrd="0" presId="urn:microsoft.com/office/officeart/2005/8/layout/hierarchy3"/>
    <dgm:cxn modelId="{6F643E64-61BE-43B5-B2EC-AA0B409FDC56}" type="presParOf" srcId="{439FE73B-1FDF-444C-90A8-DA30C67F7B18}" destId="{DC2ECAEC-7D62-49B2-98F4-CCDCAFD975D3}" srcOrd="0" destOrd="0" presId="urn:microsoft.com/office/officeart/2005/8/layout/hierarchy3"/>
    <dgm:cxn modelId="{62EAE728-A962-42C1-A287-ED61B2CEBF1A}" type="presParOf" srcId="{439FE73B-1FDF-444C-90A8-DA30C67F7B18}" destId="{66947365-905E-4A24-BD4E-7A16EE550E3E}" srcOrd="1" destOrd="0" presId="urn:microsoft.com/office/officeart/2005/8/layout/hierarchy3"/>
    <dgm:cxn modelId="{FD0D1B81-65B1-4995-98F3-8DDA88C0045E}" type="presParOf" srcId="{A3371BBF-474D-40C7-9336-35103E82DF8A}" destId="{2D07DC4C-22B8-4EE1-B982-7707663001E7}" srcOrd="1" destOrd="0" presId="urn:microsoft.com/office/officeart/2005/8/layout/hierarchy3"/>
    <dgm:cxn modelId="{0665DED5-3214-4823-BB13-EB018373384D}" type="presParOf" srcId="{2D07DC4C-22B8-4EE1-B982-7707663001E7}" destId="{88665134-9772-46E0-8B72-623A8BE41102}" srcOrd="0" destOrd="0" presId="urn:microsoft.com/office/officeart/2005/8/layout/hierarchy3"/>
    <dgm:cxn modelId="{13F44523-206C-4540-A334-DE7A04439C7F}" type="presParOf" srcId="{2D07DC4C-22B8-4EE1-B982-7707663001E7}" destId="{0C87845B-8003-4449-9680-889F3E45FFBD}" srcOrd="1" destOrd="0" presId="urn:microsoft.com/office/officeart/2005/8/layout/hierarchy3"/>
    <dgm:cxn modelId="{3081E20B-7EFA-4603-92FF-D3B7C0101972}" type="presParOf" srcId="{2D07DC4C-22B8-4EE1-B982-7707663001E7}" destId="{2F9184E0-163D-41C0-813D-6BC129A7C064}" srcOrd="2" destOrd="0" presId="urn:microsoft.com/office/officeart/2005/8/layout/hierarchy3"/>
    <dgm:cxn modelId="{9824DF5D-B33F-496A-A7AB-D3BCAFE2BF1D}" type="presParOf" srcId="{2D07DC4C-22B8-4EE1-B982-7707663001E7}" destId="{65EAE5B5-8F50-4795-91CA-9F6E89F4B8C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44246-A470-486F-94CA-A52CA63B38F7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B8C1D6-9B88-440A-88CD-62416B3537F7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Окличні</a:t>
          </a:r>
          <a:endParaRPr lang="ru-RU" dirty="0">
            <a:latin typeface="Arial Black" pitchFamily="34" charset="0"/>
          </a:endParaRPr>
        </a:p>
      </dgm:t>
    </dgm:pt>
    <dgm:pt modelId="{2CF78F2F-D458-4BAC-A8C5-FB42BD27A242}" type="parTrans" cxnId="{617D183D-C3D4-4692-B2D0-7EC7B0758CE8}">
      <dgm:prSet/>
      <dgm:spPr/>
      <dgm:t>
        <a:bodyPr/>
        <a:lstStyle/>
        <a:p>
          <a:endParaRPr lang="ru-RU"/>
        </a:p>
      </dgm:t>
    </dgm:pt>
    <dgm:pt modelId="{E4D97ECA-377B-4A8D-89BA-5C04A0D538BE}" type="sibTrans" cxnId="{617D183D-C3D4-4692-B2D0-7EC7B0758CE8}">
      <dgm:prSet/>
      <dgm:spPr/>
      <dgm:t>
        <a:bodyPr/>
        <a:lstStyle/>
        <a:p>
          <a:endParaRPr lang="ru-RU"/>
        </a:p>
      </dgm:t>
    </dgm:pt>
    <dgm:pt modelId="{4F48BB5B-8B89-4032-B041-F33E97BBAC03}">
      <dgm:prSet phldrT="[Текст]"/>
      <dgm:spPr/>
      <dgm:t>
        <a:bodyPr/>
        <a:lstStyle/>
        <a:p>
          <a:r>
            <a:rPr lang="uk-UA" dirty="0" smtClean="0"/>
            <a:t>Передають сильні емоції (хвилювання, радість, здивування, страх тощо)</a:t>
          </a:r>
          <a:endParaRPr lang="ru-RU" dirty="0"/>
        </a:p>
      </dgm:t>
    </dgm:pt>
    <dgm:pt modelId="{761FABCA-7CEE-4189-BEA9-27DC2C9FCA28}" type="parTrans" cxnId="{4038D4AB-3FC1-41D8-98FE-85E68E934B5A}">
      <dgm:prSet/>
      <dgm:spPr/>
      <dgm:t>
        <a:bodyPr/>
        <a:lstStyle/>
        <a:p>
          <a:endParaRPr lang="ru-RU"/>
        </a:p>
      </dgm:t>
    </dgm:pt>
    <dgm:pt modelId="{95666533-AB28-4E84-833C-434CAD91182B}" type="sibTrans" cxnId="{4038D4AB-3FC1-41D8-98FE-85E68E934B5A}">
      <dgm:prSet/>
      <dgm:spPr/>
      <dgm:t>
        <a:bodyPr/>
        <a:lstStyle/>
        <a:p>
          <a:endParaRPr lang="ru-RU"/>
        </a:p>
      </dgm:t>
    </dgm:pt>
    <dgm:pt modelId="{00D25175-395C-449C-A213-40AA82E31A57}">
      <dgm:prSet/>
      <dgm:spPr/>
      <dgm:t>
        <a:bodyPr/>
        <a:lstStyle/>
        <a:p>
          <a:r>
            <a:rPr lang="uk-UA" dirty="0" smtClean="0"/>
            <a:t>Вимовляються спокійним тоном. </a:t>
          </a:r>
        </a:p>
      </dgm:t>
    </dgm:pt>
    <dgm:pt modelId="{AB1B8559-A142-453E-964B-455D884EAC7E}" type="parTrans" cxnId="{A3966E41-9FBF-4F89-977E-7B46722A1048}">
      <dgm:prSet/>
      <dgm:spPr/>
      <dgm:t>
        <a:bodyPr/>
        <a:lstStyle/>
        <a:p>
          <a:endParaRPr lang="ru-RU"/>
        </a:p>
      </dgm:t>
    </dgm:pt>
    <dgm:pt modelId="{9F75FA63-5B05-46CE-A2EE-58E354BF985A}" type="sibTrans" cxnId="{A3966E41-9FBF-4F89-977E-7B46722A1048}">
      <dgm:prSet/>
      <dgm:spPr/>
      <dgm:t>
        <a:bodyPr/>
        <a:lstStyle/>
        <a:p>
          <a:endParaRPr lang="ru-RU"/>
        </a:p>
      </dgm:t>
    </dgm:pt>
    <dgm:pt modelId="{600391A4-3AB4-4382-BA44-F20BDA1120AB}">
      <dgm:prSet/>
      <dgm:spPr/>
      <dgm:t>
        <a:bodyPr/>
        <a:lstStyle/>
        <a:p>
          <a:r>
            <a:rPr lang="ru-RU" b="0" i="1" dirty="0" smtClean="0"/>
            <a:t>Страх того, </a:t>
          </a:r>
          <a:r>
            <a:rPr lang="ru-RU" b="0" i="1" dirty="0" err="1" smtClean="0"/>
            <a:t>що</a:t>
          </a:r>
          <a:r>
            <a:rPr lang="ru-RU" b="0" i="1" dirty="0" smtClean="0"/>
            <a:t> у вас не </a:t>
          </a:r>
          <a:r>
            <a:rPr lang="ru-RU" b="0" i="1" dirty="0" err="1" smtClean="0"/>
            <a:t>залишиться</a:t>
          </a:r>
          <a:r>
            <a:rPr lang="ru-RU" b="0" i="1" dirty="0" smtClean="0"/>
            <a:t>, </a:t>
          </a:r>
          <a:r>
            <a:rPr lang="ru-RU" b="0" i="1" dirty="0" err="1" smtClean="0"/>
            <a:t>що</a:t>
          </a:r>
          <a:r>
            <a:rPr lang="ru-RU" b="0" i="1" dirty="0" smtClean="0"/>
            <a:t> </a:t>
          </a:r>
          <a:r>
            <a:rPr lang="ru-RU" b="0" i="1" dirty="0" err="1" smtClean="0"/>
            <a:t>почитати</a:t>
          </a:r>
          <a:r>
            <a:rPr lang="ru-RU" b="0" i="1" dirty="0" smtClean="0"/>
            <a:t> </a:t>
          </a:r>
          <a:r>
            <a:rPr lang="ru-RU" b="0" i="1" dirty="0" err="1" smtClean="0"/>
            <a:t>називається</a:t>
          </a:r>
          <a:r>
            <a:rPr lang="ru-RU" b="0" i="1" dirty="0" smtClean="0"/>
            <a:t> </a:t>
          </a:r>
          <a:r>
            <a:rPr lang="ru-RU" b="0" i="1" dirty="0" err="1" smtClean="0"/>
            <a:t>абібліофобія</a:t>
          </a:r>
          <a:r>
            <a:rPr lang="ru-RU" b="0" i="1" dirty="0" smtClean="0"/>
            <a:t>.</a:t>
          </a:r>
          <a:endParaRPr lang="ru-RU" i="1" dirty="0"/>
        </a:p>
      </dgm:t>
    </dgm:pt>
    <dgm:pt modelId="{4330A838-2EC5-4FE8-8E19-EC248A60DD2C}" type="parTrans" cxnId="{24714496-DD4D-48C0-81BE-36EF6292F456}">
      <dgm:prSet/>
      <dgm:spPr/>
      <dgm:t>
        <a:bodyPr/>
        <a:lstStyle/>
        <a:p>
          <a:endParaRPr lang="ru-RU"/>
        </a:p>
      </dgm:t>
    </dgm:pt>
    <dgm:pt modelId="{359315D7-7CC4-4B75-8A88-9FD54E289A2D}" type="sibTrans" cxnId="{24714496-DD4D-48C0-81BE-36EF6292F456}">
      <dgm:prSet/>
      <dgm:spPr/>
      <dgm:t>
        <a:bodyPr/>
        <a:lstStyle/>
        <a:p>
          <a:endParaRPr lang="ru-RU"/>
        </a:p>
      </dgm:t>
    </dgm:pt>
    <dgm:pt modelId="{EC229ED3-823E-4C9A-BF75-EEE8AE834C24}">
      <dgm:prSet/>
      <dgm:spPr/>
      <dgm:t>
        <a:bodyPr/>
        <a:lstStyle/>
        <a:p>
          <a:r>
            <a:rPr lang="uk-UA" dirty="0" smtClean="0">
              <a:latin typeface="Arial Black" pitchFamily="34" charset="0"/>
            </a:rPr>
            <a:t>Неокличні</a:t>
          </a:r>
          <a:endParaRPr lang="ru-RU" dirty="0">
            <a:latin typeface="Arial Black" pitchFamily="34" charset="0"/>
          </a:endParaRPr>
        </a:p>
      </dgm:t>
    </dgm:pt>
    <dgm:pt modelId="{F5416E14-4714-403E-9337-BA11631C570F}" type="sibTrans" cxnId="{6157C619-5A0B-4245-B6DD-BA095AD9A71B}">
      <dgm:prSet/>
      <dgm:spPr/>
      <dgm:t>
        <a:bodyPr/>
        <a:lstStyle/>
        <a:p>
          <a:endParaRPr lang="ru-RU"/>
        </a:p>
      </dgm:t>
    </dgm:pt>
    <dgm:pt modelId="{4657C75B-2EA7-40FB-B143-67BFBFDAD8EB}" type="parTrans" cxnId="{6157C619-5A0B-4245-B6DD-BA095AD9A71B}">
      <dgm:prSet/>
      <dgm:spPr/>
      <dgm:t>
        <a:bodyPr/>
        <a:lstStyle/>
        <a:p>
          <a:endParaRPr lang="ru-RU"/>
        </a:p>
      </dgm:t>
    </dgm:pt>
    <dgm:pt modelId="{2DBCC65B-5F7F-49F2-8643-E1651577862C}">
      <dgm:prSet/>
      <dgm:spPr/>
      <dgm:t>
        <a:bodyPr/>
        <a:lstStyle/>
        <a:p>
          <a:r>
            <a:rPr lang="uk-UA" i="1" smtClean="0"/>
            <a:t>Відвідуйте бібліотеки!</a:t>
          </a:r>
          <a:endParaRPr lang="ru-RU" i="1" dirty="0"/>
        </a:p>
      </dgm:t>
    </dgm:pt>
    <dgm:pt modelId="{9E45F480-3D38-4FA0-9B22-088CA5221A80}" type="parTrans" cxnId="{F54393C8-5B69-414C-8413-53EC0EAE1EC2}">
      <dgm:prSet/>
      <dgm:spPr/>
      <dgm:t>
        <a:bodyPr/>
        <a:lstStyle/>
        <a:p>
          <a:endParaRPr lang="ru-RU"/>
        </a:p>
      </dgm:t>
    </dgm:pt>
    <dgm:pt modelId="{14C3FE8B-6870-4899-B3BB-8632C67B830D}" type="sibTrans" cxnId="{F54393C8-5B69-414C-8413-53EC0EAE1EC2}">
      <dgm:prSet/>
      <dgm:spPr/>
      <dgm:t>
        <a:bodyPr/>
        <a:lstStyle/>
        <a:p>
          <a:endParaRPr lang="ru-RU"/>
        </a:p>
      </dgm:t>
    </dgm:pt>
    <dgm:pt modelId="{3F7E06AA-1B20-4010-84EA-BF6E4A39BAD6}" type="pres">
      <dgm:prSet presAssocID="{39644246-A470-486F-94CA-A52CA63B38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ABBD07-AF0C-4AEC-8C11-D1FD2C764195}" type="pres">
      <dgm:prSet presAssocID="{25B8C1D6-9B88-440A-88CD-62416B3537F7}" presName="root" presStyleCnt="0"/>
      <dgm:spPr/>
    </dgm:pt>
    <dgm:pt modelId="{13B3BFB5-DA5E-4F31-9A70-BB3BB3FE8035}" type="pres">
      <dgm:prSet presAssocID="{25B8C1D6-9B88-440A-88CD-62416B3537F7}" presName="rootComposite" presStyleCnt="0"/>
      <dgm:spPr/>
    </dgm:pt>
    <dgm:pt modelId="{5BE7C250-10CF-43A7-8C2D-97BA7056E902}" type="pres">
      <dgm:prSet presAssocID="{25B8C1D6-9B88-440A-88CD-62416B3537F7}" presName="rootText" presStyleLbl="node1" presStyleIdx="0" presStyleCnt="2"/>
      <dgm:spPr/>
      <dgm:t>
        <a:bodyPr/>
        <a:lstStyle/>
        <a:p>
          <a:endParaRPr lang="ru-RU"/>
        </a:p>
      </dgm:t>
    </dgm:pt>
    <dgm:pt modelId="{CA8222EA-9755-42E0-8DA5-C9DF9D124123}" type="pres">
      <dgm:prSet presAssocID="{25B8C1D6-9B88-440A-88CD-62416B3537F7}" presName="rootConnector" presStyleLbl="node1" presStyleIdx="0" presStyleCnt="2"/>
      <dgm:spPr/>
      <dgm:t>
        <a:bodyPr/>
        <a:lstStyle/>
        <a:p>
          <a:endParaRPr lang="ru-RU"/>
        </a:p>
      </dgm:t>
    </dgm:pt>
    <dgm:pt modelId="{656D761C-15BB-4566-9140-08EF1FA16915}" type="pres">
      <dgm:prSet presAssocID="{25B8C1D6-9B88-440A-88CD-62416B3537F7}" presName="childShape" presStyleCnt="0"/>
      <dgm:spPr/>
    </dgm:pt>
    <dgm:pt modelId="{24E74C62-0CF8-474B-B88C-0CC53AD2AD04}" type="pres">
      <dgm:prSet presAssocID="{761FABCA-7CEE-4189-BEA9-27DC2C9FCA2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3DCE052-57FD-4EDD-BDE3-C827CA22FBEF}" type="pres">
      <dgm:prSet presAssocID="{4F48BB5B-8B89-4032-B041-F33E97BBAC03}" presName="childText" presStyleLbl="bgAcc1" presStyleIdx="0" presStyleCnt="4" custScaleX="138453" custScaleY="13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4FDB7-CF40-4DA5-BB41-50E4B0527146}" type="pres">
      <dgm:prSet presAssocID="{9E45F480-3D38-4FA0-9B22-088CA5221A8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24EF956-C5B4-4482-AE61-8B69DF944A7C}" type="pres">
      <dgm:prSet presAssocID="{2DBCC65B-5F7F-49F2-8643-E1651577862C}" presName="childText" presStyleLbl="bgAcc1" presStyleIdx="1" presStyleCnt="4" custScaleX="142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1BBF-474D-40C7-9336-35103E82DF8A}" type="pres">
      <dgm:prSet presAssocID="{EC229ED3-823E-4C9A-BF75-EEE8AE834C24}" presName="root" presStyleCnt="0"/>
      <dgm:spPr/>
    </dgm:pt>
    <dgm:pt modelId="{439FE73B-1FDF-444C-90A8-DA30C67F7B18}" type="pres">
      <dgm:prSet presAssocID="{EC229ED3-823E-4C9A-BF75-EEE8AE834C24}" presName="rootComposite" presStyleCnt="0"/>
      <dgm:spPr/>
    </dgm:pt>
    <dgm:pt modelId="{DC2ECAEC-7D62-49B2-98F4-CCDCAFD975D3}" type="pres">
      <dgm:prSet presAssocID="{EC229ED3-823E-4C9A-BF75-EEE8AE834C24}" presName="rootText" presStyleLbl="node1" presStyleIdx="1" presStyleCnt="2"/>
      <dgm:spPr/>
      <dgm:t>
        <a:bodyPr/>
        <a:lstStyle/>
        <a:p>
          <a:endParaRPr lang="ru-RU"/>
        </a:p>
      </dgm:t>
    </dgm:pt>
    <dgm:pt modelId="{66947365-905E-4A24-BD4E-7A16EE550E3E}" type="pres">
      <dgm:prSet presAssocID="{EC229ED3-823E-4C9A-BF75-EEE8AE834C24}" presName="rootConnector" presStyleLbl="node1" presStyleIdx="1" presStyleCnt="2"/>
      <dgm:spPr/>
      <dgm:t>
        <a:bodyPr/>
        <a:lstStyle/>
        <a:p>
          <a:endParaRPr lang="ru-RU"/>
        </a:p>
      </dgm:t>
    </dgm:pt>
    <dgm:pt modelId="{2D07DC4C-22B8-4EE1-B982-7707663001E7}" type="pres">
      <dgm:prSet presAssocID="{EC229ED3-823E-4C9A-BF75-EEE8AE834C24}" presName="childShape" presStyleCnt="0"/>
      <dgm:spPr/>
    </dgm:pt>
    <dgm:pt modelId="{88665134-9772-46E0-8B72-623A8BE41102}" type="pres">
      <dgm:prSet presAssocID="{AB1B8559-A142-453E-964B-455D884EAC7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C87845B-8003-4449-9680-889F3E45FFBD}" type="pres">
      <dgm:prSet presAssocID="{00D25175-395C-449C-A213-40AA82E31A57}" presName="childText" presStyleLbl="bgAcc1" presStyleIdx="2" presStyleCnt="4" custScaleX="138453" custScaleY="13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184E0-163D-41C0-813D-6BC129A7C064}" type="pres">
      <dgm:prSet presAssocID="{4330A838-2EC5-4FE8-8E19-EC248A60DD2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5EAE5B5-8F50-4795-91CA-9F6E89F4B8C4}" type="pres">
      <dgm:prSet presAssocID="{600391A4-3AB4-4382-BA44-F20BDA1120AB}" presName="childText" presStyleLbl="bgAcc1" presStyleIdx="3" presStyleCnt="4" custScaleX="138453" custScaleY="138475" custLinFactNeighborX="1653" custLinFactNeighborY="-1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66E41-9FBF-4F89-977E-7B46722A1048}" srcId="{EC229ED3-823E-4C9A-BF75-EEE8AE834C24}" destId="{00D25175-395C-449C-A213-40AA82E31A57}" srcOrd="0" destOrd="0" parTransId="{AB1B8559-A142-453E-964B-455D884EAC7E}" sibTransId="{9F75FA63-5B05-46CE-A2EE-58E354BF985A}"/>
    <dgm:cxn modelId="{AE4AE287-7536-4098-9C3B-4642FA8F79F7}" type="presOf" srcId="{25B8C1D6-9B88-440A-88CD-62416B3537F7}" destId="{CA8222EA-9755-42E0-8DA5-C9DF9D124123}" srcOrd="1" destOrd="0" presId="urn:microsoft.com/office/officeart/2005/8/layout/hierarchy3"/>
    <dgm:cxn modelId="{C277457D-C62F-4835-B760-21D502674AFC}" type="presOf" srcId="{4F48BB5B-8B89-4032-B041-F33E97BBAC03}" destId="{73DCE052-57FD-4EDD-BDE3-C827CA22FBEF}" srcOrd="0" destOrd="0" presId="urn:microsoft.com/office/officeart/2005/8/layout/hierarchy3"/>
    <dgm:cxn modelId="{C69DF9CD-AED0-454C-9641-1834FF80164B}" type="presOf" srcId="{00D25175-395C-449C-A213-40AA82E31A57}" destId="{0C87845B-8003-4449-9680-889F3E45FFBD}" srcOrd="0" destOrd="0" presId="urn:microsoft.com/office/officeart/2005/8/layout/hierarchy3"/>
    <dgm:cxn modelId="{0E461FD4-A8BD-4311-AE10-B3767A12C3A4}" type="presOf" srcId="{39644246-A470-486F-94CA-A52CA63B38F7}" destId="{3F7E06AA-1B20-4010-84EA-BF6E4A39BAD6}" srcOrd="0" destOrd="0" presId="urn:microsoft.com/office/officeart/2005/8/layout/hierarchy3"/>
    <dgm:cxn modelId="{6157C619-5A0B-4245-B6DD-BA095AD9A71B}" srcId="{39644246-A470-486F-94CA-A52CA63B38F7}" destId="{EC229ED3-823E-4C9A-BF75-EEE8AE834C24}" srcOrd="1" destOrd="0" parTransId="{4657C75B-2EA7-40FB-B143-67BFBFDAD8EB}" sibTransId="{F5416E14-4714-403E-9337-BA11631C570F}"/>
    <dgm:cxn modelId="{8F34432D-4951-48AB-859E-D7280D853D69}" type="presOf" srcId="{9E45F480-3D38-4FA0-9B22-088CA5221A80}" destId="{7324FDB7-CF40-4DA5-BB41-50E4B0527146}" srcOrd="0" destOrd="0" presId="urn:microsoft.com/office/officeart/2005/8/layout/hierarchy3"/>
    <dgm:cxn modelId="{305CC11B-4E5F-4EF6-9997-2EAAD07B0655}" type="presOf" srcId="{25B8C1D6-9B88-440A-88CD-62416B3537F7}" destId="{5BE7C250-10CF-43A7-8C2D-97BA7056E902}" srcOrd="0" destOrd="0" presId="urn:microsoft.com/office/officeart/2005/8/layout/hierarchy3"/>
    <dgm:cxn modelId="{4038D4AB-3FC1-41D8-98FE-85E68E934B5A}" srcId="{25B8C1D6-9B88-440A-88CD-62416B3537F7}" destId="{4F48BB5B-8B89-4032-B041-F33E97BBAC03}" srcOrd="0" destOrd="0" parTransId="{761FABCA-7CEE-4189-BEA9-27DC2C9FCA28}" sibTransId="{95666533-AB28-4E84-833C-434CAD91182B}"/>
    <dgm:cxn modelId="{24714496-DD4D-48C0-81BE-36EF6292F456}" srcId="{EC229ED3-823E-4C9A-BF75-EEE8AE834C24}" destId="{600391A4-3AB4-4382-BA44-F20BDA1120AB}" srcOrd="1" destOrd="0" parTransId="{4330A838-2EC5-4FE8-8E19-EC248A60DD2C}" sibTransId="{359315D7-7CC4-4B75-8A88-9FD54E289A2D}"/>
    <dgm:cxn modelId="{5DB4945C-3BE5-448A-8A7B-4E41DE91DE5A}" type="presOf" srcId="{EC229ED3-823E-4C9A-BF75-EEE8AE834C24}" destId="{66947365-905E-4A24-BD4E-7A16EE550E3E}" srcOrd="1" destOrd="0" presId="urn:microsoft.com/office/officeart/2005/8/layout/hierarchy3"/>
    <dgm:cxn modelId="{3E06FDF1-AB96-46B3-9D12-00C103FAEC67}" type="presOf" srcId="{600391A4-3AB4-4382-BA44-F20BDA1120AB}" destId="{65EAE5B5-8F50-4795-91CA-9F6E89F4B8C4}" srcOrd="0" destOrd="0" presId="urn:microsoft.com/office/officeart/2005/8/layout/hierarchy3"/>
    <dgm:cxn modelId="{1DD6369E-099E-47F7-8745-202C695A4E09}" type="presOf" srcId="{AB1B8559-A142-453E-964B-455D884EAC7E}" destId="{88665134-9772-46E0-8B72-623A8BE41102}" srcOrd="0" destOrd="0" presId="urn:microsoft.com/office/officeart/2005/8/layout/hierarchy3"/>
    <dgm:cxn modelId="{AEE050BA-2927-4AAC-98EA-4B42D5D75107}" type="presOf" srcId="{761FABCA-7CEE-4189-BEA9-27DC2C9FCA28}" destId="{24E74C62-0CF8-474B-B88C-0CC53AD2AD04}" srcOrd="0" destOrd="0" presId="urn:microsoft.com/office/officeart/2005/8/layout/hierarchy3"/>
    <dgm:cxn modelId="{8A223D2B-54F8-405C-BB58-366C73D93F26}" type="presOf" srcId="{EC229ED3-823E-4C9A-BF75-EEE8AE834C24}" destId="{DC2ECAEC-7D62-49B2-98F4-CCDCAFD975D3}" srcOrd="0" destOrd="0" presId="urn:microsoft.com/office/officeart/2005/8/layout/hierarchy3"/>
    <dgm:cxn modelId="{2201FE08-DE62-4F4F-A656-E55AEE8000C3}" type="presOf" srcId="{2DBCC65B-5F7F-49F2-8643-E1651577862C}" destId="{124EF956-C5B4-4482-AE61-8B69DF944A7C}" srcOrd="0" destOrd="0" presId="urn:microsoft.com/office/officeart/2005/8/layout/hierarchy3"/>
    <dgm:cxn modelId="{F54393C8-5B69-414C-8413-53EC0EAE1EC2}" srcId="{25B8C1D6-9B88-440A-88CD-62416B3537F7}" destId="{2DBCC65B-5F7F-49F2-8643-E1651577862C}" srcOrd="1" destOrd="0" parTransId="{9E45F480-3D38-4FA0-9B22-088CA5221A80}" sibTransId="{14C3FE8B-6870-4899-B3BB-8632C67B830D}"/>
    <dgm:cxn modelId="{617D183D-C3D4-4692-B2D0-7EC7B0758CE8}" srcId="{39644246-A470-486F-94CA-A52CA63B38F7}" destId="{25B8C1D6-9B88-440A-88CD-62416B3537F7}" srcOrd="0" destOrd="0" parTransId="{2CF78F2F-D458-4BAC-A8C5-FB42BD27A242}" sibTransId="{E4D97ECA-377B-4A8D-89BA-5C04A0D538BE}"/>
    <dgm:cxn modelId="{75AFFCA6-2F7D-42CC-A9F4-D0C3B126AC56}" type="presOf" srcId="{4330A838-2EC5-4FE8-8E19-EC248A60DD2C}" destId="{2F9184E0-163D-41C0-813D-6BC129A7C064}" srcOrd="0" destOrd="0" presId="urn:microsoft.com/office/officeart/2005/8/layout/hierarchy3"/>
    <dgm:cxn modelId="{D0F9BC6F-9D18-4C13-97FA-EB242FA4ADA1}" type="presParOf" srcId="{3F7E06AA-1B20-4010-84EA-BF6E4A39BAD6}" destId="{50ABBD07-AF0C-4AEC-8C11-D1FD2C764195}" srcOrd="0" destOrd="0" presId="urn:microsoft.com/office/officeart/2005/8/layout/hierarchy3"/>
    <dgm:cxn modelId="{A04B281C-4A6F-4779-8B12-8306AE0BB2B4}" type="presParOf" srcId="{50ABBD07-AF0C-4AEC-8C11-D1FD2C764195}" destId="{13B3BFB5-DA5E-4F31-9A70-BB3BB3FE8035}" srcOrd="0" destOrd="0" presId="urn:microsoft.com/office/officeart/2005/8/layout/hierarchy3"/>
    <dgm:cxn modelId="{5CAC1540-FB82-4B36-B206-0EDB9E03D63A}" type="presParOf" srcId="{13B3BFB5-DA5E-4F31-9A70-BB3BB3FE8035}" destId="{5BE7C250-10CF-43A7-8C2D-97BA7056E902}" srcOrd="0" destOrd="0" presId="urn:microsoft.com/office/officeart/2005/8/layout/hierarchy3"/>
    <dgm:cxn modelId="{062F9E2F-B324-4FB5-8F0A-E1DA5357E61C}" type="presParOf" srcId="{13B3BFB5-DA5E-4F31-9A70-BB3BB3FE8035}" destId="{CA8222EA-9755-42E0-8DA5-C9DF9D124123}" srcOrd="1" destOrd="0" presId="urn:microsoft.com/office/officeart/2005/8/layout/hierarchy3"/>
    <dgm:cxn modelId="{61C17746-1804-49A0-B128-9DC046738C13}" type="presParOf" srcId="{50ABBD07-AF0C-4AEC-8C11-D1FD2C764195}" destId="{656D761C-15BB-4566-9140-08EF1FA16915}" srcOrd="1" destOrd="0" presId="urn:microsoft.com/office/officeart/2005/8/layout/hierarchy3"/>
    <dgm:cxn modelId="{DD240A7C-532E-4672-A992-DF69CED1FF73}" type="presParOf" srcId="{656D761C-15BB-4566-9140-08EF1FA16915}" destId="{24E74C62-0CF8-474B-B88C-0CC53AD2AD04}" srcOrd="0" destOrd="0" presId="urn:microsoft.com/office/officeart/2005/8/layout/hierarchy3"/>
    <dgm:cxn modelId="{B4D6FCF2-F018-49A1-9DD8-8E27CDDBA00F}" type="presParOf" srcId="{656D761C-15BB-4566-9140-08EF1FA16915}" destId="{73DCE052-57FD-4EDD-BDE3-C827CA22FBEF}" srcOrd="1" destOrd="0" presId="urn:microsoft.com/office/officeart/2005/8/layout/hierarchy3"/>
    <dgm:cxn modelId="{5CEF1BA3-CC88-4055-B798-6795341EA406}" type="presParOf" srcId="{656D761C-15BB-4566-9140-08EF1FA16915}" destId="{7324FDB7-CF40-4DA5-BB41-50E4B0527146}" srcOrd="2" destOrd="0" presId="urn:microsoft.com/office/officeart/2005/8/layout/hierarchy3"/>
    <dgm:cxn modelId="{A74D6BB8-5651-410B-A0B7-E50D752B5592}" type="presParOf" srcId="{656D761C-15BB-4566-9140-08EF1FA16915}" destId="{124EF956-C5B4-4482-AE61-8B69DF944A7C}" srcOrd="3" destOrd="0" presId="urn:microsoft.com/office/officeart/2005/8/layout/hierarchy3"/>
    <dgm:cxn modelId="{A37A6143-8FC2-47A1-BA2C-FBE1483159C0}" type="presParOf" srcId="{3F7E06AA-1B20-4010-84EA-BF6E4A39BAD6}" destId="{A3371BBF-474D-40C7-9336-35103E82DF8A}" srcOrd="1" destOrd="0" presId="urn:microsoft.com/office/officeart/2005/8/layout/hierarchy3"/>
    <dgm:cxn modelId="{DB5C1CD7-9D83-4A83-AD6E-6D88324366A3}" type="presParOf" srcId="{A3371BBF-474D-40C7-9336-35103E82DF8A}" destId="{439FE73B-1FDF-444C-90A8-DA30C67F7B18}" srcOrd="0" destOrd="0" presId="urn:microsoft.com/office/officeart/2005/8/layout/hierarchy3"/>
    <dgm:cxn modelId="{219A09E7-D051-4356-87FE-59B1BD409377}" type="presParOf" srcId="{439FE73B-1FDF-444C-90A8-DA30C67F7B18}" destId="{DC2ECAEC-7D62-49B2-98F4-CCDCAFD975D3}" srcOrd="0" destOrd="0" presId="urn:microsoft.com/office/officeart/2005/8/layout/hierarchy3"/>
    <dgm:cxn modelId="{04595BED-366F-4FB6-B0CC-0E93034E7EBE}" type="presParOf" srcId="{439FE73B-1FDF-444C-90A8-DA30C67F7B18}" destId="{66947365-905E-4A24-BD4E-7A16EE550E3E}" srcOrd="1" destOrd="0" presId="urn:microsoft.com/office/officeart/2005/8/layout/hierarchy3"/>
    <dgm:cxn modelId="{DCC9C723-982A-48D3-AD0D-38A4847E0FE7}" type="presParOf" srcId="{A3371BBF-474D-40C7-9336-35103E82DF8A}" destId="{2D07DC4C-22B8-4EE1-B982-7707663001E7}" srcOrd="1" destOrd="0" presId="urn:microsoft.com/office/officeart/2005/8/layout/hierarchy3"/>
    <dgm:cxn modelId="{3721B459-85FE-4B74-94C4-413C80A5EA8F}" type="presParOf" srcId="{2D07DC4C-22B8-4EE1-B982-7707663001E7}" destId="{88665134-9772-46E0-8B72-623A8BE41102}" srcOrd="0" destOrd="0" presId="urn:microsoft.com/office/officeart/2005/8/layout/hierarchy3"/>
    <dgm:cxn modelId="{3154CCB0-2EF3-40D7-A2AF-2629A58EF0E0}" type="presParOf" srcId="{2D07DC4C-22B8-4EE1-B982-7707663001E7}" destId="{0C87845B-8003-4449-9680-889F3E45FFBD}" srcOrd="1" destOrd="0" presId="urn:microsoft.com/office/officeart/2005/8/layout/hierarchy3"/>
    <dgm:cxn modelId="{E4B8B307-BCCE-4798-9673-E1A2B4F7A678}" type="presParOf" srcId="{2D07DC4C-22B8-4EE1-B982-7707663001E7}" destId="{2F9184E0-163D-41C0-813D-6BC129A7C064}" srcOrd="2" destOrd="0" presId="urn:microsoft.com/office/officeart/2005/8/layout/hierarchy3"/>
    <dgm:cxn modelId="{01644B7D-BFA3-469A-823B-10A9AF152E80}" type="presParOf" srcId="{2D07DC4C-22B8-4EE1-B982-7707663001E7}" destId="{65EAE5B5-8F50-4795-91CA-9F6E89F4B8C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F5C69-2DFD-4919-8CA2-4792EC5703A5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D878D-14C5-46C4-A65E-1C3A5B4F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19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014jIY2HK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32474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800" i="1" dirty="0"/>
              <a:t>Прочитайте та </a:t>
            </a:r>
            <a:r>
              <a:rPr lang="ru-RU" sz="2800" i="1" dirty="0" err="1"/>
              <a:t>відгадайте</a:t>
            </a:r>
            <a:r>
              <a:rPr lang="ru-RU" sz="2800" i="1" dirty="0"/>
              <a:t> загадки, </a:t>
            </a:r>
            <a:r>
              <a:rPr lang="ru-RU" sz="2800" i="1" dirty="0" err="1"/>
              <a:t>що</a:t>
            </a:r>
            <a:r>
              <a:rPr lang="ru-RU" sz="2800" i="1" dirty="0"/>
              <a:t> </a:t>
            </a:r>
            <a:r>
              <a:rPr lang="ru-RU" sz="2800" i="1" dirty="0" err="1"/>
              <a:t>безпосередньо</a:t>
            </a:r>
            <a:r>
              <a:rPr lang="ru-RU" sz="2800" i="1" dirty="0"/>
              <a:t> </a:t>
            </a:r>
            <a:r>
              <a:rPr lang="ru-RU" sz="2800" i="1" dirty="0" err="1"/>
              <a:t>стосуються</a:t>
            </a:r>
            <a:r>
              <a:rPr lang="ru-RU" sz="2800" i="1" dirty="0"/>
              <a:t> теми </a:t>
            </a:r>
            <a:r>
              <a:rPr lang="ru-RU" sz="2800" i="1" dirty="0" err="1"/>
              <a:t>нашого</a:t>
            </a:r>
            <a:r>
              <a:rPr lang="ru-RU" sz="2800" i="1" dirty="0"/>
              <a:t> уроку.</a:t>
            </a:r>
            <a:r>
              <a:rPr lang="uk-UA" sz="2800" i="1" dirty="0"/>
              <a:t> Подумайте, про що ми сьогодні будемо говорити.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2219297"/>
            <a:ext cx="5328592" cy="4104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err="1"/>
              <a:t>Маленька</a:t>
            </a:r>
            <a:r>
              <a:rPr lang="ru-RU" sz="2800" dirty="0"/>
              <a:t>, </a:t>
            </a:r>
            <a:r>
              <a:rPr lang="ru-RU" sz="2800" dirty="0" err="1"/>
              <a:t>менша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 smtClean="0"/>
              <a:t>машини</a:t>
            </a:r>
            <a:r>
              <a:rPr lang="ru-RU" sz="2800" dirty="0"/>
              <a:t>,</a:t>
            </a:r>
          </a:p>
          <a:p>
            <a:r>
              <a:rPr lang="ru-RU" sz="2800" dirty="0" err="1"/>
              <a:t>Ні</a:t>
            </a:r>
            <a:r>
              <a:rPr lang="ru-RU" sz="2800" dirty="0"/>
              <a:t> з ким не стану на </a:t>
            </a:r>
            <a:r>
              <a:rPr lang="ru-RU" sz="2800" dirty="0" err="1"/>
              <a:t>борню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читання</a:t>
            </a:r>
            <a:r>
              <a:rPr lang="ru-RU" sz="2800" dirty="0"/>
              <a:t>, там, де треба,</a:t>
            </a:r>
          </a:p>
          <a:p>
            <a:r>
              <a:rPr lang="ru-RU" sz="2800" dirty="0" err="1"/>
              <a:t>Мову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зупиню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Що</a:t>
            </a:r>
            <a:r>
              <a:rPr lang="ru-RU" sz="2800" dirty="0"/>
              <a:t> ж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таке</a:t>
            </a:r>
            <a:r>
              <a:rPr lang="ru-RU" sz="2800" dirty="0"/>
              <a:t>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54866"/>
            <a:ext cx="2160240" cy="43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14007" r="19675" b="13159"/>
          <a:stretch/>
        </p:blipFill>
        <p:spPr>
          <a:xfrm>
            <a:off x="35498" y="548680"/>
            <a:ext cx="907300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7" r="20075" b="6579"/>
          <a:stretch/>
        </p:blipFill>
        <p:spPr>
          <a:xfrm>
            <a:off x="-102790" y="1158769"/>
            <a:ext cx="9246790" cy="46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3583" r="8263" b="14983"/>
          <a:stretch/>
        </p:blipFill>
        <p:spPr>
          <a:xfrm>
            <a:off x="7257" y="1196752"/>
            <a:ext cx="9129485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5" b="13582"/>
          <a:stretch/>
        </p:blipFill>
        <p:spPr>
          <a:xfrm>
            <a:off x="0" y="980728"/>
            <a:ext cx="9144000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3" b="14983"/>
          <a:stretch/>
        </p:blipFill>
        <p:spPr>
          <a:xfrm>
            <a:off x="0" y="1628799"/>
            <a:ext cx="9144000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6190" r="37399" b="7979"/>
          <a:stretch/>
        </p:blipFill>
        <p:spPr>
          <a:xfrm>
            <a:off x="179512" y="700571"/>
            <a:ext cx="8280920" cy="608130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536" y="-24526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З</a:t>
            </a:r>
            <a:r>
              <a:rPr lang="uk-U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апишіть, </a:t>
            </a:r>
            <a:r>
              <a:rPr lang="uk-UA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розставте</a:t>
            </a:r>
            <a:r>
              <a:rPr lang="uk-U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розділові знаки, прочитайте вірш, правильно інтонуючи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8229600" cy="208823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u="sng" smtClean="0"/>
              <a:t>Для детального ознайомлення та закріплення вивченого можна переглянути відео, що міститься нижче.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2" y="2852936"/>
            <a:ext cx="8996552" cy="42336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762" y="2420888"/>
            <a:ext cx="653447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https://www.youtube.com/watch?v=c014jIY2HKI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9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35896" y="1185742"/>
            <a:ext cx="5328592" cy="4104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речення</a:t>
            </a:r>
            <a:r>
              <a:rPr lang="ru-RU" sz="2800" dirty="0"/>
              <a:t>, </a:t>
            </a:r>
            <a:r>
              <a:rPr lang="ru-RU" sz="2800" dirty="0" err="1"/>
              <a:t>цитати</a:t>
            </a:r>
            <a:endParaRPr lang="ru-RU" sz="2800" dirty="0"/>
          </a:p>
          <a:p>
            <a:r>
              <a:rPr lang="ru-RU" sz="2800" dirty="0" err="1"/>
              <a:t>Вмостився</a:t>
            </a:r>
            <a:r>
              <a:rPr lang="ru-RU" sz="2800" dirty="0"/>
              <a:t>, схожий на </a:t>
            </a:r>
            <a:r>
              <a:rPr lang="ru-RU" sz="2800" dirty="0" err="1"/>
              <a:t>гачок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Він</a:t>
            </a:r>
            <a:r>
              <a:rPr lang="ru-RU" sz="2800" dirty="0"/>
              <a:t> нас </a:t>
            </a:r>
            <a:r>
              <a:rPr lang="ru-RU" sz="2800" dirty="0" err="1"/>
              <a:t>примушує</a:t>
            </a:r>
            <a:r>
              <a:rPr lang="ru-RU" sz="2800" dirty="0"/>
              <a:t> </a:t>
            </a:r>
            <a:r>
              <a:rPr lang="ru-RU" sz="2800" dirty="0" err="1"/>
              <a:t>питати</a:t>
            </a:r>
            <a:r>
              <a:rPr lang="ru-RU" sz="2800" dirty="0"/>
              <a:t>,</a:t>
            </a:r>
          </a:p>
          <a:p>
            <a:r>
              <a:rPr lang="ru-RU" sz="2800" dirty="0"/>
              <a:t>А сам </a:t>
            </a:r>
            <a:r>
              <a:rPr lang="ru-RU" sz="2800" dirty="0" err="1"/>
              <a:t>ні</a:t>
            </a:r>
            <a:r>
              <a:rPr lang="ru-RU" sz="2800" dirty="0"/>
              <a:t> пари з уст — </a:t>
            </a:r>
            <a:r>
              <a:rPr lang="ru-RU" sz="2800" dirty="0" err="1"/>
              <a:t>мовчок</a:t>
            </a:r>
            <a:r>
              <a:rPr lang="ru-RU" sz="2800" dirty="0"/>
              <a:t>!</a:t>
            </a:r>
          </a:p>
          <a:p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таке</a:t>
            </a:r>
            <a:r>
              <a:rPr lang="ru-RU" sz="2800" dirty="0"/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636"/>
            <a:ext cx="3059832" cy="62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16796" y="1484784"/>
            <a:ext cx="5760640" cy="4104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err="1"/>
              <a:t>Що</a:t>
            </a:r>
            <a:r>
              <a:rPr lang="ru-RU" sz="2800" dirty="0"/>
              <a:t> за знак — </a:t>
            </a:r>
            <a:r>
              <a:rPr lang="ru-RU" sz="2800" dirty="0" err="1"/>
              <a:t>стрункий</a:t>
            </a:r>
            <a:r>
              <a:rPr lang="ru-RU" sz="2800" dirty="0"/>
              <a:t>, </a:t>
            </a:r>
            <a:r>
              <a:rPr lang="ru-RU" sz="2800" dirty="0" err="1"/>
              <a:t>мов</a:t>
            </a:r>
            <a:r>
              <a:rPr lang="ru-RU" sz="2800" dirty="0"/>
              <a:t> </a:t>
            </a:r>
            <a:r>
              <a:rPr lang="ru-RU" sz="2800" dirty="0" err="1"/>
              <a:t>спис</a:t>
            </a:r>
            <a:r>
              <a:rPr lang="ru-RU" sz="2800" dirty="0"/>
              <a:t>,</a:t>
            </a:r>
          </a:p>
          <a:p>
            <a:r>
              <a:rPr lang="ru-RU" sz="2800" dirty="0" err="1"/>
              <a:t>Він</a:t>
            </a:r>
            <a:r>
              <a:rPr lang="ru-RU" sz="2800" dirty="0"/>
              <a:t> над </a:t>
            </a:r>
            <a:r>
              <a:rPr lang="ru-RU" sz="2800" dirty="0" err="1"/>
              <a:t>крапкою</a:t>
            </a:r>
            <a:r>
              <a:rPr lang="ru-RU" sz="2800" dirty="0"/>
              <a:t> завис,</a:t>
            </a:r>
          </a:p>
          <a:p>
            <a:r>
              <a:rPr lang="ru-RU" sz="2800" dirty="0" err="1"/>
              <a:t>Спонука</a:t>
            </a:r>
            <a:r>
              <a:rPr lang="ru-RU" sz="2800" dirty="0"/>
              <a:t> до оклику.</a:t>
            </a:r>
          </a:p>
          <a:p>
            <a:r>
              <a:rPr lang="ru-RU" sz="2800" dirty="0" err="1"/>
              <a:t>Хто</a:t>
            </a:r>
            <a:r>
              <a:rPr lang="ru-RU" sz="2800" dirty="0"/>
              <a:t> ж </a:t>
            </a:r>
            <a:r>
              <a:rPr lang="ru-RU" sz="2800" dirty="0" err="1"/>
              <a:t>бо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636"/>
            <a:ext cx="3059832" cy="62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5904656" cy="1470025"/>
          </a:xfrm>
        </p:spPr>
        <p:txBody>
          <a:bodyPr>
            <a:noAutofit/>
          </a:bodyPr>
          <a:lstStyle/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ВИДИ РЕЧЕНЬ ЗА МЕТОЮ ВИСЛОВЛЮВАННЯ; ЗА ЕМОЦІЙНИМ ЗАБАРВЛЕННЯМ: ОКЛИЧНІ Й НЕОКЛИЧНІ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942"/>
            <a:ext cx="9144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ВИДИ РЕЧЕНЬ ЗА МЕТОЮ ВИСЛОВЛЮВАННЯ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332268"/>
              </p:ext>
            </p:extLst>
          </p:nvPr>
        </p:nvGraphicFramePr>
        <p:xfrm>
          <a:off x="0" y="1600200"/>
          <a:ext cx="903649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5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ВИДИ РЕЧЕНЬ ЗА ЕМОЦІЙНИМ ЗАБАРВЛЕННЯМ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126311"/>
              </p:ext>
            </p:extLst>
          </p:nvPr>
        </p:nvGraphicFramePr>
        <p:xfrm>
          <a:off x="0" y="1600200"/>
          <a:ext cx="608416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ая прямоугольная выноска 2"/>
          <p:cNvSpPr/>
          <p:nvPr/>
        </p:nvSpPr>
        <p:spPr>
          <a:xfrm>
            <a:off x="6228184" y="4077072"/>
            <a:ext cx="2736304" cy="2232248"/>
          </a:xfrm>
          <a:prstGeom prst="wedgeRoundRectCallout">
            <a:avLst>
              <a:gd name="adj1" fmla="val -47782"/>
              <a:gd name="adj2" fmla="val 5982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 розповідні, і питальні, і спонукальні речення можуть бути окличними чи неокличними.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88" y="1268760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337351" cy="70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Запис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20863"/>
          <a:stretch/>
        </p:blipFill>
        <p:spPr>
          <a:xfrm>
            <a:off x="971600" y="72008"/>
            <a:ext cx="708179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248</Words>
  <Application>Microsoft Office PowerPoint</Application>
  <PresentationFormat>Экран (4:3)</PresentationFormat>
  <Paragraphs>37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ВИДИ РЕЧЕНЬ ЗА МЕТОЮ ВИСЛОВЛЮВАННЯ; ЗА ЕМОЦІЙНИМ ЗАБАРВЛЕННЯМ: ОКЛИЧНІ Й НЕОКЛИЧНІ</vt:lpstr>
      <vt:lpstr>ВИДИ РЕЧЕНЬ ЗА МЕТОЮ ВИСЛОВЛЮВАННЯ</vt:lpstr>
      <vt:lpstr>ВИДИ РЕЧЕНЬ ЗА ЕМОЦІЙНИМ ЗАБАРВЛЕННЯМ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РЕЧЕНЬ ЗА МЕТОЮ ВИСЛОВЛЮВАННЯ; ЗА ЕМОЦІЙНИМ ЗАБАРВЛЕННЯМ: ОКЛИЧНІ Й НЕОКЛИЧНІ</dc:title>
  <dc:creator>Лика</dc:creator>
  <cp:lastModifiedBy>Учетная запись Майкрософт</cp:lastModifiedBy>
  <cp:revision>50</cp:revision>
  <cp:lastPrinted>2021-12-19T19:41:10Z</cp:lastPrinted>
  <dcterms:created xsi:type="dcterms:W3CDTF">2021-01-24T22:04:18Z</dcterms:created>
  <dcterms:modified xsi:type="dcterms:W3CDTF">2022-07-22T08:29:02Z</dcterms:modified>
</cp:coreProperties>
</file>