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260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4" d="100"/>
          <a:sy n="44" d="100"/>
        </p:scale>
        <p:origin x="2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A615F1-578C-3B91-8622-551570F714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BDD9BEE-19D6-59DE-6558-6601C9031F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A79C5CF-BD83-1ECD-C732-CF743C717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830E18-3936-98CA-D5F3-B30DD9511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F9349E-4D1E-8171-3114-4062E2B6E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337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412E1F-E80E-2E82-2A5A-462C5D62F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C1C16C-D4AB-B49B-4793-F71B4EBFF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CEF63F-4E69-2194-4641-61822A3B4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393C9C-FA5A-B9E0-3B7E-F5132D278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9441E3-E72E-844C-8740-7914C90CC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487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79B494-6A80-3230-BA55-84BCE9E58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6CEE47-21D7-FB92-2283-DB5DF529BA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48A50F-BC3D-0FA8-FCD9-AAFC102E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51C644-A65F-4FE5-38B5-485186999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608A33-4279-A33E-C4E0-B42D99FC9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216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D4E58A-BEAB-19A1-9FF4-20DF250C6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F3070A-83FD-F787-4B22-9F4A524FE5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6962B89-7386-DDBD-5F38-D8FDF7168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74658D1-3758-3892-DF23-AC55917F4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9509562-B5DB-B082-D82F-9773BB787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2CCF72B-6554-5094-C45D-50CC86A63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855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E96917-CEE1-69EB-BFA7-37C7A1D78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3051A21-C399-4350-B322-1B6D79E2ED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51BC1F4-FA0F-BB60-62B6-1DA567C15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8DBC5DE-653D-C8EE-9CC3-D323A3E590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1F92DF6-9CBF-7084-F858-02D2A97748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4346ED7-C153-096F-6DFB-7283C9BE6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2ED4E2A-514A-753B-2D9B-201DACB9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4680BB6-84D0-B623-58A6-0654740E0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959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2B28C-A99C-1467-8936-AD158AA2D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7EADE39-89EF-728C-0852-C7DACE99A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26C0623-FF23-30C7-E8E3-1933EDF61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C683655-7060-3389-EEE9-EFA575D5F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873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95AE9C1-A32A-8806-D19D-0D4EE22E3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C395390-9480-466D-6348-7B89B7C1E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7E0BC2C-7A0F-89D7-B693-7BB5D6DD2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928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94A481-9B13-991B-B0E2-87F7266AA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35B69F-7EDF-D7FF-0175-8C9A1271A3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3B6748E-6AA5-4070-4524-62937DC97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9A6E59-9BF2-8D56-E2B1-135FEAFDE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036A81C-29F5-D363-679B-C328848F9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A07A1C8-E6F7-F28B-0DA7-2546B7CF6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123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FA1011-2E1A-1F57-2C0D-AACFA3517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660DE72-7FCC-9448-8038-F069C5AB03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AA8EE61-B043-4B52-950E-F111D92E0D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BEE82F6-383C-BE0B-FE67-AE3CDB95A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2F741E8-241A-337A-5245-8A2500885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5690284-7D13-DDBD-E3C8-815B99FA9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1790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EDDA4F-6F62-0564-B5AB-0A4084248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10778BF-0693-3252-43FC-8CF5D06893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80723D-7F4F-5CDA-C53A-31F27525E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D5DE8B-7834-BABB-88C7-C71403972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3959DB-3E08-C8EB-92B9-002BA181D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230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89450C7-5E8D-F5D1-5766-C84D31BB18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7832742-BC94-B973-FF12-AF55DFF50F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DE07FF-CA01-9621-AD49-BAEE3754C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AA0B54-CADE-5C27-9C65-50654256E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8A7E7-5353-2821-1ADD-B837CED19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103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rgbClr val="92D050"/>
            </a:gs>
            <a:gs pos="80000">
              <a:schemeClr val="accent1">
                <a:lumMod val="45000"/>
                <a:lumOff val="55000"/>
              </a:schemeClr>
            </a:gs>
            <a:gs pos="91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C8F49-E233-82FA-EBA5-1B9118AAA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2CF580E-41B4-03C1-54B1-FE532D0AA4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C653967-63FB-DD4D-E499-F32D93FE8D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9C240-0CF1-4E2C-B419-F983B39DBB43}" type="datetimeFigureOut">
              <a:rPr lang="ru-RU" smtClean="0"/>
              <a:t>07.09.2022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331427-ECF9-41A9-4E74-B590B9ABD3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3ACDB0-0112-0845-AA46-43331628F3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ACF8-D489-41E3-A7E4-BE1264273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86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chule in Deutschland">
            <a:extLst>
              <a:ext uri="{FF2B5EF4-FFF2-40B4-BE49-F238E27FC236}">
                <a16:creationId xmlns:a16="http://schemas.microsoft.com/office/drawing/2014/main" id="{736769E5-1F10-A60B-1C29-5698DF217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61" y="1353019"/>
            <a:ext cx="4850295" cy="394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3A1106-8BEF-5A9A-C4BD-53932C7DFF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55298" y="915487"/>
            <a:ext cx="9144000" cy="2029984"/>
          </a:xfrm>
        </p:spPr>
        <p:txBody>
          <a:bodyPr>
            <a:noAutofit/>
          </a:bodyPr>
          <a:lstStyle/>
          <a:p>
            <a:r>
              <a:rPr lang="de-DE" sz="6600" b="1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Was machst du </a:t>
            </a:r>
            <a:br>
              <a:rPr lang="ru-RU" sz="6600" b="1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de-DE" sz="6600" b="1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nach </a:t>
            </a:r>
            <a:br>
              <a:rPr lang="ru-RU" sz="6600" b="1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de-DE" sz="6600" b="1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der Schule</a:t>
            </a:r>
            <a:r>
              <a:rPr lang="ru-RU" sz="6600" b="1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?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40D5CD9-1218-6F65-E4C1-9B61F56981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2" t="33788" b="12346"/>
          <a:stretch/>
        </p:blipFill>
        <p:spPr>
          <a:xfrm>
            <a:off x="4837046" y="4136791"/>
            <a:ext cx="4850295" cy="2736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989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BE2732-F8A8-6F28-85C9-16E08DC2F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800"/>
              </a:spcAft>
            </a:pPr>
            <a:r>
              <a:rPr lang="de-DE" sz="7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(am) Computer spielen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CACDCDE-6281-1A22-A7C5-067313178D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930" y="1690688"/>
            <a:ext cx="4978140" cy="4679452"/>
          </a:xfrm>
        </p:spPr>
      </p:pic>
    </p:spTree>
    <p:extLst>
      <p:ext uri="{BB962C8B-B14F-4D97-AF65-F5344CB8AC3E}">
        <p14:creationId xmlns:p14="http://schemas.microsoft.com/office/powerpoint/2010/main" val="1341520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15B1F9-C10C-1E8F-BE9D-A4D1258D3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basteln</a:t>
            </a:r>
            <a:endParaRPr lang="ru-RU" sz="16600" b="1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A0A73B3-479C-C476-0F17-628A46D818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680" y="1825625"/>
            <a:ext cx="6528639" cy="4351338"/>
          </a:xfrm>
        </p:spPr>
      </p:pic>
    </p:spTree>
    <p:extLst>
      <p:ext uri="{BB962C8B-B14F-4D97-AF65-F5344CB8AC3E}">
        <p14:creationId xmlns:p14="http://schemas.microsoft.com/office/powerpoint/2010/main" val="815180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9A8ECB-AF14-ECBD-C7B6-5727B678F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7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faulenzen</a:t>
            </a:r>
            <a:endParaRPr lang="ru-RU" sz="19900" b="1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D2A4712-3954-D8BF-813C-D3B1CC3388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4262503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83AD2C-02C9-415F-2219-0ED3574DC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Rollschuh laufen</a:t>
            </a:r>
            <a:endParaRPr lang="ru-RU" sz="16600" b="1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FEB1727-42DE-05FD-471E-D071B1E10A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651" y="1789566"/>
            <a:ext cx="3798697" cy="4837008"/>
          </a:xfrm>
        </p:spPr>
      </p:pic>
    </p:spTree>
    <p:extLst>
      <p:ext uri="{BB962C8B-B14F-4D97-AF65-F5344CB8AC3E}">
        <p14:creationId xmlns:p14="http://schemas.microsoft.com/office/powerpoint/2010/main" val="3454725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15BA6D9A-FEFD-933C-3543-F22BE9CD21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31" y="1960537"/>
            <a:ext cx="4351338" cy="43513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EE0B92-582D-9589-3D5B-396182345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Gitarre spielen </a:t>
            </a:r>
            <a:endParaRPr lang="ru-RU" sz="16600" b="1" dirty="0"/>
          </a:p>
        </p:txBody>
      </p:sp>
    </p:spTree>
    <p:extLst>
      <p:ext uri="{BB962C8B-B14F-4D97-AF65-F5344CB8AC3E}">
        <p14:creationId xmlns:p14="http://schemas.microsoft.com/office/powerpoint/2010/main" val="2503296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2635A6-475F-0B76-CA71-647E5A2EE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ins Kino gehen </a:t>
            </a:r>
            <a:endParaRPr lang="ru-RU" sz="16600" b="1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AE2AA8B-11E8-4E66-A5C6-F33C0641E1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834" y="1925149"/>
            <a:ext cx="8636331" cy="4217743"/>
          </a:xfrm>
        </p:spPr>
      </p:pic>
    </p:spTree>
    <p:extLst>
      <p:ext uri="{BB962C8B-B14F-4D97-AF65-F5344CB8AC3E}">
        <p14:creationId xmlns:p14="http://schemas.microsoft.com/office/powerpoint/2010/main" val="1034860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81AC75-D4FB-B541-7E40-84577771E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ins Theater gehen </a:t>
            </a:r>
            <a:endParaRPr lang="ru-RU" sz="16600" b="1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5FDA49A-6D15-512B-D216-EC9CDFF599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082" y="1722254"/>
            <a:ext cx="8483836" cy="4770621"/>
          </a:xfrm>
        </p:spPr>
      </p:pic>
    </p:spTree>
    <p:extLst>
      <p:ext uri="{BB962C8B-B14F-4D97-AF65-F5344CB8AC3E}">
        <p14:creationId xmlns:p14="http://schemas.microsoft.com/office/powerpoint/2010/main" val="7803655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27</Words>
  <Application>Microsoft Office PowerPoint</Application>
  <PresentationFormat>Широкоэкранный</PresentationFormat>
  <Paragraphs>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Times New Roman</vt:lpstr>
      <vt:lpstr>Тема Office</vt:lpstr>
      <vt:lpstr>Was machst du  nach  der Schule?</vt:lpstr>
      <vt:lpstr>(am) Computer spielen </vt:lpstr>
      <vt:lpstr>basteln</vt:lpstr>
      <vt:lpstr>faulenzen</vt:lpstr>
      <vt:lpstr>Rollschuh laufen</vt:lpstr>
      <vt:lpstr>Gitarre spielen </vt:lpstr>
      <vt:lpstr>ins Kino gehen </vt:lpstr>
      <vt:lpstr>ins Theater gehen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Was machst du  nach  der Schule?</dc:title>
  <dc:creator>Dell</dc:creator>
  <cp:lastModifiedBy>Dell</cp:lastModifiedBy>
  <cp:revision>4</cp:revision>
  <dcterms:created xsi:type="dcterms:W3CDTF">2022-09-07T18:36:53Z</dcterms:created>
  <dcterms:modified xsi:type="dcterms:W3CDTF">2022-09-07T19:09:52Z</dcterms:modified>
</cp:coreProperties>
</file>