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9" r:id="rId4"/>
    <p:sldId id="268" r:id="rId5"/>
    <p:sldId id="263" r:id="rId6"/>
    <p:sldId id="261" r:id="rId7"/>
    <p:sldId id="26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3162"/>
    <a:srgbClr val="FBFEC6"/>
    <a:srgbClr val="E8EEFE"/>
    <a:srgbClr val="FAFEAC"/>
    <a:srgbClr val="E25F5A"/>
    <a:srgbClr val="F5B6B6"/>
    <a:srgbClr val="484BF2"/>
    <a:srgbClr val="BDD0FB"/>
    <a:srgbClr val="E8A999"/>
    <a:srgbClr val="FF8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221" y="9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C2783C-8062-4B48-9466-F835C006FB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4E6C7B1-9D01-4987-BD8C-26FD5E82B3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8C3B60-F0DF-4D7F-81F2-9BA8ECCD9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E97B-1B1B-408A-8E15-C1ACE23804F3}" type="datetimeFigureOut">
              <a:rPr lang="ru-RU" smtClean="0"/>
              <a:t>30.09.2022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898A68-A1D0-4EB4-B07C-B7A539231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A41D12-D900-46B6-AFF3-A96562F67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4301-00BA-49AD-BD5B-15B9084074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6584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E5F331-0B6F-4E82-843A-CDE57E7E1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2952ACC-DB3C-4799-8C86-667B6405E8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81177-7408-4E84-8D0B-098598595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E97B-1B1B-408A-8E15-C1ACE23804F3}" type="datetimeFigureOut">
              <a:rPr lang="ru-RU" smtClean="0"/>
              <a:t>30.09.2022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DA4C15-2B4E-4E46-AD9C-E0444BC62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CEA765-8416-428D-B631-1F12E8019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4301-00BA-49AD-BD5B-15B9084074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5243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285B2D6-0CFD-419E-A1CC-D3724E8AF4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6D41F10-D11A-4FD4-9858-42A396E61F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65D6FE-53DD-4FAF-88DE-9D1627599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E97B-1B1B-408A-8E15-C1ACE23804F3}" type="datetimeFigureOut">
              <a:rPr lang="ru-RU" smtClean="0"/>
              <a:t>30.09.2022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4D6B72-CB0B-40AB-94B9-B7DAADEAC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2FF104-0A23-4E3D-B046-69669F0EA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4301-00BA-49AD-BD5B-15B9084074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9037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0082B7-15EB-4606-9015-E1D26A989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413DF8-84BB-4FEA-9E68-73CA0F35E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9C39AE-EEB6-4BD5-9EFB-D9D89A0DA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E97B-1B1B-408A-8E15-C1ACE23804F3}" type="datetimeFigureOut">
              <a:rPr lang="ru-RU" smtClean="0"/>
              <a:t>30.09.2022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F61936-E43A-4542-AE98-02897F7E2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BF9E1E-A570-41E9-ACF2-FBE72F2B8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4301-00BA-49AD-BD5B-15B9084074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614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21834D-FD96-4205-89EB-1D39997C8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0643E9-56E7-46E8-9BF4-A8EF8AF384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0ED79D-BB46-4A33-AF19-5261F4A33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E97B-1B1B-408A-8E15-C1ACE23804F3}" type="datetimeFigureOut">
              <a:rPr lang="ru-RU" smtClean="0"/>
              <a:t>30.09.2022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CACCD4-B06E-4C46-B731-CC5953DB1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9BBE82-3393-4EF4-903F-9667B8DAD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4301-00BA-49AD-BD5B-15B9084074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3339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00494B-3FFD-4797-BC98-1B1AF64DE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B525EC-2C71-4E7F-A979-12F190903F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5A925B2-3B4A-4788-B19E-CED5FC2D08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F81DD3-2568-4729-AA29-CB3D4A7B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E97B-1B1B-408A-8E15-C1ACE23804F3}" type="datetimeFigureOut">
              <a:rPr lang="ru-RU" smtClean="0"/>
              <a:t>30.09.2022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C09C10-3BBE-40DE-BB36-AFBA1013F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DE1FE9-0714-489D-8275-1B0EA3B99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4301-00BA-49AD-BD5B-15B9084074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6354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16AD65-9CCA-40B0-A58D-6775F954E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90B947-3A44-40F8-91F8-8F794433BB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14CF92A-FB6E-47B6-8841-590592AD02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F83447A-7A9D-4612-A606-6C5EA2D832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0BEC7ED-C0E9-448E-B726-2640208F2C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5B4D367-3432-4BD6-BE6F-045FE9A00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E97B-1B1B-408A-8E15-C1ACE23804F3}" type="datetimeFigureOut">
              <a:rPr lang="ru-RU" smtClean="0"/>
              <a:t>30.09.2022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049172A-1718-4D0A-8C2C-DA8C47D41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6427B18-6A0B-46B9-AC6D-6B25511D1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4301-00BA-49AD-BD5B-15B9084074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0885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C88E58-FBD9-44F3-B083-18CA14025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28787D4-287A-4EF8-9E6C-8D5AB78F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E97B-1B1B-408A-8E15-C1ACE23804F3}" type="datetimeFigureOut">
              <a:rPr lang="ru-RU" smtClean="0"/>
              <a:t>30.09.2022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C0A56EB-68A6-4273-8259-96251F6B7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23C06F-5F9F-4040-9643-F57BFD9F0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4301-00BA-49AD-BD5B-15B9084074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7905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944C156-9546-408B-9A9D-CDD119FFF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E97B-1B1B-408A-8E15-C1ACE23804F3}" type="datetimeFigureOut">
              <a:rPr lang="ru-RU" smtClean="0"/>
              <a:t>30.09.2022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30F48CF-AF04-4F07-88BD-8EE1D95C9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B469A7F-15C1-4BE7-ADA5-10C120EEE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4301-00BA-49AD-BD5B-15B9084074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6824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8EE7F9-A328-49CE-9A38-06E47AB26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AE98F7-9AAD-4EC5-BB93-88119E312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5B22F61-6F00-47D5-8D7E-210C135461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01B505B-7A25-4053-80AE-D1EB20F99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E97B-1B1B-408A-8E15-C1ACE23804F3}" type="datetimeFigureOut">
              <a:rPr lang="ru-RU" smtClean="0"/>
              <a:t>30.09.2022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1709E0-F88A-49BB-94BD-4CE2B3A26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DCB905E-E117-4E7B-8F9C-996C12407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4301-00BA-49AD-BD5B-15B9084074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937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862C93-1D62-4B93-886F-E4AAA5B00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90A84CE-1143-42C1-A51B-FECBDA7FDC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289D42F-B5C1-4F1F-8BAC-38D1AC7B5D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7669B9-EDB4-4C49-94CB-EE362101E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E97B-1B1B-408A-8E15-C1ACE23804F3}" type="datetimeFigureOut">
              <a:rPr lang="ru-RU" smtClean="0"/>
              <a:t>30.09.2022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2DCB51-BD04-4268-AF6E-1C6E51DA7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9DFA96-8B36-494E-B1C1-658763938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4301-00BA-49AD-BD5B-15B9084074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4461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6C7A07-25BA-4E0B-B24A-E83C5A69D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E83FBF-0830-48BC-A633-6E9F5274A1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361FF7-FA4A-4583-814D-3FE9E7FAAF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8E97B-1B1B-408A-8E15-C1ACE23804F3}" type="datetimeFigureOut">
              <a:rPr lang="ru-RU" smtClean="0"/>
              <a:t>30.09.2022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B1CB97-DA27-4CAC-ACA1-331C15B353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10D7EA-0529-4D5E-BFE9-FC9C84626E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E4301-00BA-49AD-BD5B-15B9084074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0116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32" Type="http://schemas.microsoft.com/office/2007/relationships/hdphoto" Target="../media/hdphoto1.wdp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Relationship Id="rId30" Type="http://schemas.openxmlformats.org/officeDocument/2006/relationships/image" Target="../media/image29.sv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5.svg"/><Relationship Id="rId18" Type="http://schemas.openxmlformats.org/officeDocument/2006/relationships/image" Target="../media/image2.png"/><Relationship Id="rId26" Type="http://schemas.openxmlformats.org/officeDocument/2006/relationships/image" Target="../media/image22.png"/><Relationship Id="rId3" Type="http://schemas.openxmlformats.org/officeDocument/2006/relationships/image" Target="../media/image13.svg"/><Relationship Id="rId21" Type="http://schemas.openxmlformats.org/officeDocument/2006/relationships/image" Target="../media/image9.svg"/><Relationship Id="rId7" Type="http://schemas.openxmlformats.org/officeDocument/2006/relationships/image" Target="../media/image25.svg"/><Relationship Id="rId12" Type="http://schemas.openxmlformats.org/officeDocument/2006/relationships/image" Target="../media/image4.png"/><Relationship Id="rId17" Type="http://schemas.openxmlformats.org/officeDocument/2006/relationships/image" Target="../media/image15.svg"/><Relationship Id="rId25" Type="http://schemas.openxmlformats.org/officeDocument/2006/relationships/image" Target="../media/image21.svg"/><Relationship Id="rId2" Type="http://schemas.openxmlformats.org/officeDocument/2006/relationships/image" Target="../media/image12.png"/><Relationship Id="rId16" Type="http://schemas.openxmlformats.org/officeDocument/2006/relationships/image" Target="../media/image14.png"/><Relationship Id="rId20" Type="http://schemas.openxmlformats.org/officeDocument/2006/relationships/image" Target="../media/image8.png"/><Relationship Id="rId29" Type="http://schemas.microsoft.com/office/2007/relationships/hdphoto" Target="../media/hdphoto7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7.svg"/><Relationship Id="rId24" Type="http://schemas.openxmlformats.org/officeDocument/2006/relationships/image" Target="../media/image20.png"/><Relationship Id="rId5" Type="http://schemas.openxmlformats.org/officeDocument/2006/relationships/image" Target="../media/image7.svg"/><Relationship Id="rId15" Type="http://schemas.openxmlformats.org/officeDocument/2006/relationships/image" Target="../media/image11.svg"/><Relationship Id="rId23" Type="http://schemas.openxmlformats.org/officeDocument/2006/relationships/image" Target="../media/image17.svg"/><Relationship Id="rId28" Type="http://schemas.openxmlformats.org/officeDocument/2006/relationships/image" Target="../media/image37.png"/><Relationship Id="rId10" Type="http://schemas.openxmlformats.org/officeDocument/2006/relationships/image" Target="../media/image26.png"/><Relationship Id="rId19" Type="http://schemas.openxmlformats.org/officeDocument/2006/relationships/image" Target="../media/image3.svg"/><Relationship Id="rId4" Type="http://schemas.openxmlformats.org/officeDocument/2006/relationships/image" Target="../media/image6.png"/><Relationship Id="rId9" Type="http://schemas.openxmlformats.org/officeDocument/2006/relationships/image" Target="../media/image29.svg"/><Relationship Id="rId14" Type="http://schemas.openxmlformats.org/officeDocument/2006/relationships/image" Target="../media/image10.png"/><Relationship Id="rId22" Type="http://schemas.openxmlformats.org/officeDocument/2006/relationships/image" Target="../media/image16.png"/><Relationship Id="rId27" Type="http://schemas.openxmlformats.org/officeDocument/2006/relationships/image" Target="../media/image2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Изображения по запросу Математика - Математика и Английский">
            <a:extLst>
              <a:ext uri="{FF2B5EF4-FFF2-40B4-BE49-F238E27FC236}">
                <a16:creationId xmlns:a16="http://schemas.microsoft.com/office/drawing/2014/main" id="{CFDF1AEC-882F-4A3D-B387-C11BD9624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44699" cy="479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Рисунок 1042" descr="Статистика">
            <a:extLst>
              <a:ext uri="{FF2B5EF4-FFF2-40B4-BE49-F238E27FC236}">
                <a16:creationId xmlns:a16="http://schemas.microsoft.com/office/drawing/2014/main" id="{CCD515C9-6EAB-454D-B9B0-44D17B557A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46190" y="4399733"/>
            <a:ext cx="398509" cy="398509"/>
          </a:xfrm>
          <a:prstGeom prst="rect">
            <a:avLst/>
          </a:prstGeom>
        </p:spPr>
      </p:pic>
      <p:pic>
        <p:nvPicPr>
          <p:cNvPr id="1045" name="Рисунок 1044" descr="Песочные часы">
            <a:extLst>
              <a:ext uri="{FF2B5EF4-FFF2-40B4-BE49-F238E27FC236}">
                <a16:creationId xmlns:a16="http://schemas.microsoft.com/office/drawing/2014/main" id="{2CF15413-D628-400D-8050-B73EC88BB0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46189" y="4029119"/>
            <a:ext cx="398510" cy="398510"/>
          </a:xfrm>
          <a:prstGeom prst="rect">
            <a:avLst/>
          </a:prstGeom>
        </p:spPr>
      </p:pic>
      <p:pic>
        <p:nvPicPr>
          <p:cNvPr id="1051" name="Рисунок 1050" descr="Голова с шестеренками">
            <a:extLst>
              <a:ext uri="{FF2B5EF4-FFF2-40B4-BE49-F238E27FC236}">
                <a16:creationId xmlns:a16="http://schemas.microsoft.com/office/drawing/2014/main" id="{9DFCD7AC-AC81-49F5-B577-827855CFA7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46189" y="3630609"/>
            <a:ext cx="398510" cy="398510"/>
          </a:xfrm>
          <a:prstGeom prst="rect">
            <a:avLst/>
          </a:prstGeom>
        </p:spPr>
      </p:pic>
      <p:pic>
        <p:nvPicPr>
          <p:cNvPr id="1065" name="Рисунок 1064" descr="Шестеренки">
            <a:extLst>
              <a:ext uri="{FF2B5EF4-FFF2-40B4-BE49-F238E27FC236}">
                <a16:creationId xmlns:a16="http://schemas.microsoft.com/office/drawing/2014/main" id="{887B59F8-32FD-414C-9FA0-9B23A6CF74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845581" y="3243888"/>
            <a:ext cx="399118" cy="399118"/>
          </a:xfrm>
          <a:prstGeom prst="rect">
            <a:avLst/>
          </a:prstGeom>
        </p:spPr>
      </p:pic>
      <p:pic>
        <p:nvPicPr>
          <p:cNvPr id="1067" name="Рисунок 1066" descr="Открытая книга">
            <a:extLst>
              <a:ext uri="{FF2B5EF4-FFF2-40B4-BE49-F238E27FC236}">
                <a16:creationId xmlns:a16="http://schemas.microsoft.com/office/drawing/2014/main" id="{61171C57-F0E7-44C4-81BB-20D98D5A81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845581" y="2873274"/>
            <a:ext cx="399118" cy="399118"/>
          </a:xfrm>
          <a:prstGeom prst="rect">
            <a:avLst/>
          </a:prstGeom>
        </p:spPr>
      </p:pic>
      <p:pic>
        <p:nvPicPr>
          <p:cNvPr id="1069" name="Рисунок 1068" descr="Карандаш">
            <a:extLst>
              <a:ext uri="{FF2B5EF4-FFF2-40B4-BE49-F238E27FC236}">
                <a16:creationId xmlns:a16="http://schemas.microsoft.com/office/drawing/2014/main" id="{A8810EB7-BC27-4B95-869D-61A9CEAAC0D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845581" y="2487161"/>
            <a:ext cx="399118" cy="399118"/>
          </a:xfrm>
          <a:prstGeom prst="rect">
            <a:avLst/>
          </a:prstGeom>
        </p:spPr>
      </p:pic>
      <p:pic>
        <p:nvPicPr>
          <p:cNvPr id="1071" name="Рисунок 1070" descr="Линейка">
            <a:extLst>
              <a:ext uri="{FF2B5EF4-FFF2-40B4-BE49-F238E27FC236}">
                <a16:creationId xmlns:a16="http://schemas.microsoft.com/office/drawing/2014/main" id="{F3F7A475-8C9E-4130-ABAC-C8AD823FAED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845579" y="1713814"/>
            <a:ext cx="399119" cy="399119"/>
          </a:xfrm>
          <a:prstGeom prst="rect">
            <a:avLst/>
          </a:prstGeom>
        </p:spPr>
      </p:pic>
      <p:pic>
        <p:nvPicPr>
          <p:cNvPr id="1073" name="Рисунок 1072" descr="Книги на полке">
            <a:extLst>
              <a:ext uri="{FF2B5EF4-FFF2-40B4-BE49-F238E27FC236}">
                <a16:creationId xmlns:a16="http://schemas.microsoft.com/office/drawing/2014/main" id="{EAF4C04B-8E16-43BF-8828-43B6EF58F41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845580" y="2084428"/>
            <a:ext cx="399118" cy="399118"/>
          </a:xfrm>
          <a:prstGeom prst="rect">
            <a:avLst/>
          </a:prstGeom>
        </p:spPr>
      </p:pic>
      <p:pic>
        <p:nvPicPr>
          <p:cNvPr id="1075" name="Рисунок 1074" descr="Книги">
            <a:extLst>
              <a:ext uri="{FF2B5EF4-FFF2-40B4-BE49-F238E27FC236}">
                <a16:creationId xmlns:a16="http://schemas.microsoft.com/office/drawing/2014/main" id="{2FBB4079-BFB1-4A27-B11B-482E69BF8AD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845578" y="1353472"/>
            <a:ext cx="398509" cy="398509"/>
          </a:xfrm>
          <a:prstGeom prst="rect">
            <a:avLst/>
          </a:prstGeom>
        </p:spPr>
      </p:pic>
      <p:pic>
        <p:nvPicPr>
          <p:cNvPr id="1077" name="Рисунок 1076" descr="Колокол">
            <a:extLst>
              <a:ext uri="{FF2B5EF4-FFF2-40B4-BE49-F238E27FC236}">
                <a16:creationId xmlns:a16="http://schemas.microsoft.com/office/drawing/2014/main" id="{3F11F3FC-C097-4E1D-9E34-94FE7CD8FE8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844966" y="975413"/>
            <a:ext cx="398509" cy="398509"/>
          </a:xfrm>
          <a:prstGeom prst="rect">
            <a:avLst/>
          </a:prstGeom>
        </p:spPr>
      </p:pic>
      <p:pic>
        <p:nvPicPr>
          <p:cNvPr id="1079" name="Рисунок 1078" descr="Математика">
            <a:extLst>
              <a:ext uri="{FF2B5EF4-FFF2-40B4-BE49-F238E27FC236}">
                <a16:creationId xmlns:a16="http://schemas.microsoft.com/office/drawing/2014/main" id="{B0FD7AD9-A7E2-4E11-87AE-E5E331342A9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5841904" y="600997"/>
            <a:ext cx="399120" cy="399120"/>
          </a:xfrm>
          <a:prstGeom prst="rect">
            <a:avLst/>
          </a:prstGeom>
        </p:spPr>
      </p:pic>
      <p:pic>
        <p:nvPicPr>
          <p:cNvPr id="1081" name="Рисунок 1080" descr="Аудитория">
            <a:extLst>
              <a:ext uri="{FF2B5EF4-FFF2-40B4-BE49-F238E27FC236}">
                <a16:creationId xmlns:a16="http://schemas.microsoft.com/office/drawing/2014/main" id="{D5992789-CF27-4879-BA1B-A36CE3AD0EE4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5843742" y="218076"/>
            <a:ext cx="399120" cy="399120"/>
          </a:xfrm>
          <a:prstGeom prst="rect">
            <a:avLst/>
          </a:prstGeom>
        </p:spPr>
      </p:pic>
      <p:pic>
        <p:nvPicPr>
          <p:cNvPr id="1083" name="Рисунок 1082" descr="Здание">
            <a:extLst>
              <a:ext uri="{FF2B5EF4-FFF2-40B4-BE49-F238E27FC236}">
                <a16:creationId xmlns:a16="http://schemas.microsoft.com/office/drawing/2014/main" id="{E2EBEC94-4D00-466F-B4B1-C9B530BA14A3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5841905" y="-157230"/>
            <a:ext cx="398509" cy="398509"/>
          </a:xfrm>
          <a:prstGeom prst="rect">
            <a:avLst/>
          </a:prstGeom>
        </p:spPr>
      </p:pic>
      <p:sp>
        <p:nvSpPr>
          <p:cNvPr id="1084" name="TextBox 1083">
            <a:extLst>
              <a:ext uri="{FF2B5EF4-FFF2-40B4-BE49-F238E27FC236}">
                <a16:creationId xmlns:a16="http://schemas.microsoft.com/office/drawing/2014/main" id="{6CEDF7B3-E268-412F-BAB3-A0B25B9E6758}"/>
              </a:ext>
            </a:extLst>
          </p:cNvPr>
          <p:cNvSpPr txBox="1"/>
          <p:nvPr/>
        </p:nvSpPr>
        <p:spPr>
          <a:xfrm>
            <a:off x="6171842" y="2395212"/>
            <a:ext cx="45357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Пригадай!</a:t>
            </a:r>
          </a:p>
        </p:txBody>
      </p:sp>
      <p:pic>
        <p:nvPicPr>
          <p:cNvPr id="1086" name="Рисунок 1085" descr="Добавление">
            <a:extLst>
              <a:ext uri="{FF2B5EF4-FFF2-40B4-BE49-F238E27FC236}">
                <a16:creationId xmlns:a16="http://schemas.microsoft.com/office/drawing/2014/main" id="{6C73E2AB-BD4B-47DB-AA14-8E3368E1147A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5841904" y="4783452"/>
            <a:ext cx="398509" cy="398509"/>
          </a:xfrm>
          <a:prstGeom prst="rect">
            <a:avLst/>
          </a:prstGeom>
        </p:spPr>
      </p:pic>
      <p:sp>
        <p:nvSpPr>
          <p:cNvPr id="1087" name="Прямоугольник 1086">
            <a:extLst>
              <a:ext uri="{FF2B5EF4-FFF2-40B4-BE49-F238E27FC236}">
                <a16:creationId xmlns:a16="http://schemas.microsoft.com/office/drawing/2014/main" id="{4C1274EE-41A6-4764-8705-4C1B6AD88333}"/>
              </a:ext>
            </a:extLst>
          </p:cNvPr>
          <p:cNvSpPr/>
          <p:nvPr/>
        </p:nvSpPr>
        <p:spPr>
          <a:xfrm>
            <a:off x="0" y="5130690"/>
            <a:ext cx="12192000" cy="1727310"/>
          </a:xfrm>
          <a:prstGeom prst="rect">
            <a:avLst/>
          </a:prstGeom>
          <a:solidFill>
            <a:srgbClr val="FBFEC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9" name="TextBox 1088">
            <a:extLst>
              <a:ext uri="{FF2B5EF4-FFF2-40B4-BE49-F238E27FC236}">
                <a16:creationId xmlns:a16="http://schemas.microsoft.com/office/drawing/2014/main" id="{6C875CA7-BC47-46BE-83B8-843C838741D1}"/>
              </a:ext>
            </a:extLst>
          </p:cNvPr>
          <p:cNvSpPr txBox="1"/>
          <p:nvPr/>
        </p:nvSpPr>
        <p:spPr>
          <a:xfrm>
            <a:off x="169682" y="5278000"/>
            <a:ext cx="53827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Дистанційний курс «Система лінійних рівнянь з двома змінними»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93" name="Рисунок 1092">
            <a:extLst>
              <a:ext uri="{FF2B5EF4-FFF2-40B4-BE49-F238E27FC236}">
                <a16:creationId xmlns:a16="http://schemas.microsoft.com/office/drawing/2014/main" id="{BDBC86B0-7442-4B5F-B6CD-81AE5D32BAC0}"/>
              </a:ext>
            </a:extLst>
          </p:cNvPr>
          <p:cNvPicPr>
            <a:picLocks noChangeAspect="1"/>
          </p:cNvPicPr>
          <p:nvPr/>
        </p:nvPicPr>
        <p:blipFill rotWithShape="1"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10000" b="90000" l="10000" r="90000">
                        <a14:foregroundMark x1="66294" y1="23962" x2="69010" y2="33067"/>
                        <a14:foregroundMark x1="69010" y1="33067" x2="63290" y2="76676"/>
                        <a14:foregroundMark x1="55360" y1="78086" x2="54792" y2="77796"/>
                        <a14:foregroundMark x1="56050" y1="78438" x2="55607" y2="78212"/>
                        <a14:foregroundMark x1="55253" y1="76156" x2="69169" y2="26677"/>
                        <a14:foregroundMark x1="54792" y1="77796" x2="54991" y2="77090"/>
                        <a14:foregroundMark x1="53035" y1="80831" x2="54153" y2="78914"/>
                        <a14:foregroundMark x1="50958" y1="80831" x2="54807" y2="81793"/>
                        <a14:foregroundMark x1="26518" y1="9904" x2="32428" y2="10064"/>
                        <a14:foregroundMark x1="37380" y1="9904" x2="39776" y2="9904"/>
                        <a14:foregroundMark x1="48083" y1="30351" x2="50160" y2="32428"/>
                        <a14:foregroundMark x1="55272" y1="29712" x2="56230" y2="28914"/>
                        <a14:foregroundMark x1="58946" y1="26358" x2="59105" y2="25399"/>
                        <a14:foregroundMark x1="67891" y1="22524" x2="70767" y2="25559"/>
                        <a14:foregroundMark x1="65335" y1="81150" x2="65335" y2="80511"/>
                        <a14:foregroundMark x1="59425" y1="37220" x2="61342" y2="39617"/>
                        <a14:backgroundMark x1="58147" y1="80831" x2="59105" y2="79073"/>
                        <a14:backgroundMark x1="62939" y1="77476" x2="60224" y2="80831"/>
                        <a14:backgroundMark x1="62780" y1="77157" x2="56550" y2="79073"/>
                        <a14:backgroundMark x1="55431" y1="83387" x2="56230" y2="82109"/>
                        <a14:backgroundMark x1="56390" y1="82268" x2="56390" y2="80671"/>
                        <a14:backgroundMark x1="55431" y1="81150" x2="57029" y2="82109"/>
                        <a14:backgroundMark x1="63738" y1="76837" x2="63259" y2="78115"/>
                        <a14:backgroundMark x1="62780" y1="77955" x2="63419" y2="76837"/>
                      </a14:backgroundRemoval>
                    </a14:imgEffect>
                  </a14:imgLayer>
                </a14:imgProps>
              </a:ext>
            </a:extLst>
          </a:blip>
          <a:srcRect l="9294" t="7012" r="24779" b="16152"/>
          <a:stretch/>
        </p:blipFill>
        <p:spPr>
          <a:xfrm>
            <a:off x="7102842" y="489219"/>
            <a:ext cx="3930977" cy="45814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5588C275-7AFC-4EAA-A625-538CFB48F5A3}"/>
              </a:ext>
            </a:extLst>
          </p:cNvPr>
          <p:cNvSpPr txBox="1"/>
          <p:nvPr/>
        </p:nvSpPr>
        <p:spPr>
          <a:xfrm>
            <a:off x="6173679" y="2395212"/>
            <a:ext cx="45357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Пригадай!</a:t>
            </a:r>
          </a:p>
        </p:txBody>
      </p:sp>
    </p:spTree>
    <p:extLst>
      <p:ext uri="{BB962C8B-B14F-4D97-AF65-F5344CB8AC3E}">
        <p14:creationId xmlns:p14="http://schemas.microsoft.com/office/powerpoint/2010/main" val="96682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541FC6CE-595D-4323-9D6B-091A1F5565C1}"/>
              </a:ext>
            </a:extLst>
          </p:cNvPr>
          <p:cNvSpPr/>
          <p:nvPr/>
        </p:nvSpPr>
        <p:spPr>
          <a:xfrm>
            <a:off x="6391374" y="4430599"/>
            <a:ext cx="5800626" cy="1904215"/>
          </a:xfrm>
          <a:prstGeom prst="roundRect">
            <a:avLst/>
          </a:prstGeom>
          <a:solidFill>
            <a:srgbClr val="FBFEC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ru-RU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Розв’язком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рівняння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двома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змінними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пару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значень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змінних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рівняння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перетворюється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правильну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числову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рівність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Скорочено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(х</a:t>
            </a: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Облачко с текстом: овальное 3">
            <a:extLst>
              <a:ext uri="{FF2B5EF4-FFF2-40B4-BE49-F238E27FC236}">
                <a16:creationId xmlns:a16="http://schemas.microsoft.com/office/drawing/2014/main" id="{815A0318-29D4-476C-81CD-7C36D47A0639}"/>
              </a:ext>
            </a:extLst>
          </p:cNvPr>
          <p:cNvSpPr/>
          <p:nvPr/>
        </p:nvSpPr>
        <p:spPr>
          <a:xfrm flipH="1">
            <a:off x="800188" y="160256"/>
            <a:ext cx="3974185" cy="2026761"/>
          </a:xfrm>
          <a:prstGeom prst="wedgeEllipseCallout">
            <a:avLst/>
          </a:prstGeom>
          <a:solidFill>
            <a:srgbClr val="E8EE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>
                <a:ln w="0"/>
                <a:solidFill>
                  <a:srgbClr val="1731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600" dirty="0" err="1">
                <a:ln w="0"/>
                <a:solidFill>
                  <a:srgbClr val="1731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600" dirty="0">
                <a:ln w="0"/>
                <a:solidFill>
                  <a:srgbClr val="1731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n w="0"/>
                <a:solidFill>
                  <a:srgbClr val="1731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називається</a:t>
            </a:r>
            <a:r>
              <a:rPr lang="ru-RU" sz="2600" dirty="0">
                <a:ln w="0"/>
                <a:solidFill>
                  <a:srgbClr val="1731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n w="0"/>
                <a:solidFill>
                  <a:srgbClr val="1731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лінійним</a:t>
            </a:r>
            <a:r>
              <a:rPr lang="ru-RU" sz="2600" dirty="0">
                <a:ln w="0"/>
                <a:solidFill>
                  <a:srgbClr val="1731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n w="0"/>
                <a:solidFill>
                  <a:srgbClr val="1731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рівнянням</a:t>
            </a:r>
            <a:r>
              <a:rPr lang="ru-RU" sz="2600" dirty="0">
                <a:ln w="0"/>
                <a:solidFill>
                  <a:srgbClr val="1731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F0C4DF0-6F70-4642-A7DE-896B76937172}"/>
              </a:ext>
            </a:extLst>
          </p:cNvPr>
          <p:cNvSpPr/>
          <p:nvPr/>
        </p:nvSpPr>
        <p:spPr>
          <a:xfrm>
            <a:off x="6554771" y="160256"/>
            <a:ext cx="5637229" cy="1904214"/>
          </a:xfrm>
          <a:prstGeom prst="roundRect">
            <a:avLst/>
          </a:prstGeom>
          <a:solidFill>
            <a:srgbClr val="FBFEC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uk-UA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Відповідь:  </a:t>
            </a:r>
            <a:r>
              <a:rPr lang="uk-UA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Лінійним рівнянням з двома змінними називають рівняння виду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uk-UA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uk-UA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uk-UA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с, де х та у змінні;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b, c –</a:t>
            </a:r>
            <a:r>
              <a:rPr lang="uk-UA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числа (коефіцієнти)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C6C886B-FEDC-493D-927D-FB9C9FE8E4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5000" y1="40943" x2="14245" y2="32547"/>
                        <a14:foregroundMark x1="14245" y1="32547" x2="18868" y2="25849"/>
                        <a14:foregroundMark x1="18868" y1="25849" x2="26887" y2="22642"/>
                        <a14:foregroundMark x1="26887" y1="22642" x2="29151" y2="23396"/>
                        <a14:foregroundMark x1="30094" y1="22264" x2="35566" y2="15755"/>
                        <a14:foregroundMark x1="35566" y1="15755" x2="40000" y2="14528"/>
                        <a14:foregroundMark x1="35755" y1="15943" x2="46226" y2="23585"/>
                        <a14:foregroundMark x1="46226" y1="23585" x2="46509" y2="24906"/>
                        <a14:foregroundMark x1="19906" y1="29151" x2="39151" y2="37830"/>
                        <a14:foregroundMark x1="39151" y1="37830" x2="39151" y2="37830"/>
                        <a14:foregroundMark x1="30000" y1="21604" x2="34717" y2="15849"/>
                        <a14:foregroundMark x1="34717" y1="15849" x2="36698" y2="156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07729" y="1173636"/>
            <a:ext cx="4424704" cy="442470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261E879-7C39-4ED1-B7CC-D4D43929D8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649" r="55772"/>
          <a:stretch/>
        </p:blipFill>
        <p:spPr>
          <a:xfrm>
            <a:off x="-1" y="0"/>
            <a:ext cx="550923" cy="6858000"/>
          </a:xfrm>
          <a:prstGeom prst="rect">
            <a:avLst/>
          </a:prstGeom>
          <a:ln w="76200">
            <a:noFill/>
          </a:ln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54DDDF12-DDC2-499D-8F61-D24B08910E31}"/>
              </a:ext>
            </a:extLst>
          </p:cNvPr>
          <p:cNvCxnSpPr/>
          <p:nvPr/>
        </p:nvCxnSpPr>
        <p:spPr>
          <a:xfrm>
            <a:off x="400093" y="9425"/>
            <a:ext cx="0" cy="6858000"/>
          </a:xfrm>
          <a:prstGeom prst="line">
            <a:avLst/>
          </a:prstGeom>
          <a:ln w="19050">
            <a:solidFill>
              <a:srgbClr val="484BF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5CE20E1C-4CD8-463C-B080-31CEE582812C}"/>
              </a:ext>
            </a:extLst>
          </p:cNvPr>
          <p:cNvCxnSpPr/>
          <p:nvPr/>
        </p:nvCxnSpPr>
        <p:spPr>
          <a:xfrm>
            <a:off x="550922" y="0"/>
            <a:ext cx="0" cy="6867425"/>
          </a:xfrm>
          <a:prstGeom prst="line">
            <a:avLst/>
          </a:prstGeom>
          <a:ln w="76200">
            <a:solidFill>
              <a:srgbClr val="484BF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Облачко с текстом: овальное 18">
            <a:extLst>
              <a:ext uri="{FF2B5EF4-FFF2-40B4-BE49-F238E27FC236}">
                <a16:creationId xmlns:a16="http://schemas.microsoft.com/office/drawing/2014/main" id="{5C81B98B-C0D9-4E4E-AFED-8801D1344A4E}"/>
              </a:ext>
            </a:extLst>
          </p:cNvPr>
          <p:cNvSpPr/>
          <p:nvPr/>
        </p:nvSpPr>
        <p:spPr>
          <a:xfrm flipH="1" flipV="1">
            <a:off x="819934" y="4733433"/>
            <a:ext cx="3970257" cy="2026762"/>
          </a:xfrm>
          <a:prstGeom prst="wedgeEllipseCallout">
            <a:avLst/>
          </a:prstGeom>
          <a:solidFill>
            <a:srgbClr val="E8EE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00B9443-3B5F-4297-B710-BA1FE16171D7}"/>
              </a:ext>
            </a:extLst>
          </p:cNvPr>
          <p:cNvSpPr txBox="1"/>
          <p:nvPr/>
        </p:nvSpPr>
        <p:spPr>
          <a:xfrm>
            <a:off x="1161631" y="4981692"/>
            <a:ext cx="333814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600" dirty="0" err="1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600" dirty="0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називається</a:t>
            </a:r>
            <a:r>
              <a:rPr lang="ru-RU" sz="2600" dirty="0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розв’язком</a:t>
            </a:r>
            <a:r>
              <a:rPr lang="ru-RU" sz="2600" dirty="0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лінійного</a:t>
            </a:r>
            <a:r>
              <a:rPr lang="ru-RU" sz="2600" dirty="0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рівняння</a:t>
            </a:r>
            <a:r>
              <a:rPr lang="ru-RU" sz="2600" dirty="0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600" dirty="0" err="1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двома</a:t>
            </a:r>
            <a:r>
              <a:rPr lang="ru-RU" sz="2600" dirty="0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змінними</a:t>
            </a:r>
            <a:r>
              <a:rPr lang="ru-RU" sz="2600" dirty="0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ru-RU" dirty="0">
              <a:solidFill>
                <a:srgbClr val="1731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52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 animBg="1"/>
      <p:bldP spid="6" grpId="0" animBg="1"/>
      <p:bldP spid="19" grpId="0" animBg="1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3BA482D-6569-4BEE-B48F-165EAB03A1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49" r="55772"/>
          <a:stretch/>
        </p:blipFill>
        <p:spPr>
          <a:xfrm>
            <a:off x="-1" y="0"/>
            <a:ext cx="550923" cy="6858000"/>
          </a:xfrm>
          <a:prstGeom prst="rect">
            <a:avLst/>
          </a:prstGeom>
          <a:ln w="76200">
            <a:noFill/>
          </a:ln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9A963A5E-A761-4011-BCDA-128ABD7DF14D}"/>
              </a:ext>
            </a:extLst>
          </p:cNvPr>
          <p:cNvCxnSpPr/>
          <p:nvPr/>
        </p:nvCxnSpPr>
        <p:spPr>
          <a:xfrm>
            <a:off x="400093" y="9425"/>
            <a:ext cx="0" cy="6858000"/>
          </a:xfrm>
          <a:prstGeom prst="line">
            <a:avLst/>
          </a:prstGeom>
          <a:ln w="19050">
            <a:solidFill>
              <a:srgbClr val="484BF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93133D0E-DA38-42D8-9185-B98E3BF74BD5}"/>
              </a:ext>
            </a:extLst>
          </p:cNvPr>
          <p:cNvCxnSpPr/>
          <p:nvPr/>
        </p:nvCxnSpPr>
        <p:spPr>
          <a:xfrm>
            <a:off x="550922" y="0"/>
            <a:ext cx="0" cy="6867425"/>
          </a:xfrm>
          <a:prstGeom prst="line">
            <a:avLst/>
          </a:prstGeom>
          <a:ln w="76200">
            <a:solidFill>
              <a:srgbClr val="484BF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2059057-870E-4203-B58D-9C1AE2005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7736" r="95094">
                        <a14:foregroundMark x1="11132" y1="32736" x2="17736" y2="37170"/>
                        <a14:foregroundMark x1="17736" y1="37170" x2="17736" y2="39434"/>
                        <a14:foregroundMark x1="18679" y1="43302" x2="18679" y2="43302"/>
                        <a14:foregroundMark x1="18585" y1="43302" x2="17170" y2="44151"/>
                        <a14:foregroundMark x1="26175" y1="18762" x2="26116" y2="22394"/>
                        <a14:foregroundMark x1="26211" y1="16604" x2="26186" y2="18113"/>
                        <a14:foregroundMark x1="26226" y1="15660" x2="26211" y2="16604"/>
                        <a14:foregroundMark x1="66038" y1="19811" x2="73396" y2="16981"/>
                        <a14:foregroundMark x1="73396" y1="16981" x2="75283" y2="25566"/>
                        <a14:foregroundMark x1="75283" y1="25566" x2="71321" y2="28868"/>
                        <a14:foregroundMark x1="83585" y1="29811" x2="85755" y2="35189"/>
                        <a14:foregroundMark x1="87547" y1="33396" x2="83491" y2="30283"/>
                        <a14:foregroundMark x1="84245" y1="30094" x2="88302" y2="34057"/>
                        <a14:foregroundMark x1="87736" y1="31792" x2="87736" y2="31792"/>
                        <a14:foregroundMark x1="87736" y1="29434" x2="87736" y2="29434"/>
                        <a14:foregroundMark x1="86792" y1="57358" x2="86792" y2="57358"/>
                        <a14:foregroundMark x1="88679" y1="65943" x2="88679" y2="65943"/>
                        <a14:foregroundMark x1="86981" y1="66132" x2="86981" y2="66132"/>
                        <a14:foregroundMark x1="87830" y1="66132" x2="88396" y2="65943"/>
                        <a14:foregroundMark x1="91038" y1="72170" x2="91038" y2="72170"/>
                        <a14:foregroundMark x1="92358" y1="73962" x2="90283" y2="66132"/>
                        <a14:foregroundMark x1="90283" y1="66132" x2="89245" y2="66132"/>
                        <a14:foregroundMark x1="10849" y1="77547" x2="8019" y2="65189"/>
                        <a14:foregroundMark x1="8113" y1="63491" x2="9245" y2="62170"/>
                        <a14:foregroundMark x1="9340" y1="77264" x2="11038" y2="79151"/>
                        <a14:foregroundMark x1="11132" y1="78113" x2="11132" y2="78113"/>
                        <a14:foregroundMark x1="30094" y1="17642" x2="30094" y2="17642"/>
                        <a14:foregroundMark x1="27264" y1="15094" x2="27264" y2="15094"/>
                        <a14:foregroundMark x1="28774" y1="15000" x2="28774" y2="15000"/>
                        <a14:foregroundMark x1="27264" y1="14434" x2="27264" y2="14434"/>
                        <a14:foregroundMark x1="22925" y1="40660" x2="22925" y2="40660"/>
                        <a14:foregroundMark x1="20660" y1="39906" x2="25849" y2="26981"/>
                        <a14:foregroundMark x1="19906" y1="28962" x2="24340" y2="19717"/>
                        <a14:foregroundMark x1="24340" y1="19717" x2="24906" y2="19245"/>
                        <a14:foregroundMark x1="14151" y1="25000" x2="27075" y2="15566"/>
                        <a14:foregroundMark x1="11981" y1="24434" x2="16981" y2="18302"/>
                        <a14:foregroundMark x1="16981" y1="18302" x2="26509" y2="15094"/>
                        <a14:foregroundMark x1="13302" y1="36321" x2="8113" y2="58208"/>
                        <a14:foregroundMark x1="8113" y1="58208" x2="7736" y2="63962"/>
                        <a14:foregroundMark x1="10755" y1="32830" x2="8396" y2="70094"/>
                        <a14:foregroundMark x1="91792" y1="87736" x2="89623" y2="78302"/>
                        <a14:foregroundMark x1="89623" y1="78302" x2="93113" y2="73585"/>
                        <a14:foregroundMark x1="91792" y1="75283" x2="95094" y2="83019"/>
                        <a14:foregroundMark x1="95094" y1="83019" x2="95094" y2="89906"/>
                        <a14:foregroundMark x1="70283" y1="37642" x2="71887" y2="39340"/>
                        <a14:foregroundMark x1="65189" y1="19811" x2="72642" y2="15189"/>
                        <a14:foregroundMark x1="72642" y1="15189" x2="80566" y2="25849"/>
                        <a14:foregroundMark x1="80660" y1="28302" x2="79811" y2="19340"/>
                        <a14:foregroundMark x1="79811" y1="19340" x2="74434" y2="13868"/>
                        <a14:foregroundMark x1="74434" y1="13868" x2="66887" y2="13396"/>
                        <a14:foregroundMark x1="66887" y1="13396" x2="59811" y2="18019"/>
                        <a14:foregroundMark x1="26698" y1="17453" x2="26698" y2="23396"/>
                        <a14:foregroundMark x1="11415" y1="86981" x2="64623" y2="67642"/>
                        <a14:foregroundMark x1="22736" y1="87736" x2="80849" y2="74340"/>
                        <a14:foregroundMark x1="80849" y1="74340" x2="88774" y2="69717"/>
                        <a14:foregroundMark x1="88774" y1="69717" x2="88774" y2="69434"/>
                        <a14:foregroundMark x1="80377" y1="62358" x2="73113" y2="79717"/>
                        <a14:foregroundMark x1="71038" y1="70660" x2="70094" y2="71321"/>
                        <a14:backgroundMark x1="27264" y1="16604" x2="27264" y2="166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31044" y="782424"/>
            <a:ext cx="6858000" cy="6858000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14E27561-E74F-47C6-8B79-A98A372B6E8D}"/>
              </a:ext>
            </a:extLst>
          </p:cNvPr>
          <p:cNvSpPr/>
          <p:nvPr/>
        </p:nvSpPr>
        <p:spPr>
          <a:xfrm>
            <a:off x="6011611" y="2941163"/>
            <a:ext cx="5998138" cy="3568045"/>
          </a:xfrm>
          <a:prstGeom prst="roundRect">
            <a:avLst/>
          </a:prstGeom>
          <a:solidFill>
            <a:srgbClr val="FBFEC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sz="2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Відповідь: </a:t>
            </a: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 рівнянь з двома змінними такі ж, як і властивості рівняння з однією змінною, а саме: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якщо в рівнянні розкрити дужки або звести подібні доданки, то одержимо рівняння, рівносильне даному.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якщо в рівнянні перенести доданок з однієї частини в іншу, змінивши його знак на протилежний, то одержимо рівняння, рівносильне даному.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якщо обидві частини рівняння помножити або поділити на одне й те ж саме відмінне від нуля число, то одержимо рівняння рівносильне даному.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solidFill>
                <a:srgbClr val="E25F5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лачко с текстом: овальное 10">
            <a:extLst>
              <a:ext uri="{FF2B5EF4-FFF2-40B4-BE49-F238E27FC236}">
                <a16:creationId xmlns:a16="http://schemas.microsoft.com/office/drawing/2014/main" id="{09A7BE54-77FD-46D2-B886-1646A1C3BB9E}"/>
              </a:ext>
            </a:extLst>
          </p:cNvPr>
          <p:cNvSpPr/>
          <p:nvPr/>
        </p:nvSpPr>
        <p:spPr>
          <a:xfrm>
            <a:off x="4696118" y="348792"/>
            <a:ext cx="4617561" cy="2092749"/>
          </a:xfrm>
          <a:prstGeom prst="wedgeEllipseCallout">
            <a:avLst/>
          </a:prstGeom>
          <a:solidFill>
            <a:srgbClr val="E8EE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>
                <a:ln w="0"/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uk-UA" sz="2600" dirty="0">
                <a:ln w="0"/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 властивості мають рівняння з двома змінними?</a:t>
            </a:r>
            <a:endParaRPr lang="ru-RU" sz="2600" dirty="0">
              <a:ln w="0"/>
              <a:solidFill>
                <a:srgbClr val="1731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630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541FC6CE-595D-4323-9D6B-091A1F5565C1}"/>
              </a:ext>
            </a:extLst>
          </p:cNvPr>
          <p:cNvSpPr/>
          <p:nvPr/>
        </p:nvSpPr>
        <p:spPr>
          <a:xfrm>
            <a:off x="6391374" y="4733433"/>
            <a:ext cx="5637229" cy="1904215"/>
          </a:xfrm>
          <a:prstGeom prst="roundRect">
            <a:avLst/>
          </a:prstGeom>
          <a:solidFill>
            <a:srgbClr val="FBFEC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ru-RU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Функція виду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uk-UA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uk-UA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uk-UA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uk-UA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uk-UA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 х – незалежна змінна, а 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uk-UA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uk-UA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деякі числа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лачко с текстом: овальное 3">
            <a:extLst>
              <a:ext uri="{FF2B5EF4-FFF2-40B4-BE49-F238E27FC236}">
                <a16:creationId xmlns:a16="http://schemas.microsoft.com/office/drawing/2014/main" id="{815A0318-29D4-476C-81CD-7C36D47A0639}"/>
              </a:ext>
            </a:extLst>
          </p:cNvPr>
          <p:cNvSpPr/>
          <p:nvPr/>
        </p:nvSpPr>
        <p:spPr>
          <a:xfrm flipH="1">
            <a:off x="477165" y="97805"/>
            <a:ext cx="4779387" cy="2089212"/>
          </a:xfrm>
          <a:prstGeom prst="wedgeEllipseCallout">
            <a:avLst/>
          </a:prstGeom>
          <a:solidFill>
            <a:srgbClr val="E8EE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>
                <a:ln w="0"/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600" dirty="0">
                <a:ln w="0"/>
                <a:solidFill>
                  <a:srgbClr val="1731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.Скільки  </a:t>
            </a:r>
            <a:r>
              <a:rPr lang="ru-RU" sz="2600" dirty="0" err="1">
                <a:ln w="0"/>
                <a:solidFill>
                  <a:srgbClr val="1731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розв’язків</a:t>
            </a:r>
            <a:r>
              <a:rPr lang="ru-RU" sz="2600" dirty="0">
                <a:ln w="0"/>
                <a:solidFill>
                  <a:srgbClr val="1731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n w="0"/>
                <a:solidFill>
                  <a:srgbClr val="1731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600" dirty="0">
                <a:ln w="0"/>
                <a:solidFill>
                  <a:srgbClr val="1731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n w="0"/>
                <a:solidFill>
                  <a:srgbClr val="1731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рівняння</a:t>
            </a:r>
            <a:r>
              <a:rPr lang="ru-RU" sz="2600" dirty="0">
                <a:ln w="0"/>
                <a:solidFill>
                  <a:srgbClr val="1731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600" dirty="0" err="1">
                <a:ln w="0"/>
                <a:solidFill>
                  <a:srgbClr val="1731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двома</a:t>
            </a:r>
            <a:r>
              <a:rPr lang="ru-RU" sz="2600" dirty="0">
                <a:ln w="0"/>
                <a:solidFill>
                  <a:srgbClr val="1731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n w="0"/>
                <a:solidFill>
                  <a:srgbClr val="1731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змінними</a:t>
            </a:r>
            <a:r>
              <a:rPr lang="ru-RU" sz="2600" dirty="0">
                <a:ln w="0"/>
                <a:solidFill>
                  <a:srgbClr val="1731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/>
                <a:solidFill>
                  <a:srgbClr val="1731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ax+bx</a:t>
            </a:r>
            <a:r>
              <a:rPr lang="en-US" sz="2600" dirty="0">
                <a:ln w="0"/>
                <a:solidFill>
                  <a:srgbClr val="1731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=c</a:t>
            </a:r>
            <a:r>
              <a:rPr lang="uk-UA" sz="2600" dirty="0">
                <a:ln w="0"/>
                <a:solidFill>
                  <a:srgbClr val="1731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якщо </a:t>
            </a:r>
            <a:r>
              <a:rPr lang="en-US" sz="2600" dirty="0">
                <a:ln w="0"/>
                <a:solidFill>
                  <a:srgbClr val="1731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uk-UA" sz="2400" dirty="0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≠0, </a:t>
            </a:r>
            <a:r>
              <a:rPr lang="en-US" sz="2400" dirty="0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uk-UA" sz="2400" dirty="0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≠0? </a:t>
            </a:r>
            <a:endParaRPr lang="ru-RU" sz="2600" dirty="0">
              <a:ln w="0"/>
              <a:solidFill>
                <a:srgbClr val="17316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F0C4DF0-6F70-4642-A7DE-896B76937172}"/>
              </a:ext>
            </a:extLst>
          </p:cNvPr>
          <p:cNvSpPr/>
          <p:nvPr/>
        </p:nvSpPr>
        <p:spPr>
          <a:xfrm>
            <a:off x="6554772" y="160256"/>
            <a:ext cx="5473832" cy="1904214"/>
          </a:xfrm>
          <a:prstGeom prst="roundRect">
            <a:avLst/>
          </a:prstGeom>
          <a:solidFill>
            <a:srgbClr val="FBFEC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uk-UA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Відповідь:  </a:t>
            </a:r>
            <a:r>
              <a:rPr lang="uk-UA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Безліч.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261E879-7C39-4ED1-B7CC-D4D43929D8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49" r="55772"/>
          <a:stretch/>
        </p:blipFill>
        <p:spPr>
          <a:xfrm>
            <a:off x="-1" y="0"/>
            <a:ext cx="550923" cy="6858000"/>
          </a:xfrm>
          <a:prstGeom prst="rect">
            <a:avLst/>
          </a:prstGeom>
          <a:ln w="76200">
            <a:noFill/>
          </a:ln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54DDDF12-DDC2-499D-8F61-D24B08910E31}"/>
              </a:ext>
            </a:extLst>
          </p:cNvPr>
          <p:cNvCxnSpPr/>
          <p:nvPr/>
        </p:nvCxnSpPr>
        <p:spPr>
          <a:xfrm>
            <a:off x="400093" y="9425"/>
            <a:ext cx="0" cy="6858000"/>
          </a:xfrm>
          <a:prstGeom prst="line">
            <a:avLst/>
          </a:prstGeom>
          <a:ln w="19050">
            <a:solidFill>
              <a:srgbClr val="484BF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5CE20E1C-4CD8-463C-B080-31CEE582812C}"/>
              </a:ext>
            </a:extLst>
          </p:cNvPr>
          <p:cNvCxnSpPr/>
          <p:nvPr/>
        </p:nvCxnSpPr>
        <p:spPr>
          <a:xfrm>
            <a:off x="550922" y="0"/>
            <a:ext cx="0" cy="6867425"/>
          </a:xfrm>
          <a:prstGeom prst="line">
            <a:avLst/>
          </a:prstGeom>
          <a:ln w="76200">
            <a:solidFill>
              <a:srgbClr val="484BF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Облачко с текстом: овальное 18">
            <a:extLst>
              <a:ext uri="{FF2B5EF4-FFF2-40B4-BE49-F238E27FC236}">
                <a16:creationId xmlns:a16="http://schemas.microsoft.com/office/drawing/2014/main" id="{5C81B98B-C0D9-4E4E-AFED-8801D1344A4E}"/>
              </a:ext>
            </a:extLst>
          </p:cNvPr>
          <p:cNvSpPr/>
          <p:nvPr/>
        </p:nvSpPr>
        <p:spPr>
          <a:xfrm flipH="1" flipV="1">
            <a:off x="819934" y="4733433"/>
            <a:ext cx="3970257" cy="2026762"/>
          </a:xfrm>
          <a:prstGeom prst="wedgeEllipseCallout">
            <a:avLst/>
          </a:prstGeom>
          <a:solidFill>
            <a:srgbClr val="E8EE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00B9443-3B5F-4297-B710-BA1FE16171D7}"/>
              </a:ext>
            </a:extLst>
          </p:cNvPr>
          <p:cNvSpPr txBox="1"/>
          <p:nvPr/>
        </p:nvSpPr>
        <p:spPr>
          <a:xfrm>
            <a:off x="1161631" y="4981692"/>
            <a:ext cx="33381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Яка </a:t>
            </a:r>
            <a:r>
              <a:rPr lang="ru-RU" sz="2600" dirty="0" err="1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функція</a:t>
            </a:r>
            <a:r>
              <a:rPr lang="ru-RU" sz="2600" dirty="0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називається</a:t>
            </a:r>
            <a:r>
              <a:rPr lang="ru-RU" sz="2600" dirty="0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лінійною</a:t>
            </a:r>
            <a:r>
              <a:rPr lang="ru-RU" sz="2600" dirty="0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ru-RU" dirty="0">
              <a:solidFill>
                <a:srgbClr val="173162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4628A0D-974E-43EC-BF5F-441E416DA8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8302" r="93396">
                        <a14:foregroundMark x1="45943" y1="23113" x2="55000" y2="23774"/>
                        <a14:foregroundMark x1="55000" y1="23774" x2="55094" y2="24151"/>
                        <a14:foregroundMark x1="79057" y1="43208" x2="87925" y2="53019"/>
                        <a14:foregroundMark x1="87925" y1="53019" x2="81698" y2="69245"/>
                        <a14:foregroundMark x1="19245" y1="70094" x2="13019" y2="61132"/>
                        <a14:foregroundMark x1="13019" y1="61132" x2="15566" y2="44434"/>
                        <a14:foregroundMark x1="8302" y1="81887" x2="27075" y2="81415"/>
                        <a14:foregroundMark x1="27075" y1="81415" x2="39151" y2="81604"/>
                        <a14:foregroundMark x1="39151" y1="81604" x2="54340" y2="80377"/>
                        <a14:foregroundMark x1="54340" y1="80377" x2="77736" y2="82264"/>
                        <a14:foregroundMark x1="77736" y1="82264" x2="88302" y2="81792"/>
                        <a14:foregroundMark x1="88302" y1="81792" x2="89623" y2="82075"/>
                        <a14:foregroundMark x1="88302" y1="81415" x2="93396" y2="81887"/>
                        <a14:foregroundMark x1="50433" y1="83692" x2="50189" y2="83585"/>
                        <a14:foregroundMark x1="11038" y1="85377" x2="8585" y2="78302"/>
                        <a14:foregroundMark x1="8585" y1="78302" x2="13774" y2="41321"/>
                        <a14:foregroundMark x1="13774" y1="41321" x2="17453" y2="31604"/>
                        <a14:foregroundMark x1="17453" y1="31604" x2="40283" y2="23868"/>
                        <a14:foregroundMark x1="40283" y1="23868" x2="59811" y2="22736"/>
                        <a14:foregroundMark x1="59811" y1="22736" x2="88962" y2="60189"/>
                        <a14:foregroundMark x1="88962" y1="60189" x2="92075" y2="83679"/>
                        <a14:foregroundMark x1="50456" y1="83654" x2="17736" y2="82358"/>
                        <a14:foregroundMark x1="63113" y1="82170" x2="52358" y2="82358"/>
                        <a14:foregroundMark x1="50472" y1="83019" x2="51604" y2="82925"/>
                        <a14:backgroundMark x1="51132" y1="85755" x2="71792" y2="84717"/>
                        <a14:backgroundMark x1="71792" y1="84717" x2="72453" y2="84717"/>
                        <a14:backgroundMark x1="50642" y1="84516" x2="55566" y2="8443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6372" y="961237"/>
            <a:ext cx="4336919" cy="433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13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 animBg="1"/>
      <p:bldP spid="6" grpId="0" animBg="1"/>
      <p:bldP spid="19" grpId="0" animBg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4F489E-5C57-49EA-87BA-D31A279240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49" r="55772"/>
          <a:stretch/>
        </p:blipFill>
        <p:spPr>
          <a:xfrm>
            <a:off x="-1" y="0"/>
            <a:ext cx="550923" cy="6858000"/>
          </a:xfrm>
          <a:prstGeom prst="rect">
            <a:avLst/>
          </a:prstGeom>
          <a:ln w="76200">
            <a:noFill/>
          </a:ln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C4CF037B-E2EF-4B02-BE8F-371CED9D1609}"/>
              </a:ext>
            </a:extLst>
          </p:cNvPr>
          <p:cNvCxnSpPr/>
          <p:nvPr/>
        </p:nvCxnSpPr>
        <p:spPr>
          <a:xfrm>
            <a:off x="400093" y="0"/>
            <a:ext cx="0" cy="6858000"/>
          </a:xfrm>
          <a:prstGeom prst="line">
            <a:avLst/>
          </a:prstGeom>
          <a:ln w="19050">
            <a:solidFill>
              <a:srgbClr val="484BF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BAEB923B-57F8-42E9-AB0E-0D48921BFF68}"/>
              </a:ext>
            </a:extLst>
          </p:cNvPr>
          <p:cNvCxnSpPr/>
          <p:nvPr/>
        </p:nvCxnSpPr>
        <p:spPr>
          <a:xfrm>
            <a:off x="550922" y="0"/>
            <a:ext cx="0" cy="6867425"/>
          </a:xfrm>
          <a:prstGeom prst="line">
            <a:avLst/>
          </a:prstGeom>
          <a:ln w="76200">
            <a:solidFill>
              <a:srgbClr val="484BF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34DC4F1-8F93-48E0-9289-041CA344E7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4528">
                        <a14:foregroundMark x1="29315" y1="45468" x2="31509" y2="51887"/>
                        <a14:foregroundMark x1="26415" y1="36981" x2="28854" y2="44119"/>
                        <a14:foregroundMark x1="31509" y1="51887" x2="31509" y2="52264"/>
                        <a14:foregroundMark x1="19034" y1="83533" x2="15980" y2="82526"/>
                        <a14:foregroundMark x1="22999" y1="84840" x2="22306" y2="84612"/>
                        <a14:foregroundMark x1="26947" y1="32149" x2="27313" y2="31240"/>
                        <a14:foregroundMark x1="23416" y1="40909" x2="25582" y2="35535"/>
                        <a14:foregroundMark x1="48136" y1="21088" x2="48522" y2="20983"/>
                        <a14:foregroundMark x1="88548" y1="41270" x2="88762" y2="42251"/>
                        <a14:foregroundMark x1="88350" y1="77137" x2="83481" y2="83802"/>
                        <a14:foregroundMark x1="91769" y1="72455" x2="91631" y2="72644"/>
                        <a14:foregroundMark x1="22228" y1="84442" x2="23304" y2="84343"/>
                        <a14:foregroundMark x1="16397" y1="84979" x2="17115" y2="84913"/>
                        <a14:foregroundMark x1="47316" y1="39599" x2="60472" y2="64057"/>
                        <a14:foregroundMark x1="60472" y1="64057" x2="60377" y2="65849"/>
                        <a14:foregroundMark x1="61891" y1="41345" x2="65472" y2="38396"/>
                        <a14:foregroundMark x1="43019" y1="56887" x2="58097" y2="44470"/>
                        <a14:foregroundMark x1="15377" y1="84528" x2="13868" y2="84528"/>
                        <a14:foregroundMark x1="14151" y1="84434" x2="16226" y2="83019"/>
                        <a14:foregroundMark x1="44862" y1="32500" x2="45375" y2="33500"/>
                        <a14:foregroundMark x1="33019" y1="48962" x2="32547" y2="48019"/>
                        <a14:backgroundMark x1="12264" y1="69245" x2="13113" y2="79434"/>
                        <a14:backgroundMark x1="11415" y1="77547" x2="10755" y2="73302"/>
                        <a14:backgroundMark x1="14151" y1="70660" x2="18868" y2="65094"/>
                        <a14:backgroundMark x1="18868" y1="65094" x2="16226" y2="57830"/>
                        <a14:backgroundMark x1="16226" y1="57830" x2="16226" y2="57830"/>
                        <a14:backgroundMark x1="13774" y1="66415" x2="14717" y2="63208"/>
                        <a14:backgroundMark x1="12925" y1="62830" x2="14151" y2="63113"/>
                        <a14:backgroundMark x1="14151" y1="63113" x2="15660" y2="64057"/>
                        <a14:backgroundMark x1="12642" y1="68585" x2="16792" y2="62830"/>
                        <a14:backgroundMark x1="16792" y1="62830" x2="15094" y2="61415"/>
                        <a14:backgroundMark x1="13585" y1="65283" x2="11321" y2="70000"/>
                        <a14:backgroundMark x1="17736" y1="54057" x2="15189" y2="60472"/>
                        <a14:backgroundMark x1="15189" y1="60472" x2="16604" y2="59623"/>
                        <a14:backgroundMark x1="19434" y1="54528" x2="24623" y2="49906"/>
                        <a14:backgroundMark x1="25755" y1="48679" x2="21604" y2="47170"/>
                        <a14:backgroundMark x1="20755" y1="41604" x2="28585" y2="46226"/>
                        <a14:backgroundMark x1="20377" y1="46981" x2="20377" y2="51132"/>
                        <a14:backgroundMark x1="20377" y1="48019" x2="21698" y2="45943"/>
                        <a14:backgroundMark x1="21226" y1="51981" x2="15660" y2="52830"/>
                        <a14:backgroundMark x1="8962" y1="72170" x2="11415" y2="75566"/>
                        <a14:backgroundMark x1="12358" y1="83585" x2="13726" y2="84305"/>
                        <a14:backgroundMark x1="10283" y1="84906" x2="12642" y2="86321"/>
                        <a14:backgroundMark x1="13113" y1="78491" x2="15921" y2="81979"/>
                        <a14:backgroundMark x1="22264" y1="86038" x2="30377" y2="85566"/>
                        <a14:backgroundMark x1="30377" y1="85566" x2="38491" y2="86038"/>
                        <a14:backgroundMark x1="38491" y1="86038" x2="45849" y2="85660"/>
                        <a14:backgroundMark x1="45849" y1="85660" x2="53113" y2="85849"/>
                        <a14:backgroundMark x1="53113" y1="85849" x2="56604" y2="85660"/>
                        <a14:backgroundMark x1="16792" y1="85472" x2="21415" y2="84717"/>
                        <a14:backgroundMark x1="22925" y1="85094" x2="22925" y2="85094"/>
                        <a14:backgroundMark x1="22170" y1="85755" x2="22170" y2="85755"/>
                        <a14:backgroundMark x1="22830" y1="85755" x2="21887" y2="85094"/>
                        <a14:backgroundMark x1="15000" y1="84717" x2="15000" y2="84717"/>
                        <a14:backgroundMark x1="15000" y1="84717" x2="15000" y2="84717"/>
                        <a14:backgroundMark x1="85377" y1="85472" x2="56132" y2="86038"/>
                        <a14:backgroundMark x1="88396" y1="43585" x2="89811" y2="77075"/>
                        <a14:backgroundMark x1="94811" y1="69434" x2="92075" y2="58113"/>
                        <a14:backgroundMark x1="90283" y1="51792" x2="93868" y2="72830"/>
                        <a14:backgroundMark x1="89528" y1="29151" x2="85660" y2="44528"/>
                        <a14:backgroundMark x1="72453" y1="15660" x2="83302" y2="21321"/>
                        <a14:backgroundMark x1="83302" y1="21321" x2="89057" y2="31604"/>
                        <a14:backgroundMark x1="89057" y1="31604" x2="87264" y2="38491"/>
                        <a14:backgroundMark x1="87264" y1="38491" x2="86981" y2="38491"/>
                        <a14:backgroundMark x1="85189" y1="27925" x2="87264" y2="33585"/>
                        <a14:backgroundMark x1="48491" y1="21038" x2="64811" y2="17830"/>
                        <a14:backgroundMark x1="64811" y1="17830" x2="75283" y2="19623"/>
                        <a14:backgroundMark x1="75283" y1="19623" x2="75566" y2="19811"/>
                        <a14:backgroundMark x1="67264" y1="16604" x2="68585" y2="15377"/>
                        <a14:backgroundMark x1="65189" y1="16321" x2="61321" y2="13585"/>
                        <a14:backgroundMark x1="65755" y1="16887" x2="69245" y2="17453"/>
                        <a14:backgroundMark x1="37642" y1="22358" x2="41981" y2="37264"/>
                        <a14:backgroundMark x1="28585" y1="26509" x2="34906" y2="29811"/>
                        <a14:backgroundMark x1="34811" y1="28019" x2="27642" y2="31604"/>
                        <a14:backgroundMark x1="33679" y1="28208" x2="34623" y2="24151"/>
                        <a14:backgroundMark x1="37358" y1="24434" x2="33396" y2="24434"/>
                        <a14:backgroundMark x1="45094" y1="18019" x2="42736" y2="33113"/>
                        <a14:backgroundMark x1="33019" y1="26415" x2="48113" y2="21132"/>
                        <a14:backgroundMark x1="26698" y1="33113" x2="30377" y2="31509"/>
                        <a14:backgroundMark x1="25755" y1="33113" x2="25283" y2="32264"/>
                        <a14:backgroundMark x1="91132" y1="43302" x2="91321" y2="53019"/>
                        <a14:backgroundMark x1="91321" y1="53019" x2="90566" y2="53019"/>
                        <a14:backgroundMark x1="58962" y1="41792" x2="62736" y2="38491"/>
                        <a14:backgroundMark x1="61226" y1="42075" x2="59245" y2="46981"/>
                        <a14:backgroundMark x1="53208" y1="46226" x2="57170" y2="42075"/>
                        <a14:backgroundMark x1="40943" y1="35849" x2="53208" y2="39340"/>
                        <a14:backgroundMark x1="45377" y1="35189" x2="49623" y2="35755"/>
                        <a14:backgroundMark x1="23962" y1="34811" x2="27547" y2="33302"/>
                        <a14:backgroundMark x1="27547" y1="33019" x2="27547" y2="30943"/>
                        <a14:backgroundMark x1="45094" y1="34340" x2="45000" y2="35755"/>
                        <a14:backgroundMark x1="45189" y1="34057" x2="44528" y2="34340"/>
                        <a14:backgroundMark x1="45000" y1="33396" x2="44811" y2="34057"/>
                        <a14:backgroundMark x1="61415" y1="41604" x2="62547" y2="39623"/>
                        <a14:backgroundMark x1="88302" y1="43019" x2="89245" y2="429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16389" y="676479"/>
            <a:ext cx="4524653" cy="4524653"/>
          </a:xfrm>
          <a:prstGeom prst="rect">
            <a:avLst/>
          </a:prstGeom>
        </p:spPr>
      </p:pic>
      <p:sp>
        <p:nvSpPr>
          <p:cNvPr id="11" name="Облачко с текстом: овальное 10">
            <a:extLst>
              <a:ext uri="{FF2B5EF4-FFF2-40B4-BE49-F238E27FC236}">
                <a16:creationId xmlns:a16="http://schemas.microsoft.com/office/drawing/2014/main" id="{C7ADBBBF-A07C-4640-AB56-51C1EA8C4FFB}"/>
              </a:ext>
            </a:extLst>
          </p:cNvPr>
          <p:cNvSpPr/>
          <p:nvPr/>
        </p:nvSpPr>
        <p:spPr>
          <a:xfrm flipH="1">
            <a:off x="257667" y="0"/>
            <a:ext cx="4637986" cy="2205872"/>
          </a:xfrm>
          <a:prstGeom prst="wedgeEllipseCallout">
            <a:avLst/>
          </a:prstGeom>
          <a:solidFill>
            <a:srgbClr val="E8EE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600" dirty="0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Що є графіком лінійної функції?</a:t>
            </a:r>
            <a:endParaRPr lang="ru-RU" sz="2600" dirty="0">
              <a:solidFill>
                <a:srgbClr val="1731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BD1CD29F-1EDE-4A41-A6BE-652EC054DF28}"/>
              </a:ext>
            </a:extLst>
          </p:cNvPr>
          <p:cNvSpPr/>
          <p:nvPr/>
        </p:nvSpPr>
        <p:spPr>
          <a:xfrm>
            <a:off x="7088957" y="401649"/>
            <a:ext cx="4845376" cy="1521419"/>
          </a:xfrm>
          <a:prstGeom prst="roundRect">
            <a:avLst/>
          </a:prstGeom>
          <a:solidFill>
            <a:srgbClr val="FBFEC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Відповідь: </a:t>
            </a:r>
            <a:r>
              <a:rPr lang="uk-UA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Графіком лінійної функції є пряма 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8" name="Облачко с текстом: овальное 7">
            <a:extLst>
              <a:ext uri="{FF2B5EF4-FFF2-40B4-BE49-F238E27FC236}">
                <a16:creationId xmlns:a16="http://schemas.microsoft.com/office/drawing/2014/main" id="{58920A5F-2183-442C-AFE0-8A41F4E7D225}"/>
              </a:ext>
            </a:extLst>
          </p:cNvPr>
          <p:cNvSpPr/>
          <p:nvPr/>
        </p:nvSpPr>
        <p:spPr>
          <a:xfrm flipH="1" flipV="1">
            <a:off x="7581" y="4172368"/>
            <a:ext cx="4637986" cy="2205871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E8EE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600" dirty="0">
              <a:solidFill>
                <a:srgbClr val="1731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A4385E-17DC-48F8-90DD-93C3406E6604}"/>
              </a:ext>
            </a:extLst>
          </p:cNvPr>
          <p:cNvSpPr txBox="1"/>
          <p:nvPr/>
        </p:nvSpPr>
        <p:spPr>
          <a:xfrm>
            <a:off x="762000" y="4754856"/>
            <a:ext cx="36293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600" dirty="0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7.Як побудувати графік лінійної функції?</a:t>
            </a:r>
            <a:endParaRPr lang="ru-RU" sz="2600" dirty="0">
              <a:solidFill>
                <a:srgbClr val="1731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3C7B570D-3EF6-4E5F-B806-37F78925D674}"/>
              </a:ext>
            </a:extLst>
          </p:cNvPr>
          <p:cNvSpPr/>
          <p:nvPr/>
        </p:nvSpPr>
        <p:spPr>
          <a:xfrm>
            <a:off x="6673584" y="3317716"/>
            <a:ext cx="5405889" cy="3517054"/>
          </a:xfrm>
          <a:prstGeom prst="roundRect">
            <a:avLst/>
          </a:prstGeom>
          <a:solidFill>
            <a:srgbClr val="FBFEC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Відповідь: </a:t>
            </a:r>
            <a:r>
              <a:rPr lang="uk-UA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 пряму можна однозначно задати будь-якими двома її точками, то для побудови графіка лінійної функції достатньо вибрати два довільних значення  аргументу, знайти відповідні значення функції, побудувати на координатній площині ці точки і провести через них пряму, яка й буде графіком даної функції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872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6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8" grpId="0" animBg="1"/>
      <p:bldP spid="2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51E262-1E0F-4651-A61B-2476B5E0DA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49" r="55772"/>
          <a:stretch/>
        </p:blipFill>
        <p:spPr>
          <a:xfrm>
            <a:off x="-1" y="0"/>
            <a:ext cx="550923" cy="6858000"/>
          </a:xfrm>
          <a:prstGeom prst="rect">
            <a:avLst/>
          </a:prstGeom>
          <a:ln w="76200">
            <a:noFill/>
          </a:ln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C4A51D0-BA1E-4CA5-A84B-AE41A26FDFC0}"/>
              </a:ext>
            </a:extLst>
          </p:cNvPr>
          <p:cNvCxnSpPr/>
          <p:nvPr/>
        </p:nvCxnSpPr>
        <p:spPr>
          <a:xfrm>
            <a:off x="400093" y="0"/>
            <a:ext cx="0" cy="6858000"/>
          </a:xfrm>
          <a:prstGeom prst="line">
            <a:avLst/>
          </a:prstGeom>
          <a:ln w="19050">
            <a:solidFill>
              <a:srgbClr val="484BF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DC51219C-0B94-429B-80C2-892A8809550A}"/>
              </a:ext>
            </a:extLst>
          </p:cNvPr>
          <p:cNvCxnSpPr/>
          <p:nvPr/>
        </p:nvCxnSpPr>
        <p:spPr>
          <a:xfrm>
            <a:off x="550922" y="0"/>
            <a:ext cx="0" cy="6867425"/>
          </a:xfrm>
          <a:prstGeom prst="line">
            <a:avLst/>
          </a:prstGeom>
          <a:ln w="76200">
            <a:solidFill>
              <a:srgbClr val="484BF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6E5F719-4DC6-415C-A87F-9641D7A0D0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85" b="94340" l="2075" r="93868">
                        <a14:foregroundMark x1="79434" y1="18491" x2="70566" y2="40377"/>
                        <a14:foregroundMark x1="70566" y1="40377" x2="70566" y2="50472"/>
                        <a14:foregroundMark x1="71226" y1="40755" x2="78302" y2="35000"/>
                        <a14:foregroundMark x1="78302" y1="35000" x2="78679" y2="34528"/>
                        <a14:foregroundMark x1="85000" y1="73868" x2="92264" y2="63774"/>
                        <a14:foregroundMark x1="92264" y1="63774" x2="86792" y2="57830"/>
                        <a14:foregroundMark x1="86792" y1="57830" x2="86604" y2="58208"/>
                        <a14:foregroundMark x1="19151" y1="27830" x2="15094" y2="79906"/>
                        <a14:foregroundMark x1="15094" y1="79906" x2="25283" y2="90755"/>
                        <a14:foregroundMark x1="25283" y1="90755" x2="90660" y2="88396"/>
                        <a14:foregroundMark x1="16887" y1="88585" x2="15566" y2="70377"/>
                        <a14:foregroundMark x1="14906" y1="68868" x2="7925" y2="80566"/>
                        <a14:foregroundMark x1="7925" y1="80566" x2="7830" y2="82925"/>
                        <a14:foregroundMark x1="48491" y1="35189" x2="40849" y2="45660"/>
                        <a14:foregroundMark x1="40849" y1="45660" x2="40849" y2="45660"/>
                        <a14:foregroundMark x1="48208" y1="21509" x2="48208" y2="13868"/>
                        <a14:foregroundMark x1="48208" y1="13868" x2="47830" y2="13208"/>
                        <a14:foregroundMark x1="54528" y1="19245" x2="54245" y2="10000"/>
                        <a14:foregroundMark x1="54245" y1="10000" x2="45283" y2="9623"/>
                        <a14:foregroundMark x1="45283" y1="9623" x2="43774" y2="15660"/>
                        <a14:foregroundMark x1="23868" y1="19434" x2="9057" y2="22264"/>
                        <a14:foregroundMark x1="6509" y1="39623" x2="15094" y2="18113"/>
                        <a14:foregroundMark x1="15094" y1="18113" x2="54623" y2="11698"/>
                        <a14:foregroundMark x1="54623" y1="11698" x2="83491" y2="17642"/>
                        <a14:foregroundMark x1="83491" y1="17642" x2="93774" y2="50000"/>
                        <a14:foregroundMark x1="93774" y1="50000" x2="93113" y2="60377"/>
                        <a14:foregroundMark x1="76226" y1="27830" x2="41226" y2="28491"/>
                        <a14:foregroundMark x1="41226" y1="28491" x2="37453" y2="28113"/>
                        <a14:foregroundMark x1="49151" y1="21792" x2="50943" y2="46792"/>
                        <a14:foregroundMark x1="69245" y1="27547" x2="64151" y2="52453"/>
                        <a14:foregroundMark x1="64151" y1="52453" x2="62642" y2="54623"/>
                        <a14:foregroundMark x1="61792" y1="46887" x2="57736" y2="41415"/>
                        <a14:foregroundMark x1="33585" y1="65472" x2="33585" y2="65755"/>
                        <a14:foregroundMark x1="44623" y1="58208" x2="20094" y2="59245"/>
                        <a14:foregroundMark x1="37264" y1="56132" x2="24811" y2="53491"/>
                        <a14:foregroundMark x1="35377" y1="51038" x2="20094" y2="55283"/>
                        <a14:foregroundMark x1="26415" y1="52264" x2="24340" y2="63019"/>
                        <a14:foregroundMark x1="24340" y1="63019" x2="24340" y2="63019"/>
                        <a14:foregroundMark x1="36509" y1="63774" x2="13868" y2="72925"/>
                        <a14:foregroundMark x1="13868" y1="72925" x2="13113" y2="73585"/>
                        <a14:foregroundMark x1="18774" y1="72925" x2="37453" y2="74906"/>
                        <a14:foregroundMark x1="45094" y1="62264" x2="23868" y2="80755"/>
                        <a14:foregroundMark x1="18679" y1="58962" x2="15094" y2="67642"/>
                        <a14:foregroundMark x1="15094" y1="67642" x2="15943" y2="76698"/>
                        <a14:foregroundMark x1="15943" y1="76698" x2="18302" y2="75943"/>
                        <a14:foregroundMark x1="46226" y1="80283" x2="30472" y2="76887"/>
                        <a14:foregroundMark x1="30472" y1="76887" x2="23019" y2="72736"/>
                        <a14:foregroundMark x1="23019" y1="72736" x2="23019" y2="72642"/>
                        <a14:foregroundMark x1="19906" y1="61887" x2="19717" y2="74340"/>
                        <a14:foregroundMark x1="19717" y1="74340" x2="15755" y2="79906"/>
                        <a14:foregroundMark x1="33208" y1="60377" x2="28019" y2="76321"/>
                        <a14:foregroundMark x1="40094" y1="71509" x2="34057" y2="66698"/>
                        <a14:foregroundMark x1="40849" y1="79906" x2="32642" y2="81415"/>
                        <a14:foregroundMark x1="24528" y1="78396" x2="13774" y2="76604"/>
                        <a14:foregroundMark x1="13774" y1="76604" x2="13585" y2="76604"/>
                        <a14:foregroundMark x1="14434" y1="84434" x2="9717" y2="90660"/>
                        <a14:foregroundMark x1="9717" y1="90660" x2="9717" y2="90755"/>
                        <a14:foregroundMark x1="48208" y1="9906" x2="50094" y2="8585"/>
                        <a14:foregroundMark x1="57547" y1="90849" x2="52547" y2="90472"/>
                        <a14:foregroundMark x1="64906" y1="88679" x2="65660" y2="82642"/>
                        <a14:foregroundMark x1="38113" y1="82925" x2="32642" y2="83302"/>
                        <a14:foregroundMark x1="83962" y1="94151" x2="56132" y2="91321"/>
                        <a14:foregroundMark x1="56132" y1="91321" x2="26604" y2="91792"/>
                        <a14:foregroundMark x1="27075" y1="92547" x2="13679" y2="93396"/>
                        <a14:foregroundMark x1="13679" y1="93396" x2="13019" y2="93019"/>
                        <a14:foregroundMark x1="12453" y1="91792" x2="9057" y2="93491"/>
                        <a14:foregroundMark x1="81038" y1="91226" x2="89057" y2="93019"/>
                        <a14:foregroundMark x1="89057" y1="93019" x2="90000" y2="94340"/>
                        <a14:foregroundMark x1="58868" y1="90849" x2="31604" y2="93208"/>
                        <a14:foregroundMark x1="31604" y1="93208" x2="29057" y2="94151"/>
                        <a14:foregroundMark x1="28019" y1="93019" x2="59528" y2="93868"/>
                        <a14:foregroundMark x1="10377" y1="91792" x2="7642" y2="92075"/>
                        <a14:foregroundMark x1="27075" y1="88113" x2="23868" y2="84151"/>
                        <a14:foregroundMark x1="83962" y1="16321" x2="85283" y2="23396"/>
                        <a14:foregroundMark x1="85660" y1="23491" x2="85094" y2="14811"/>
                        <a14:foregroundMark x1="85094" y1="14811" x2="79151" y2="15283"/>
                        <a14:foregroundMark x1="82547" y1="16321" x2="90283" y2="17358"/>
                        <a14:foregroundMark x1="89811" y1="19906" x2="89340" y2="27925"/>
                        <a14:foregroundMark x1="89340" y1="27925" x2="88585" y2="29528"/>
                        <a14:foregroundMark x1="90943" y1="29528" x2="93868" y2="44245"/>
                        <a14:foregroundMark x1="18491" y1="17170" x2="10283" y2="20000"/>
                        <a14:foregroundMark x1="10283" y1="20000" x2="8962" y2="22358"/>
                        <a14:foregroundMark x1="10660" y1="17830" x2="11792" y2="19340"/>
                        <a14:foregroundMark x1="12830" y1="18868" x2="15377" y2="18113"/>
                        <a14:foregroundMark x1="8774" y1="32453" x2="3251" y2="39764"/>
                        <a14:foregroundMark x1="3050" y1="42395" x2="7642" y2="47453"/>
                        <a14:foregroundMark x1="9245" y1="91415" x2="9528" y2="84528"/>
                        <a14:backgroundMark x1="1415" y1="18302" x2="472" y2="31321"/>
                        <a14:backgroundMark x1="1792" y1="32547" x2="283" y2="52264"/>
                        <a14:backgroundMark x1="2642" y1="61321" x2="2075" y2="5283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680336" y="1410900"/>
            <a:ext cx="4807668" cy="5671749"/>
          </a:xfrm>
          <a:prstGeom prst="rect">
            <a:avLst/>
          </a:prstGeom>
        </p:spPr>
      </p:pic>
      <p:sp>
        <p:nvSpPr>
          <p:cNvPr id="9" name="Облачко с текстом: овальное 8">
            <a:extLst>
              <a:ext uri="{FF2B5EF4-FFF2-40B4-BE49-F238E27FC236}">
                <a16:creationId xmlns:a16="http://schemas.microsoft.com/office/drawing/2014/main" id="{BAFABFA0-D16A-4A8E-9940-9313887A7C0A}"/>
              </a:ext>
            </a:extLst>
          </p:cNvPr>
          <p:cNvSpPr/>
          <p:nvPr/>
        </p:nvSpPr>
        <p:spPr>
          <a:xfrm flipH="1">
            <a:off x="701749" y="84841"/>
            <a:ext cx="4011645" cy="1875933"/>
          </a:xfrm>
          <a:prstGeom prst="wedgeEllipseCallout">
            <a:avLst/>
          </a:prstGeom>
          <a:solidFill>
            <a:srgbClr val="E8EEFE"/>
          </a:solidFill>
          <a:ln>
            <a:solidFill>
              <a:srgbClr val="173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Скільки потрібно знати точок для побудови графіка лінійної функції?</a:t>
            </a:r>
            <a:endParaRPr lang="ru-RU" sz="2400" dirty="0">
              <a:solidFill>
                <a:srgbClr val="1731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687D5B90-6839-4360-B63F-C786C63D9F67}"/>
              </a:ext>
            </a:extLst>
          </p:cNvPr>
          <p:cNvSpPr/>
          <p:nvPr/>
        </p:nvSpPr>
        <p:spPr>
          <a:xfrm>
            <a:off x="7213583" y="1131216"/>
            <a:ext cx="4807668" cy="2771481"/>
          </a:xfrm>
          <a:prstGeom prst="roundRect">
            <a:avLst/>
          </a:prstGeom>
          <a:solidFill>
            <a:srgbClr val="FBFEC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Відповідь: </a:t>
            </a:r>
            <a:r>
              <a:rPr lang="uk-UA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 графік лінійної функції – це пряма, а пряма на площині однозначно визначається двома точками, то для її побудови необхідно знати дві точки координатної площини.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10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2A901B-F9B0-45FE-BCCC-EB47C5947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800" y="584462"/>
            <a:ext cx="10222584" cy="1417311"/>
          </a:xfrm>
        </p:spPr>
        <p:txBody>
          <a:bodyPr/>
          <a:lstStyle/>
          <a:p>
            <a:r>
              <a:rPr lang="uk-UA" dirty="0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Молодець! Згадавши все, ми йдемо далі!</a:t>
            </a:r>
            <a:endParaRPr lang="ru-RU" dirty="0">
              <a:solidFill>
                <a:srgbClr val="1731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" name="Рисунок 45" descr="Карандаш">
            <a:extLst>
              <a:ext uri="{FF2B5EF4-FFF2-40B4-BE49-F238E27FC236}">
                <a16:creationId xmlns:a16="http://schemas.microsoft.com/office/drawing/2014/main" id="{555AB18C-CFA8-44D4-8D29-8D08DABAFB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92882" y="6389101"/>
            <a:ext cx="399118" cy="399118"/>
          </a:xfrm>
          <a:prstGeom prst="rect">
            <a:avLst/>
          </a:prstGeom>
        </p:spPr>
      </p:pic>
      <p:pic>
        <p:nvPicPr>
          <p:cNvPr id="199" name="Рисунок 198" descr="Голова с шестеренками">
            <a:extLst>
              <a:ext uri="{FF2B5EF4-FFF2-40B4-BE49-F238E27FC236}">
                <a16:creationId xmlns:a16="http://schemas.microsoft.com/office/drawing/2014/main" id="{B1381021-C304-4CDA-A415-0062A94AD7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02916" y="6411625"/>
            <a:ext cx="398510" cy="398510"/>
          </a:xfrm>
          <a:prstGeom prst="rect">
            <a:avLst/>
          </a:prstGeom>
        </p:spPr>
      </p:pic>
      <p:pic>
        <p:nvPicPr>
          <p:cNvPr id="200" name="Рисунок 199" descr="Аудитория">
            <a:extLst>
              <a:ext uri="{FF2B5EF4-FFF2-40B4-BE49-F238E27FC236}">
                <a16:creationId xmlns:a16="http://schemas.microsoft.com/office/drawing/2014/main" id="{F4B218A6-9F16-43FE-B37D-4C6BEA822D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68142" y="6412240"/>
            <a:ext cx="399120" cy="399120"/>
          </a:xfrm>
          <a:prstGeom prst="rect">
            <a:avLst/>
          </a:prstGeom>
        </p:spPr>
      </p:pic>
      <p:pic>
        <p:nvPicPr>
          <p:cNvPr id="201" name="Рисунок 200" descr="Добавление">
            <a:extLst>
              <a:ext uri="{FF2B5EF4-FFF2-40B4-BE49-F238E27FC236}">
                <a16:creationId xmlns:a16="http://schemas.microsoft.com/office/drawing/2014/main" id="{F188732A-C78B-44B6-BA19-31BDA118A3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42558" y="6405512"/>
            <a:ext cx="398509" cy="398509"/>
          </a:xfrm>
          <a:prstGeom prst="rect">
            <a:avLst/>
          </a:prstGeom>
        </p:spPr>
      </p:pic>
      <p:pic>
        <p:nvPicPr>
          <p:cNvPr id="202" name="Рисунок 201" descr="Здание">
            <a:extLst>
              <a:ext uri="{FF2B5EF4-FFF2-40B4-BE49-F238E27FC236}">
                <a16:creationId xmlns:a16="http://schemas.microsoft.com/office/drawing/2014/main" id="{DF7F1F37-F30E-4FE3-A8A2-A409667F7E3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337206" y="6405512"/>
            <a:ext cx="398509" cy="398509"/>
          </a:xfrm>
          <a:prstGeom prst="rect">
            <a:avLst/>
          </a:prstGeom>
        </p:spPr>
      </p:pic>
      <p:pic>
        <p:nvPicPr>
          <p:cNvPr id="203" name="Рисунок 202" descr="Песочные часы">
            <a:extLst>
              <a:ext uri="{FF2B5EF4-FFF2-40B4-BE49-F238E27FC236}">
                <a16:creationId xmlns:a16="http://schemas.microsoft.com/office/drawing/2014/main" id="{F2D1F9AD-C581-4333-BD99-C4D7FB62EA2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001633" y="6389386"/>
            <a:ext cx="398510" cy="398510"/>
          </a:xfrm>
          <a:prstGeom prst="rect">
            <a:avLst/>
          </a:prstGeom>
        </p:spPr>
      </p:pic>
      <p:pic>
        <p:nvPicPr>
          <p:cNvPr id="204" name="Рисунок 203" descr="Открытая книга">
            <a:extLst>
              <a:ext uri="{FF2B5EF4-FFF2-40B4-BE49-F238E27FC236}">
                <a16:creationId xmlns:a16="http://schemas.microsoft.com/office/drawing/2014/main" id="{E59E8217-697C-406B-8EAF-7A51C51DE05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483192" y="6412172"/>
            <a:ext cx="399118" cy="399118"/>
          </a:xfrm>
          <a:prstGeom prst="rect">
            <a:avLst/>
          </a:prstGeom>
        </p:spPr>
      </p:pic>
      <p:pic>
        <p:nvPicPr>
          <p:cNvPr id="205" name="Рисунок 204" descr="Линейка">
            <a:extLst>
              <a:ext uri="{FF2B5EF4-FFF2-40B4-BE49-F238E27FC236}">
                <a16:creationId xmlns:a16="http://schemas.microsoft.com/office/drawing/2014/main" id="{819B5790-40DB-4A07-A264-506EBF1C836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002598" y="6412172"/>
            <a:ext cx="399119" cy="399119"/>
          </a:xfrm>
          <a:prstGeom prst="rect">
            <a:avLst/>
          </a:prstGeom>
        </p:spPr>
      </p:pic>
      <p:pic>
        <p:nvPicPr>
          <p:cNvPr id="206" name="Рисунок 205" descr="Аудитория">
            <a:extLst>
              <a:ext uri="{FF2B5EF4-FFF2-40B4-BE49-F238E27FC236}">
                <a16:creationId xmlns:a16="http://schemas.microsoft.com/office/drawing/2014/main" id="{697285E7-9990-47C0-A9CE-30D23750A9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92608" y="6418933"/>
            <a:ext cx="399120" cy="399120"/>
          </a:xfrm>
          <a:prstGeom prst="rect">
            <a:avLst/>
          </a:prstGeom>
        </p:spPr>
      </p:pic>
      <p:pic>
        <p:nvPicPr>
          <p:cNvPr id="207" name="Рисунок 206" descr="Статистика">
            <a:extLst>
              <a:ext uri="{FF2B5EF4-FFF2-40B4-BE49-F238E27FC236}">
                <a16:creationId xmlns:a16="http://schemas.microsoft.com/office/drawing/2014/main" id="{48C1DF22-B6AE-48B2-AEE7-FD9B3CFF16C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661777" y="6400648"/>
            <a:ext cx="398509" cy="398509"/>
          </a:xfrm>
          <a:prstGeom prst="rect">
            <a:avLst/>
          </a:prstGeom>
        </p:spPr>
      </p:pic>
      <p:pic>
        <p:nvPicPr>
          <p:cNvPr id="208" name="Рисунок 207" descr="Карандаш">
            <a:extLst>
              <a:ext uri="{FF2B5EF4-FFF2-40B4-BE49-F238E27FC236}">
                <a16:creationId xmlns:a16="http://schemas.microsoft.com/office/drawing/2014/main" id="{FA96D499-4A71-46AF-84EB-8D390C9430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91342" y="6397266"/>
            <a:ext cx="399118" cy="399118"/>
          </a:xfrm>
          <a:prstGeom prst="rect">
            <a:avLst/>
          </a:prstGeom>
        </p:spPr>
      </p:pic>
      <p:pic>
        <p:nvPicPr>
          <p:cNvPr id="209" name="Рисунок 208" descr="Шестеренки">
            <a:extLst>
              <a:ext uri="{FF2B5EF4-FFF2-40B4-BE49-F238E27FC236}">
                <a16:creationId xmlns:a16="http://schemas.microsoft.com/office/drawing/2014/main" id="{2C268B89-C096-45F5-83A4-3698E4A51E4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624625" y="6419498"/>
            <a:ext cx="399118" cy="399118"/>
          </a:xfrm>
          <a:prstGeom prst="rect">
            <a:avLst/>
          </a:prstGeom>
        </p:spPr>
      </p:pic>
      <p:pic>
        <p:nvPicPr>
          <p:cNvPr id="210" name="Рисунок 209" descr="Книги на полке">
            <a:extLst>
              <a:ext uri="{FF2B5EF4-FFF2-40B4-BE49-F238E27FC236}">
                <a16:creationId xmlns:a16="http://schemas.microsoft.com/office/drawing/2014/main" id="{7401BFD1-3DF9-4A98-89A8-40F8DFCD874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227628" y="6419498"/>
            <a:ext cx="399118" cy="399118"/>
          </a:xfrm>
          <a:prstGeom prst="rect">
            <a:avLst/>
          </a:prstGeom>
        </p:spPr>
      </p:pic>
      <p:pic>
        <p:nvPicPr>
          <p:cNvPr id="211" name="Рисунок 210" descr="Колокол">
            <a:extLst>
              <a:ext uri="{FF2B5EF4-FFF2-40B4-BE49-F238E27FC236}">
                <a16:creationId xmlns:a16="http://schemas.microsoft.com/office/drawing/2014/main" id="{5C3C03A5-58DF-431A-A9FC-2AD0B37AA259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6430387" y="6420408"/>
            <a:ext cx="398509" cy="398509"/>
          </a:xfrm>
          <a:prstGeom prst="rect">
            <a:avLst/>
          </a:prstGeom>
        </p:spPr>
      </p:pic>
      <p:pic>
        <p:nvPicPr>
          <p:cNvPr id="212" name="Рисунок 211" descr="Математика">
            <a:extLst>
              <a:ext uri="{FF2B5EF4-FFF2-40B4-BE49-F238E27FC236}">
                <a16:creationId xmlns:a16="http://schemas.microsoft.com/office/drawing/2014/main" id="{7AF51FCB-3323-4797-98E9-7801DBF0858A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828896" y="6413688"/>
            <a:ext cx="399120" cy="399120"/>
          </a:xfrm>
          <a:prstGeom prst="rect">
            <a:avLst/>
          </a:prstGeom>
        </p:spPr>
      </p:pic>
      <p:pic>
        <p:nvPicPr>
          <p:cNvPr id="213" name="Рисунок 212" descr="Голова с шестеренками">
            <a:extLst>
              <a:ext uri="{FF2B5EF4-FFF2-40B4-BE49-F238E27FC236}">
                <a16:creationId xmlns:a16="http://schemas.microsoft.com/office/drawing/2014/main" id="{1E55C30E-A309-48A5-99D6-8341AB9514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09450" y="6421017"/>
            <a:ext cx="398510" cy="398510"/>
          </a:xfrm>
          <a:prstGeom prst="rect">
            <a:avLst/>
          </a:prstGeom>
        </p:spPr>
      </p:pic>
      <p:pic>
        <p:nvPicPr>
          <p:cNvPr id="214" name="Рисунок 213" descr="Здание">
            <a:extLst>
              <a:ext uri="{FF2B5EF4-FFF2-40B4-BE49-F238E27FC236}">
                <a16:creationId xmlns:a16="http://schemas.microsoft.com/office/drawing/2014/main" id="{D2348B48-0050-4F0D-A9C4-3C41054816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443740" y="6414906"/>
            <a:ext cx="398509" cy="398509"/>
          </a:xfrm>
          <a:prstGeom prst="rect">
            <a:avLst/>
          </a:prstGeom>
        </p:spPr>
      </p:pic>
      <p:pic>
        <p:nvPicPr>
          <p:cNvPr id="215" name="Рисунок 214" descr="Добавление">
            <a:extLst>
              <a:ext uri="{FF2B5EF4-FFF2-40B4-BE49-F238E27FC236}">
                <a16:creationId xmlns:a16="http://schemas.microsoft.com/office/drawing/2014/main" id="{33C935D7-192F-4653-80C0-6E2CFA92CC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49092" y="6414904"/>
            <a:ext cx="398509" cy="398509"/>
          </a:xfrm>
          <a:prstGeom prst="rect">
            <a:avLst/>
          </a:prstGeom>
        </p:spPr>
      </p:pic>
      <p:pic>
        <p:nvPicPr>
          <p:cNvPr id="216" name="Рисунок 215" descr="Песочные часы">
            <a:extLst>
              <a:ext uri="{FF2B5EF4-FFF2-40B4-BE49-F238E27FC236}">
                <a16:creationId xmlns:a16="http://schemas.microsoft.com/office/drawing/2014/main" id="{0CE68408-6893-489F-A682-3C9D34238F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108167" y="6398780"/>
            <a:ext cx="398510" cy="398510"/>
          </a:xfrm>
          <a:prstGeom prst="rect">
            <a:avLst/>
          </a:prstGeom>
        </p:spPr>
      </p:pic>
      <p:pic>
        <p:nvPicPr>
          <p:cNvPr id="217" name="Рисунок 216" descr="Статистика">
            <a:extLst>
              <a:ext uri="{FF2B5EF4-FFF2-40B4-BE49-F238E27FC236}">
                <a16:creationId xmlns:a16="http://schemas.microsoft.com/office/drawing/2014/main" id="{D34ED3C6-7406-47CF-9C8F-D833E792F88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795062" y="6399391"/>
            <a:ext cx="398509" cy="398509"/>
          </a:xfrm>
          <a:prstGeom prst="rect">
            <a:avLst/>
          </a:prstGeom>
        </p:spPr>
      </p:pic>
      <p:pic>
        <p:nvPicPr>
          <p:cNvPr id="218" name="Рисунок 217" descr="Аудитория">
            <a:extLst>
              <a:ext uri="{FF2B5EF4-FFF2-40B4-BE49-F238E27FC236}">
                <a16:creationId xmlns:a16="http://schemas.microsoft.com/office/drawing/2014/main" id="{819FC7F3-1CE5-4146-80D2-7C34F415F4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00448" y="6398780"/>
            <a:ext cx="399120" cy="399120"/>
          </a:xfrm>
          <a:prstGeom prst="rect">
            <a:avLst/>
          </a:prstGeom>
        </p:spPr>
      </p:pic>
      <p:pic>
        <p:nvPicPr>
          <p:cNvPr id="219" name="Рисунок 218" descr="Шестеренки">
            <a:extLst>
              <a:ext uri="{FF2B5EF4-FFF2-40B4-BE49-F238E27FC236}">
                <a16:creationId xmlns:a16="http://schemas.microsoft.com/office/drawing/2014/main" id="{8ECC615F-FDE4-4DA2-AF00-09B33F591A7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948310" y="6413073"/>
            <a:ext cx="399118" cy="399118"/>
          </a:xfrm>
          <a:prstGeom prst="rect">
            <a:avLst/>
          </a:prstGeom>
        </p:spPr>
      </p:pic>
      <p:pic>
        <p:nvPicPr>
          <p:cNvPr id="220" name="Рисунок 219" descr="Открытая книга">
            <a:extLst>
              <a:ext uri="{FF2B5EF4-FFF2-40B4-BE49-F238E27FC236}">
                <a16:creationId xmlns:a16="http://schemas.microsoft.com/office/drawing/2014/main" id="{3352F444-10AD-4297-8B03-D99D248C4EF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342200" y="6413073"/>
            <a:ext cx="399118" cy="399118"/>
          </a:xfrm>
          <a:prstGeom prst="rect">
            <a:avLst/>
          </a:prstGeom>
        </p:spPr>
      </p:pic>
      <p:pic>
        <p:nvPicPr>
          <p:cNvPr id="221" name="Рисунок 220" descr="Линейка">
            <a:extLst>
              <a:ext uri="{FF2B5EF4-FFF2-40B4-BE49-F238E27FC236}">
                <a16:creationId xmlns:a16="http://schemas.microsoft.com/office/drawing/2014/main" id="{45D0D4F7-F36C-4DCE-9FDD-4A6D5F03C31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780796" y="6413072"/>
            <a:ext cx="399119" cy="399119"/>
          </a:xfrm>
          <a:prstGeom prst="rect">
            <a:avLst/>
          </a:prstGeom>
        </p:spPr>
      </p:pic>
      <p:pic>
        <p:nvPicPr>
          <p:cNvPr id="222" name="Рисунок 221" descr="Книги на полке">
            <a:extLst>
              <a:ext uri="{FF2B5EF4-FFF2-40B4-BE49-F238E27FC236}">
                <a16:creationId xmlns:a16="http://schemas.microsoft.com/office/drawing/2014/main" id="{5B84C566-8381-4566-9E12-B1F5676BEF9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980829" y="6398171"/>
            <a:ext cx="399118" cy="399118"/>
          </a:xfrm>
          <a:prstGeom prst="rect">
            <a:avLst/>
          </a:prstGeom>
        </p:spPr>
      </p:pic>
      <p:pic>
        <p:nvPicPr>
          <p:cNvPr id="223" name="Рисунок 222" descr="Колокол">
            <a:extLst>
              <a:ext uri="{FF2B5EF4-FFF2-40B4-BE49-F238E27FC236}">
                <a16:creationId xmlns:a16="http://schemas.microsoft.com/office/drawing/2014/main" id="{25FEE88E-DA2B-4FA8-946F-A8004B98F79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179305" y="6413682"/>
            <a:ext cx="398509" cy="398509"/>
          </a:xfrm>
          <a:prstGeom prst="rect">
            <a:avLst/>
          </a:prstGeom>
        </p:spPr>
      </p:pic>
      <p:pic>
        <p:nvPicPr>
          <p:cNvPr id="224" name="Рисунок 223" descr="Математика">
            <a:extLst>
              <a:ext uri="{FF2B5EF4-FFF2-40B4-BE49-F238E27FC236}">
                <a16:creationId xmlns:a16="http://schemas.microsoft.com/office/drawing/2014/main" id="{B3B6E69B-1DD9-4551-80D0-B85B88478D16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3599749" y="6413072"/>
            <a:ext cx="399120" cy="399120"/>
          </a:xfrm>
          <a:prstGeom prst="rect">
            <a:avLst/>
          </a:prstGeom>
        </p:spPr>
      </p:pic>
      <p:pic>
        <p:nvPicPr>
          <p:cNvPr id="225" name="Рисунок 224" descr="Статистика">
            <a:extLst>
              <a:ext uri="{FF2B5EF4-FFF2-40B4-BE49-F238E27FC236}">
                <a16:creationId xmlns:a16="http://schemas.microsoft.com/office/drawing/2014/main" id="{2AD192F8-00BD-413E-A91D-16E41CE5CBC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151899" y="6413683"/>
            <a:ext cx="398509" cy="398509"/>
          </a:xfrm>
          <a:prstGeom prst="rect">
            <a:avLst/>
          </a:prstGeom>
        </p:spPr>
      </p:pic>
      <p:pic>
        <p:nvPicPr>
          <p:cNvPr id="226" name="Рисунок 225" descr="Добавление">
            <a:extLst>
              <a:ext uri="{FF2B5EF4-FFF2-40B4-BE49-F238E27FC236}">
                <a16:creationId xmlns:a16="http://schemas.microsoft.com/office/drawing/2014/main" id="{69CC3337-7445-4D03-98A7-D01D226C70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67838" y="6413682"/>
            <a:ext cx="398509" cy="398509"/>
          </a:xfrm>
          <a:prstGeom prst="rect">
            <a:avLst/>
          </a:prstGeom>
        </p:spPr>
      </p:pic>
      <p:pic>
        <p:nvPicPr>
          <p:cNvPr id="227" name="Рисунок 226" descr="Песочные часы">
            <a:extLst>
              <a:ext uri="{FF2B5EF4-FFF2-40B4-BE49-F238E27FC236}">
                <a16:creationId xmlns:a16="http://schemas.microsoft.com/office/drawing/2014/main" id="{F6E64209-594D-4279-90E8-853B67F6DB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53389" y="6413684"/>
            <a:ext cx="398510" cy="398510"/>
          </a:xfrm>
          <a:prstGeom prst="rect">
            <a:avLst/>
          </a:prstGeom>
        </p:spPr>
      </p:pic>
      <p:pic>
        <p:nvPicPr>
          <p:cNvPr id="228" name="Рисунок 227" descr="Голова с шестеренками">
            <a:extLst>
              <a:ext uri="{FF2B5EF4-FFF2-40B4-BE49-F238E27FC236}">
                <a16:creationId xmlns:a16="http://schemas.microsoft.com/office/drawing/2014/main" id="{DEEBC957-5F60-4883-95A1-BA085460C7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4880" y="6413684"/>
            <a:ext cx="398510" cy="398510"/>
          </a:xfrm>
          <a:prstGeom prst="rect">
            <a:avLst/>
          </a:prstGeom>
        </p:spPr>
      </p:pic>
      <p:pic>
        <p:nvPicPr>
          <p:cNvPr id="229" name="Рисунок 228" descr="Здание">
            <a:extLst>
              <a:ext uri="{FF2B5EF4-FFF2-40B4-BE49-F238E27FC236}">
                <a16:creationId xmlns:a16="http://schemas.microsoft.com/office/drawing/2014/main" id="{25142A95-1F1B-473E-902C-7E6BDCC1B8A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43629" y="6413684"/>
            <a:ext cx="398509" cy="398509"/>
          </a:xfrm>
          <a:prstGeom prst="rect">
            <a:avLst/>
          </a:prstGeom>
        </p:spPr>
      </p:pic>
      <p:pic>
        <p:nvPicPr>
          <p:cNvPr id="290" name="Рисунок 289">
            <a:extLst>
              <a:ext uri="{FF2B5EF4-FFF2-40B4-BE49-F238E27FC236}">
                <a16:creationId xmlns:a16="http://schemas.microsoft.com/office/drawing/2014/main" id="{2603E20D-0B0A-4D97-8D4B-814796644EBA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9955" b="89744" l="7453" r="96509">
                        <a14:foregroundMark x1="10566" y1="76018" x2="7547" y2="56259"/>
                        <a14:foregroundMark x1="7547" y1="56259" x2="10094" y2="49774"/>
                        <a14:foregroundMark x1="10094" y1="49774" x2="10755" y2="50679"/>
                        <a14:foregroundMark x1="88868" y1="50226" x2="97642" y2="69080"/>
                        <a14:foregroundMark x1="97642" y1="69080" x2="96509" y2="77979"/>
                        <a14:foregroundMark x1="96509" y1="77979" x2="96321" y2="782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3196" y="1177823"/>
            <a:ext cx="9649538" cy="603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32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</TotalTime>
  <Words>371</Words>
  <Application>Microsoft Office PowerPoint</Application>
  <PresentationFormat>Широкоэкранный</PresentationFormat>
  <Paragraphs>24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Молодець! Згадавши все, ми йдемо далі!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9</cp:revision>
  <dcterms:created xsi:type="dcterms:W3CDTF">2022-08-17T16:49:46Z</dcterms:created>
  <dcterms:modified xsi:type="dcterms:W3CDTF">2022-09-30T05:50:00Z</dcterms:modified>
</cp:coreProperties>
</file>