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68580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>
            <p:ph type="ctrTitle"/>
          </p:nvPr>
        </p:nvSpPr>
        <p:spPr>
          <a:xfrm>
            <a:off x="533400" y="533400"/>
            <a:ext cx="6154713" cy="3124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533400" y="3843868"/>
            <a:ext cx="4954250" cy="191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212D3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анорамная фотография с подписью">
  <p:cSld name="Панорамная фотография с подписью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/>
          <p:nvPr>
            <p:ph idx="2" type="pic"/>
          </p:nvPr>
        </p:nvSpPr>
        <p:spPr>
          <a:xfrm>
            <a:off x="533400" y="533400"/>
            <a:ext cx="8077200" cy="31242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762002" y="3843867"/>
            <a:ext cx="72813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4495800" y="1447800"/>
            <a:ext cx="356325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/>
          <p:nvPr>
            <p:ph idx="2" type="pic"/>
          </p:nvPr>
        </p:nvSpPr>
        <p:spPr>
          <a:xfrm>
            <a:off x="762000" y="914400"/>
            <a:ext cx="3280974" cy="48006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3"/>
          <p:cNvSpPr txBox="1"/>
          <p:nvPr>
            <p:ph idx="1" type="body"/>
          </p:nvPr>
        </p:nvSpPr>
        <p:spPr>
          <a:xfrm>
            <a:off x="4496027" y="2743200"/>
            <a:ext cx="3564223" cy="20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6" name="Google Shape;96;p13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5418667" y="533400"/>
            <a:ext cx="3200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533399" y="533400"/>
            <a:ext cx="4438755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2" type="body"/>
          </p:nvPr>
        </p:nvSpPr>
        <p:spPr>
          <a:xfrm>
            <a:off x="5418667" y="2209802"/>
            <a:ext cx="3200400" cy="2091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762001" y="533400"/>
            <a:ext cx="3716866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533399" y="1143000"/>
            <a:ext cx="3945467" cy="3158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3" type="body"/>
          </p:nvPr>
        </p:nvSpPr>
        <p:spPr>
          <a:xfrm>
            <a:off x="4855016" y="566738"/>
            <a:ext cx="376405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1" name="Google Shape;111;p15"/>
          <p:cNvSpPr txBox="1"/>
          <p:nvPr>
            <p:ph idx="4" type="body"/>
          </p:nvPr>
        </p:nvSpPr>
        <p:spPr>
          <a:xfrm>
            <a:off x="4662362" y="1143000"/>
            <a:ext cx="3956705" cy="31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533400" y="533400"/>
            <a:ext cx="3949967" cy="3767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4662362" y="533400"/>
            <a:ext cx="3948238" cy="37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533400" y="1981199"/>
            <a:ext cx="6402468" cy="23198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533400" y="4487333"/>
            <a:ext cx="6402467" cy="1532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212D3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533400" y="533400"/>
            <a:ext cx="6554867" cy="3767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 rot="5400000">
            <a:off x="5378703" y="1721103"/>
            <a:ext cx="4419600" cy="20441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 rot="5400000">
            <a:off x="715206" y="351594"/>
            <a:ext cx="5486400" cy="5850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 rot="5400000">
            <a:off x="1926999" y="-860197"/>
            <a:ext cx="3767670" cy="6554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533400" y="533400"/>
            <a:ext cx="7525658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533400" y="3928534"/>
            <a:ext cx="6382361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b="0" sz="20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533400" y="4766735"/>
            <a:ext cx="6382360" cy="1253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212D3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title"/>
          </p:nvPr>
        </p:nvSpPr>
        <p:spPr>
          <a:xfrm>
            <a:off x="533400" y="3429000"/>
            <a:ext cx="6382361" cy="16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533400" y="5132980"/>
            <a:ext cx="6383552" cy="886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212D3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title"/>
          </p:nvPr>
        </p:nvSpPr>
        <p:spPr>
          <a:xfrm>
            <a:off x="533400" y="533400"/>
            <a:ext cx="80772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533400" y="4114800"/>
            <a:ext cx="6383552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212D3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4335462" y="1169987"/>
            <a:ext cx="4814887" cy="4994275"/>
            <a:chOff x="4334933" y="1169931"/>
            <a:chExt cx="4814835" cy="4993802"/>
          </a:xfrm>
        </p:grpSpPr>
        <p:cxnSp>
          <p:nvCxnSpPr>
            <p:cNvPr id="11" name="Google Shape;11;p1"/>
            <p:cNvCxnSpPr/>
            <p:nvPr/>
          </p:nvCxnSpPr>
          <p:spPr>
            <a:xfrm flipH="1">
              <a:off x="6009259" y="1169931"/>
              <a:ext cx="3134741" cy="3134741"/>
            </a:xfrm>
            <a:prstGeom prst="straightConnector1">
              <a:avLst/>
            </a:prstGeom>
            <a:noFill/>
            <a:ln cap="rnd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4334933" y="1348898"/>
              <a:ext cx="4814835" cy="4814835"/>
            </a:xfrm>
            <a:prstGeom prst="straightConnector1">
              <a:avLst/>
            </a:prstGeom>
            <a:noFill/>
            <a:ln cap="rnd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3" name="Google Shape;13;p1"/>
            <p:cNvCxnSpPr/>
            <p:nvPr/>
          </p:nvCxnSpPr>
          <p:spPr>
            <a:xfrm flipH="1">
              <a:off x="5225595" y="1469269"/>
              <a:ext cx="3912054" cy="3912054"/>
            </a:xfrm>
            <a:prstGeom prst="straightConnector1">
              <a:avLst/>
            </a:prstGeom>
            <a:noFill/>
            <a:ln cap="rnd" cmpd="sng" w="127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4" name="Google Shape;14;p1"/>
            <p:cNvCxnSpPr/>
            <p:nvPr/>
          </p:nvCxnSpPr>
          <p:spPr>
            <a:xfrm flipH="1">
              <a:off x="5304588" y="1307856"/>
              <a:ext cx="3839412" cy="3839412"/>
            </a:xfrm>
            <a:prstGeom prst="straightConnector1">
              <a:avLst/>
            </a:prstGeom>
            <a:noFill/>
            <a:ln cap="rnd" cmpd="sng" w="3175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15" name="Google Shape;15;p1"/>
            <p:cNvCxnSpPr/>
            <p:nvPr/>
          </p:nvCxnSpPr>
          <p:spPr>
            <a:xfrm flipH="1">
              <a:off x="5707078" y="1770196"/>
              <a:ext cx="3430571" cy="3430570"/>
            </a:xfrm>
            <a:prstGeom prst="straightConnector1">
              <a:avLst/>
            </a:prstGeom>
            <a:noFill/>
            <a:ln cap="rnd" cmpd="sng" w="3175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16" name="Google Shape;16;p1"/>
          <p:cNvSpPr txBox="1"/>
          <p:nvPr>
            <p:ph type="title"/>
          </p:nvPr>
        </p:nvSpPr>
        <p:spPr>
          <a:xfrm>
            <a:off x="533400" y="4495800"/>
            <a:ext cx="655478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" type="body"/>
          </p:nvPr>
        </p:nvSpPr>
        <p:spPr>
          <a:xfrm>
            <a:off x="533400" y="533400"/>
            <a:ext cx="6554787" cy="3767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212D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212D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212D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212D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212D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212D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212D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212D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212D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6670675" y="3894137"/>
            <a:ext cx="2470150" cy="2659062"/>
            <a:chOff x="6687077" y="3259666"/>
            <a:chExt cx="2981857" cy="3208867"/>
          </a:xfrm>
        </p:grpSpPr>
        <p:cxnSp>
          <p:nvCxnSpPr>
            <p:cNvPr id="29" name="Google Shape;29;p3"/>
            <p:cNvCxnSpPr/>
            <p:nvPr/>
          </p:nvCxnSpPr>
          <p:spPr>
            <a:xfrm flipH="1">
              <a:off x="8756120" y="3259666"/>
              <a:ext cx="912814" cy="912812"/>
            </a:xfrm>
            <a:prstGeom prst="straightConnector1">
              <a:avLst/>
            </a:prstGeom>
            <a:noFill/>
            <a:ln cap="rnd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0" name="Google Shape;30;p3"/>
            <p:cNvCxnSpPr/>
            <p:nvPr/>
          </p:nvCxnSpPr>
          <p:spPr>
            <a:xfrm flipH="1">
              <a:off x="6687077" y="3486677"/>
              <a:ext cx="2981857" cy="2981856"/>
            </a:xfrm>
            <a:prstGeom prst="straightConnector1">
              <a:avLst/>
            </a:prstGeom>
            <a:noFill/>
            <a:ln cap="rnd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1" name="Google Shape;31;p3"/>
            <p:cNvCxnSpPr/>
            <p:nvPr/>
          </p:nvCxnSpPr>
          <p:spPr>
            <a:xfrm flipH="1">
              <a:off x="7772400" y="3581400"/>
              <a:ext cx="1896534" cy="1896533"/>
            </a:xfrm>
            <a:prstGeom prst="straightConnector1">
              <a:avLst/>
            </a:prstGeom>
            <a:noFill/>
            <a:ln cap="rnd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2" name="Google Shape;32;p3"/>
            <p:cNvCxnSpPr/>
            <p:nvPr/>
          </p:nvCxnSpPr>
          <p:spPr>
            <a:xfrm flipH="1">
              <a:off x="7923214" y="3433394"/>
              <a:ext cx="1739738" cy="1739740"/>
            </a:xfrm>
            <a:prstGeom prst="straightConnector1">
              <a:avLst/>
            </a:prstGeom>
            <a:noFill/>
            <a:ln cap="rnd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33" name="Google Shape;33;p3"/>
            <p:cNvCxnSpPr/>
            <p:nvPr/>
          </p:nvCxnSpPr>
          <p:spPr>
            <a:xfrm flipH="1">
              <a:off x="8398935" y="3985317"/>
              <a:ext cx="1264017" cy="1264016"/>
            </a:xfrm>
            <a:prstGeom prst="straightConnector1">
              <a:avLst/>
            </a:prstGeom>
            <a:noFill/>
            <a:ln cap="rnd" cmpd="sng" w="2857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</p:grpSp>
      <p:sp>
        <p:nvSpPr>
          <p:cNvPr id="34" name="Google Shape;34;p3"/>
          <p:cNvSpPr txBox="1"/>
          <p:nvPr>
            <p:ph type="title"/>
          </p:nvPr>
        </p:nvSpPr>
        <p:spPr>
          <a:xfrm>
            <a:off x="533400" y="4495800"/>
            <a:ext cx="6554787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i="0" sz="3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5" name="Google Shape;35;p3"/>
          <p:cNvSpPr txBox="1"/>
          <p:nvPr>
            <p:ph idx="1" type="body"/>
          </p:nvPr>
        </p:nvSpPr>
        <p:spPr>
          <a:xfrm>
            <a:off x="533400" y="533400"/>
            <a:ext cx="6554787" cy="3767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212D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212D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212D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212D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212D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212D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212D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212D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212D3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3"/>
          <p:cNvSpPr txBox="1"/>
          <p:nvPr>
            <p:ph idx="10" type="dt"/>
          </p:nvPr>
        </p:nvSpPr>
        <p:spPr>
          <a:xfrm>
            <a:off x="7429500" y="6172200"/>
            <a:ext cx="12017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3"/>
          <p:cNvSpPr txBox="1"/>
          <p:nvPr>
            <p:ph idx="11" type="ftr"/>
          </p:nvPr>
        </p:nvSpPr>
        <p:spPr>
          <a:xfrm>
            <a:off x="533400" y="6172200"/>
            <a:ext cx="58118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8" name="Google Shape;38;p3"/>
          <p:cNvSpPr txBox="1"/>
          <p:nvPr>
            <p:ph idx="12" type="sldNum"/>
          </p:nvPr>
        </p:nvSpPr>
        <p:spPr>
          <a:xfrm>
            <a:off x="7773987" y="5578475"/>
            <a:ext cx="857250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1E22"/>
              </a:buClr>
              <a:buSzPts val="2800"/>
              <a:buFont typeface="Century Gothic"/>
              <a:buNone/>
              <a:defRPr b="0" i="0" sz="2800" u="none" cap="none" strike="noStrike">
                <a:solidFill>
                  <a:srgbClr val="161E2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971550" y="2133600"/>
            <a:ext cx="1657350" cy="1584325"/>
          </a:xfrm>
          <a:prstGeom prst="rect">
            <a:avLst/>
          </a:prstGeom>
          <a:gradFill>
            <a:gsLst>
              <a:gs pos="0">
                <a:srgbClr val="F3EEFC"/>
              </a:gs>
              <a:gs pos="100000">
                <a:srgbClr val="A45CCF"/>
              </a:gs>
            </a:gsLst>
            <a:lin ang="5400000" scaled="0"/>
          </a:gradFill>
          <a:ln cap="rnd" cmpd="sng" w="9525">
            <a:solidFill>
              <a:srgbClr val="BCA9E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2629642" y="2138143"/>
            <a:ext cx="1657350" cy="1584325"/>
          </a:xfrm>
          <a:prstGeom prst="rect">
            <a:avLst/>
          </a:prstGeom>
          <a:gradFill>
            <a:gsLst>
              <a:gs pos="0">
                <a:srgbClr val="F3EEFC"/>
              </a:gs>
              <a:gs pos="100000">
                <a:srgbClr val="A45CCF"/>
              </a:gs>
            </a:gsLst>
            <a:lin ang="5400000" scaled="0"/>
          </a:gradFill>
          <a:ln cap="rnd" cmpd="sng" w="9525">
            <a:solidFill>
              <a:srgbClr val="BCA9E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4284663" y="2133600"/>
            <a:ext cx="1657350" cy="1584325"/>
          </a:xfrm>
          <a:prstGeom prst="rect">
            <a:avLst/>
          </a:prstGeom>
          <a:gradFill>
            <a:gsLst>
              <a:gs pos="0">
                <a:srgbClr val="F3EEFC"/>
              </a:gs>
              <a:gs pos="100000">
                <a:srgbClr val="A45CCF"/>
              </a:gs>
            </a:gsLst>
            <a:lin ang="5400000" scaled="0"/>
          </a:gradFill>
          <a:ln cap="rnd" cmpd="sng" w="9525">
            <a:solidFill>
              <a:srgbClr val="BCA9E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5940425" y="2133600"/>
            <a:ext cx="1657350" cy="1584325"/>
          </a:xfrm>
          <a:prstGeom prst="rect">
            <a:avLst/>
          </a:prstGeom>
          <a:gradFill>
            <a:gsLst>
              <a:gs pos="0">
                <a:srgbClr val="F3EEFC"/>
              </a:gs>
              <a:gs pos="100000">
                <a:srgbClr val="A45CCF"/>
              </a:gs>
            </a:gsLst>
            <a:lin ang="5400000" scaled="0"/>
          </a:gradFill>
          <a:ln cap="rnd" cmpd="sng" w="9525">
            <a:solidFill>
              <a:srgbClr val="BCA9E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4284663" y="549275"/>
            <a:ext cx="1657350" cy="1584325"/>
          </a:xfrm>
          <a:prstGeom prst="rect">
            <a:avLst/>
          </a:prstGeom>
          <a:gradFill>
            <a:gsLst>
              <a:gs pos="0">
                <a:srgbClr val="F3EEFC"/>
              </a:gs>
              <a:gs pos="100000">
                <a:srgbClr val="A45CCF"/>
              </a:gs>
            </a:gsLst>
            <a:lin ang="5400000" scaled="0"/>
          </a:gradFill>
          <a:ln cap="rnd" cmpd="sng" w="9525">
            <a:solidFill>
              <a:srgbClr val="BCA9E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4284663" y="3716338"/>
            <a:ext cx="1657350" cy="1584325"/>
          </a:xfrm>
          <a:prstGeom prst="rect">
            <a:avLst/>
          </a:prstGeom>
          <a:gradFill>
            <a:gsLst>
              <a:gs pos="0">
                <a:srgbClr val="F3EEFC"/>
              </a:gs>
              <a:gs pos="100000">
                <a:srgbClr val="A45CCF"/>
              </a:gs>
            </a:gsLst>
            <a:lin ang="5400000" scaled="0"/>
          </a:gradFill>
          <a:ln cap="rnd" cmpd="sng" w="9525">
            <a:solidFill>
              <a:srgbClr val="BCA9E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471275" y="579425"/>
            <a:ext cx="343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2800"/>
              <a:buFont typeface="Century Gothic"/>
              <a:buNone/>
            </a:pPr>
            <a:r>
              <a:rPr b="1" i="0" lang="en-US" sz="3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Розгортка куба</a:t>
            </a:r>
            <a:endParaRPr b="1" sz="30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6237" y="4081325"/>
            <a:ext cx="2449513" cy="2449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1835150" y="1916113"/>
            <a:ext cx="1657350" cy="2881312"/>
          </a:xfrm>
          <a:prstGeom prst="rect">
            <a:avLst/>
          </a:prstGeom>
          <a:gradFill>
            <a:gsLst>
              <a:gs pos="0">
                <a:srgbClr val="E27CC7"/>
              </a:gs>
              <a:gs pos="100000">
                <a:srgbClr val="A02C5E"/>
              </a:gs>
            </a:gsLst>
            <a:lin ang="5400000" scaled="0"/>
          </a:gradFill>
          <a:ln>
            <a:noFill/>
          </a:ln>
          <a:effectLst>
            <a:outerShdw blurRad="50800" rotWithShape="0" dir="5400000" dist="381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3492500" y="1916113"/>
            <a:ext cx="1657350" cy="2881312"/>
          </a:xfrm>
          <a:prstGeom prst="rect">
            <a:avLst/>
          </a:prstGeom>
          <a:gradFill>
            <a:gsLst>
              <a:gs pos="0">
                <a:srgbClr val="E27CC7"/>
              </a:gs>
              <a:gs pos="100000">
                <a:srgbClr val="A02C5E"/>
              </a:gs>
            </a:gsLst>
            <a:lin ang="5400000" scaled="0"/>
          </a:gradFill>
          <a:ln>
            <a:noFill/>
          </a:ln>
          <a:effectLst>
            <a:outerShdw blurRad="50800" rotWithShape="0" dir="5400000" dist="381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5148263" y="1916113"/>
            <a:ext cx="1657350" cy="2881312"/>
          </a:xfrm>
          <a:prstGeom prst="rect">
            <a:avLst/>
          </a:prstGeom>
          <a:gradFill>
            <a:gsLst>
              <a:gs pos="0">
                <a:srgbClr val="E27CC7"/>
              </a:gs>
              <a:gs pos="100000">
                <a:srgbClr val="A02C5E"/>
              </a:gs>
            </a:gsLst>
            <a:lin ang="5400000" scaled="0"/>
          </a:gradFill>
          <a:ln>
            <a:noFill/>
          </a:ln>
          <a:effectLst>
            <a:outerShdw blurRad="50800" rotWithShape="0" dir="5400000" dist="381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3492500" y="549275"/>
            <a:ext cx="1655763" cy="1368425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E27CC7"/>
              </a:gs>
              <a:gs pos="100000">
                <a:srgbClr val="A02C5E"/>
              </a:gs>
            </a:gsLst>
            <a:lin ang="5400000" scaled="0"/>
          </a:gradFill>
          <a:ln>
            <a:noFill/>
          </a:ln>
          <a:effectLst>
            <a:outerShdw blurRad="50800" rotWithShape="0" dir="5400000" dist="381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19"/>
          <p:cNvSpPr/>
          <p:nvPr/>
        </p:nvSpPr>
        <p:spPr>
          <a:xfrm rot="3429345">
            <a:off x="3728383" y="4459491"/>
            <a:ext cx="1655763" cy="1368425"/>
          </a:xfrm>
          <a:prstGeom prst="triangle">
            <a:avLst>
              <a:gd fmla="val 51773" name="adj"/>
            </a:avLst>
          </a:prstGeom>
          <a:gradFill>
            <a:gsLst>
              <a:gs pos="0">
                <a:srgbClr val="E27CC7"/>
              </a:gs>
              <a:gs pos="100000">
                <a:srgbClr val="A02C5E"/>
              </a:gs>
            </a:gsLst>
            <a:lin ang="5400000" scaled="0"/>
          </a:gradFill>
          <a:ln>
            <a:noFill/>
          </a:ln>
          <a:effectLst>
            <a:outerShdw blurRad="50800" rotWithShape="0" dir="5400000" dist="381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19"/>
          <p:cNvSpPr txBox="1"/>
          <p:nvPr/>
        </p:nvSpPr>
        <p:spPr>
          <a:xfrm>
            <a:off x="6285675" y="75137"/>
            <a:ext cx="2739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Century Gothic"/>
              <a:buNone/>
            </a:pPr>
            <a:r>
              <a:rPr b="1" i="0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Розгортка трикутної призми</a:t>
            </a:r>
            <a:endParaRPr b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2950" y="4868862"/>
            <a:ext cx="1617662" cy="1617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/>
          <p:nvPr/>
        </p:nvSpPr>
        <p:spPr>
          <a:xfrm>
            <a:off x="861267" y="2587030"/>
            <a:ext cx="1296987" cy="1871663"/>
          </a:xfrm>
          <a:prstGeom prst="rect">
            <a:avLst/>
          </a:prstGeom>
          <a:gradFill>
            <a:gsLst>
              <a:gs pos="0">
                <a:srgbClr val="72F5FF"/>
              </a:gs>
              <a:gs pos="100000">
                <a:srgbClr val="0096CD"/>
              </a:gs>
            </a:gsLst>
            <a:lin ang="5400000" scaled="0"/>
          </a:gradFill>
          <a:ln>
            <a:noFill/>
          </a:ln>
          <a:effectLst>
            <a:outerShdw blurRad="50800" rotWithShape="0" dir="5400000" dist="381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20"/>
          <p:cNvSpPr/>
          <p:nvPr/>
        </p:nvSpPr>
        <p:spPr>
          <a:xfrm>
            <a:off x="2124472" y="2587030"/>
            <a:ext cx="1296988" cy="1871663"/>
          </a:xfrm>
          <a:prstGeom prst="rect">
            <a:avLst/>
          </a:prstGeom>
          <a:gradFill>
            <a:gsLst>
              <a:gs pos="0">
                <a:srgbClr val="72F5FF"/>
              </a:gs>
              <a:gs pos="100000">
                <a:srgbClr val="0096CD"/>
              </a:gs>
            </a:gsLst>
            <a:lin ang="5400000" scaled="0"/>
          </a:gradFill>
          <a:ln>
            <a:noFill/>
          </a:ln>
          <a:effectLst>
            <a:outerShdw blurRad="50800" rotWithShape="0" dir="5400000" dist="381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3419872" y="2587030"/>
            <a:ext cx="1296988" cy="1871663"/>
          </a:xfrm>
          <a:prstGeom prst="rect">
            <a:avLst/>
          </a:prstGeom>
          <a:gradFill>
            <a:gsLst>
              <a:gs pos="0">
                <a:srgbClr val="72F5FF"/>
              </a:gs>
              <a:gs pos="100000">
                <a:srgbClr val="0096CD"/>
              </a:gs>
            </a:gsLst>
            <a:lin ang="5400000" scaled="0"/>
          </a:gradFill>
          <a:ln>
            <a:noFill/>
          </a:ln>
          <a:effectLst>
            <a:outerShdw blurRad="50800" rotWithShape="0" dir="5400000" dist="381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4716860" y="2587030"/>
            <a:ext cx="1296987" cy="1871663"/>
          </a:xfrm>
          <a:prstGeom prst="rect">
            <a:avLst/>
          </a:prstGeom>
          <a:gradFill>
            <a:gsLst>
              <a:gs pos="0">
                <a:srgbClr val="72F5FF"/>
              </a:gs>
              <a:gs pos="100000">
                <a:srgbClr val="0096CD"/>
              </a:gs>
            </a:gsLst>
            <a:lin ang="5400000" scaled="0"/>
          </a:gradFill>
          <a:ln>
            <a:noFill/>
          </a:ln>
          <a:effectLst>
            <a:outerShdw blurRad="50800" rotWithShape="0" dir="5400000" dist="381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6012260" y="2587030"/>
            <a:ext cx="1296987" cy="1871663"/>
          </a:xfrm>
          <a:prstGeom prst="rect">
            <a:avLst/>
          </a:prstGeom>
          <a:gradFill>
            <a:gsLst>
              <a:gs pos="0">
                <a:srgbClr val="72F5FF"/>
              </a:gs>
              <a:gs pos="100000">
                <a:srgbClr val="0096CD"/>
              </a:gs>
            </a:gsLst>
            <a:lin ang="5400000" scaled="0"/>
          </a:gradFill>
          <a:ln>
            <a:noFill/>
          </a:ln>
          <a:effectLst>
            <a:outerShdw blurRad="50800" rotWithShape="0" dir="5400000" dist="381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7309247" y="2587030"/>
            <a:ext cx="1296988" cy="1871663"/>
          </a:xfrm>
          <a:prstGeom prst="rect">
            <a:avLst/>
          </a:prstGeom>
          <a:gradFill>
            <a:gsLst>
              <a:gs pos="0">
                <a:srgbClr val="72F5FF"/>
              </a:gs>
              <a:gs pos="100000">
                <a:srgbClr val="0096CD"/>
              </a:gs>
            </a:gsLst>
            <a:lin ang="5400000" scaled="0"/>
          </a:gradFill>
          <a:ln>
            <a:noFill/>
          </a:ln>
          <a:effectLst>
            <a:outerShdw blurRad="50800" rotWithShape="0" dir="5400000" dist="381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2749527" y="354410"/>
            <a:ext cx="2592288" cy="2232620"/>
          </a:xfrm>
          <a:prstGeom prst="hexagon">
            <a:avLst>
              <a:gd fmla="val 29293" name="adj"/>
              <a:gd fmla="val 115470" name="vf"/>
            </a:avLst>
          </a:prstGeom>
          <a:gradFill>
            <a:gsLst>
              <a:gs pos="0">
                <a:srgbClr val="72F5FF"/>
              </a:gs>
              <a:gs pos="100000">
                <a:srgbClr val="0096CD"/>
              </a:gs>
            </a:gsLst>
            <a:lin ang="5400000" scaled="0"/>
          </a:gradFill>
          <a:ln>
            <a:noFill/>
          </a:ln>
          <a:effectLst>
            <a:outerShdw blurRad="50800" rotWithShape="0" dir="5400000" dist="381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2772222" y="4460600"/>
            <a:ext cx="2592288" cy="2232620"/>
          </a:xfrm>
          <a:prstGeom prst="hexagon">
            <a:avLst>
              <a:gd fmla="val 29293" name="adj"/>
              <a:gd fmla="val 115470" name="vf"/>
            </a:avLst>
          </a:prstGeom>
          <a:gradFill>
            <a:gsLst>
              <a:gs pos="0">
                <a:srgbClr val="72F5FF"/>
              </a:gs>
              <a:gs pos="100000">
                <a:srgbClr val="0096CD"/>
              </a:gs>
            </a:gsLst>
            <a:lin ang="5400000" scaled="0"/>
          </a:gradFill>
          <a:ln>
            <a:noFill/>
          </a:ln>
          <a:effectLst>
            <a:outerShdw blurRad="50800" rotWithShape="0" dir="5400000" dist="381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3762" y="4786312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/>
        </p:nvSpPr>
        <p:spPr>
          <a:xfrm>
            <a:off x="5444150" y="357525"/>
            <a:ext cx="369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Century Gothic"/>
              <a:buNone/>
            </a:pPr>
            <a:r>
              <a:rPr b="1"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РОЗГОРТКА ШЕСТИКУТНОЇ ПРИЗМИ</a:t>
            </a:r>
            <a:endParaRPr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title"/>
          </p:nvPr>
        </p:nvSpPr>
        <p:spPr>
          <a:xfrm>
            <a:off x="297850" y="308775"/>
            <a:ext cx="9144000" cy="23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72500"/>
              <a:buFont typeface="Century Gothic"/>
              <a:buNone/>
            </a:pP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МОДЕЛЮЄМО З  РІЗНИХ ПЛОСКИХ </a:t>
            </a:r>
            <a:b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40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ФІГУР:</a:t>
            </a:r>
            <a:br>
              <a:rPr b="0" i="0" lang="en-US" sz="29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b="1" i="0" lang="en-US" sz="2900" u="none">
                <a:solidFill>
                  <a:srgbClr val="351C75"/>
                </a:solidFill>
              </a:rPr>
            </a:br>
            <a:r>
              <a:rPr b="1" i="0" lang="en-US" sz="3300" u="none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КВАДРАТИ;</a:t>
            </a:r>
            <a:br>
              <a:rPr b="1" i="0" lang="en-US" sz="3300" u="none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300" u="none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1-ПРЯМОКУТНИК;</a:t>
            </a:r>
            <a:br>
              <a:rPr b="1" i="0" lang="en-US" sz="3300" u="none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3300" u="none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 ПРЯМОКУТНІ ТРИКУТНИКИ.</a:t>
            </a:r>
            <a:endParaRPr b="1" sz="330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0299125" id="170" name="Google Shape;17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4005262"/>
            <a:ext cx="1228725" cy="20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1"/>
          <p:cNvSpPr txBox="1"/>
          <p:nvPr>
            <p:ph type="title"/>
          </p:nvPr>
        </p:nvSpPr>
        <p:spPr>
          <a:xfrm>
            <a:off x="2196600" y="3500463"/>
            <a:ext cx="6947400" cy="25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br>
              <a:rPr b="1" i="0" lang="en-US" sz="2900" u="none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900" u="none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ЯКІ ВИРОБИ МОЖНА ЗРОБИТИ З ДАНИХ ФІГУР?</a:t>
            </a:r>
            <a:br>
              <a:rPr b="1" i="0" lang="en-US" sz="2900" u="none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-US" sz="2900" u="none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ЯКІ МАТЕРІАЛИ МОЖУТЬ ВИКОРИСТОВУВАТИСЬ ДЛЯ ЦИХ ВИРОБІВ? </a:t>
            </a:r>
            <a:endParaRPr b="1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/>
          <p:nvPr/>
        </p:nvSpPr>
        <p:spPr>
          <a:xfrm>
            <a:off x="1331913" y="2276475"/>
            <a:ext cx="2519362" cy="2520950"/>
          </a:xfrm>
          <a:prstGeom prst="rect">
            <a:avLst/>
          </a:prstGeom>
          <a:gradFill>
            <a:gsLst>
              <a:gs pos="0">
                <a:srgbClr val="F3EEFC"/>
              </a:gs>
              <a:gs pos="100000">
                <a:srgbClr val="A45CCF"/>
              </a:gs>
            </a:gsLst>
            <a:lin ang="5400000" scaled="0"/>
          </a:gradFill>
          <a:ln cap="rnd" cmpd="sng" w="9525">
            <a:solidFill>
              <a:srgbClr val="BCA9E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22"/>
          <p:cNvSpPr/>
          <p:nvPr/>
        </p:nvSpPr>
        <p:spPr>
          <a:xfrm>
            <a:off x="3851275" y="2276475"/>
            <a:ext cx="2519363" cy="2520950"/>
          </a:xfrm>
          <a:prstGeom prst="rect">
            <a:avLst/>
          </a:prstGeom>
          <a:gradFill>
            <a:gsLst>
              <a:gs pos="0">
                <a:srgbClr val="F3EEFC"/>
              </a:gs>
              <a:gs pos="100000">
                <a:srgbClr val="A45CCF"/>
              </a:gs>
            </a:gsLst>
            <a:lin ang="5400000" scaled="0"/>
          </a:gradFill>
          <a:ln cap="rnd" cmpd="sng" w="9525">
            <a:solidFill>
              <a:srgbClr val="BCA9E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6372225" y="2276475"/>
            <a:ext cx="1295400" cy="2520950"/>
          </a:xfrm>
          <a:prstGeom prst="rect">
            <a:avLst/>
          </a:prstGeom>
          <a:gradFill>
            <a:gsLst>
              <a:gs pos="0">
                <a:srgbClr val="F3EEFC"/>
              </a:gs>
              <a:gs pos="100000">
                <a:srgbClr val="A45CCF"/>
              </a:gs>
            </a:gsLst>
            <a:lin ang="5400000" scaled="0"/>
          </a:gradFill>
          <a:ln cap="rnd" cmpd="sng" w="9525">
            <a:solidFill>
              <a:srgbClr val="BCA9E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9" name="Google Shape;179;p22"/>
          <p:cNvSpPr/>
          <p:nvPr/>
        </p:nvSpPr>
        <p:spPr>
          <a:xfrm rot="10800000">
            <a:off x="3851275" y="4797425"/>
            <a:ext cx="2520950" cy="1295400"/>
          </a:xfrm>
          <a:prstGeom prst="rtTriangle">
            <a:avLst/>
          </a:prstGeom>
          <a:gradFill>
            <a:gsLst>
              <a:gs pos="0">
                <a:srgbClr val="F3EEFC"/>
              </a:gs>
              <a:gs pos="100000">
                <a:srgbClr val="A45CCF"/>
              </a:gs>
            </a:gsLst>
            <a:lin ang="5400000" scaled="0"/>
          </a:gradFill>
          <a:ln cap="rnd" cmpd="sng" w="9525">
            <a:solidFill>
              <a:srgbClr val="BCA9E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22"/>
          <p:cNvSpPr/>
          <p:nvPr/>
        </p:nvSpPr>
        <p:spPr>
          <a:xfrm rot="-5400000">
            <a:off x="4462463" y="366713"/>
            <a:ext cx="1296987" cy="2522537"/>
          </a:xfrm>
          <a:prstGeom prst="rtTriangle">
            <a:avLst/>
          </a:prstGeom>
          <a:gradFill>
            <a:gsLst>
              <a:gs pos="0">
                <a:srgbClr val="F3EEFC"/>
              </a:gs>
              <a:gs pos="100000">
                <a:srgbClr val="A45CCF"/>
              </a:gs>
            </a:gsLst>
            <a:lin ang="5400000" scaled="0"/>
          </a:gradFill>
          <a:ln cap="rnd" cmpd="sng" w="9525">
            <a:solidFill>
              <a:srgbClr val="BCA9E8">
                <a:alpha val="6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Google Shape;181;p22"/>
          <p:cNvSpPr txBox="1"/>
          <p:nvPr/>
        </p:nvSpPr>
        <p:spPr>
          <a:xfrm>
            <a:off x="971550" y="549275"/>
            <a:ext cx="403225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Який виріб можна виготовити у формі трикутної призми?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>
            <p:ph type="title"/>
          </p:nvPr>
        </p:nvSpPr>
        <p:spPr>
          <a:xfrm>
            <a:off x="1176350" y="520862"/>
            <a:ext cx="67914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1" i="1" lang="en-US" sz="36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ФАНТАЗУЙТЕ, І ВИ ЗРОБИТЕ БУДЬ-ЯКУ ФІГУРУ</a:t>
            </a:r>
            <a:endParaRPr b="1" i="1" sz="36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j0251301" id="187" name="Google Shape;18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8725" y="2963862"/>
            <a:ext cx="3960812" cy="334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8125" y="2708275"/>
            <a:ext cx="2041525" cy="203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3537" y="2687637"/>
            <a:ext cx="2005012" cy="19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Сектор">
  <a:themeElements>
    <a:clrScheme name="Другая 11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00B0F0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Сектор">
  <a:themeElements>
    <a:clrScheme name="Другая 11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00B0F0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