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80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321" r:id="rId11"/>
    <p:sldId id="304" r:id="rId12"/>
    <p:sldId id="305" r:id="rId13"/>
    <p:sldId id="315" r:id="rId14"/>
    <p:sldId id="308" r:id="rId15"/>
    <p:sldId id="313" r:id="rId16"/>
    <p:sldId id="314" r:id="rId17"/>
    <p:sldId id="355" r:id="rId18"/>
    <p:sldId id="322" r:id="rId19"/>
    <p:sldId id="329" r:id="rId20"/>
    <p:sldId id="298" r:id="rId21"/>
    <p:sldId id="299" r:id="rId22"/>
    <p:sldId id="281" r:id="rId23"/>
    <p:sldId id="349" r:id="rId24"/>
    <p:sldId id="338" r:id="rId25"/>
    <p:sldId id="348" r:id="rId26"/>
    <p:sldId id="346" r:id="rId27"/>
    <p:sldId id="347" r:id="rId28"/>
    <p:sldId id="344" r:id="rId29"/>
    <p:sldId id="302" r:id="rId30"/>
    <p:sldId id="283" r:id="rId31"/>
    <p:sldId id="357" r:id="rId32"/>
    <p:sldId id="300" r:id="rId33"/>
    <p:sldId id="268" r:id="rId34"/>
    <p:sldId id="269" r:id="rId35"/>
    <p:sldId id="270" r:id="rId36"/>
    <p:sldId id="350" r:id="rId37"/>
    <p:sldId id="316" r:id="rId38"/>
    <p:sldId id="351" r:id="rId39"/>
    <p:sldId id="330" r:id="rId40"/>
    <p:sldId id="356" r:id="rId41"/>
    <p:sldId id="353" r:id="rId42"/>
    <p:sldId id="319" r:id="rId43"/>
    <p:sldId id="354" r:id="rId44"/>
    <p:sldId id="333" r:id="rId45"/>
    <p:sldId id="336" r:id="rId46"/>
    <p:sldId id="358" r:id="rId47"/>
    <p:sldId id="323" r:id="rId48"/>
    <p:sldId id="325" r:id="rId49"/>
    <p:sldId id="324" r:id="rId50"/>
    <p:sldId id="331" r:id="rId51"/>
    <p:sldId id="326" r:id="rId52"/>
    <p:sldId id="332" r:id="rId53"/>
    <p:sldId id="327" r:id="rId54"/>
    <p:sldId id="284" r:id="rId55"/>
    <p:sldId id="285" r:id="rId56"/>
    <p:sldId id="334" r:id="rId57"/>
    <p:sldId id="286" r:id="rId58"/>
    <p:sldId id="287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953D"/>
    <a:srgbClr val="FFEEB9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5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5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793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38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9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306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8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0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83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94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2A9BA-4F15-41CE-ADBA-82B26777D11D}" type="datetimeFigureOut">
              <a:rPr lang="ru-RU" smtClean="0"/>
              <a:t>27.07.2023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FF01-B253-48F8-9BBD-8A5305BA38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402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microsoft.com/office/2007/relationships/hdphoto" Target="../media/hdphoto2.wdp"/><Relationship Id="rId15" Type="http://schemas.microsoft.com/office/2007/relationships/hdphoto" Target="../media/hdphoto6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Relationship Id="rId1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12" Type="http://schemas.microsoft.com/office/2007/relationships/hdphoto" Target="../media/hdphoto17.wdp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microsoft.com/office/2007/relationships/hdphoto" Target="../media/hdphoto16.wdp"/><Relationship Id="rId11" Type="http://schemas.openxmlformats.org/officeDocument/2006/relationships/image" Target="../media/image51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25.jpg"/><Relationship Id="rId9" Type="http://schemas.openxmlformats.org/officeDocument/2006/relationships/image" Target="../media/image49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learningapps.org/display?v=pj032jn3k2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microsoft.com/office/2007/relationships/hdphoto" Target="../media/hdphoto18.wdp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18.wdp"/><Relationship Id="rId5" Type="http://schemas.openxmlformats.org/officeDocument/2006/relationships/image" Target="../media/image54.png"/><Relationship Id="rId4" Type="http://schemas.openxmlformats.org/officeDocument/2006/relationships/image" Target="../media/image52.jp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microsoft.com/office/2007/relationships/hdphoto" Target="../media/hdphoto20.wdp"/><Relationship Id="rId5" Type="http://schemas.openxmlformats.org/officeDocument/2006/relationships/image" Target="../media/image58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microsoft.com/office/2007/relationships/hdphoto" Target="../media/hdphoto21.wdp"/><Relationship Id="rId5" Type="http://schemas.openxmlformats.org/officeDocument/2006/relationships/image" Target="../media/image59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22.wdp"/><Relationship Id="rId5" Type="http://schemas.openxmlformats.org/officeDocument/2006/relationships/image" Target="../media/image60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microsoft.com/office/2007/relationships/hdphoto" Target="../media/hdphoto19.wdp"/><Relationship Id="rId5" Type="http://schemas.openxmlformats.org/officeDocument/2006/relationships/image" Target="../media/image55.png"/><Relationship Id="rId4" Type="http://schemas.openxmlformats.org/officeDocument/2006/relationships/image" Target="../media/image52.jpg"/><Relationship Id="rId9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0.wdp"/><Relationship Id="rId12" Type="http://schemas.openxmlformats.org/officeDocument/2006/relationships/image" Target="../media/image2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58.png"/><Relationship Id="rId11" Type="http://schemas.microsoft.com/office/2007/relationships/hdphoto" Target="../media/hdphoto21.wdp"/><Relationship Id="rId5" Type="http://schemas.openxmlformats.org/officeDocument/2006/relationships/image" Target="../media/image62.png"/><Relationship Id="rId10" Type="http://schemas.openxmlformats.org/officeDocument/2006/relationships/image" Target="../media/image59.png"/><Relationship Id="rId4" Type="http://schemas.openxmlformats.org/officeDocument/2006/relationships/image" Target="../media/image25.jpg"/><Relationship Id="rId9" Type="http://schemas.microsoft.com/office/2007/relationships/hdphoto" Target="../media/hdphoto2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7.wdp"/><Relationship Id="rId7" Type="http://schemas.microsoft.com/office/2007/relationships/hdphoto" Target="../media/hdphoto9.wdp"/><Relationship Id="rId12" Type="http://schemas.microsoft.com/office/2007/relationships/hdphoto" Target="../media/hdphoto1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microsoft.com/office/2007/relationships/hdphoto" Target="../media/hdphoto8.wdp"/><Relationship Id="rId10" Type="http://schemas.openxmlformats.org/officeDocument/2006/relationships/hyperlink" Target="https://wordwall.net/play/57599/360/686" TargetMode="External"/><Relationship Id="rId4" Type="http://schemas.openxmlformats.org/officeDocument/2006/relationships/image" Target="../media/image11.png"/><Relationship Id="rId9" Type="http://schemas.microsoft.com/office/2007/relationships/hdphoto" Target="../media/hdphoto10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.png"/><Relationship Id="rId5" Type="http://schemas.openxmlformats.org/officeDocument/2006/relationships/image" Target="../media/image43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23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hyperlink" Target="https://wordwall.net/play/57692/133/920" TargetMode="External"/><Relationship Id="rId5" Type="http://schemas.openxmlformats.org/officeDocument/2006/relationships/image" Target="../media/image3.png"/><Relationship Id="rId10" Type="http://schemas.microsoft.com/office/2007/relationships/hdphoto" Target="../media/hdphoto18.wdp"/><Relationship Id="rId4" Type="http://schemas.openxmlformats.org/officeDocument/2006/relationships/image" Target="../media/image25.jp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24.wdp"/><Relationship Id="rId5" Type="http://schemas.openxmlformats.org/officeDocument/2006/relationships/image" Target="../media/image65.png"/><Relationship Id="rId4" Type="http://schemas.microsoft.com/office/2007/relationships/hdphoto" Target="../media/hdphoto1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microsoft.com/office/2007/relationships/hdphoto" Target="../media/hdphoto25.wdp"/><Relationship Id="rId5" Type="http://schemas.openxmlformats.org/officeDocument/2006/relationships/image" Target="../media/image66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6.png"/><Relationship Id="rId5" Type="http://schemas.openxmlformats.org/officeDocument/2006/relationships/image" Target="../media/image67.jp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07/relationships/hdphoto" Target="../media/hdphoto26.wdp"/><Relationship Id="rId5" Type="http://schemas.openxmlformats.org/officeDocument/2006/relationships/image" Target="../media/image68.png"/><Relationship Id="rId10" Type="http://schemas.openxmlformats.org/officeDocument/2006/relationships/image" Target="../media/image16.png"/><Relationship Id="rId4" Type="http://schemas.openxmlformats.org/officeDocument/2006/relationships/image" Target="../media/image56.png"/><Relationship Id="rId9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70.png"/><Relationship Id="rId4" Type="http://schemas.microsoft.com/office/2007/relationships/hdphoto" Target="../media/hdphoto19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hyperlink" Target="https://wordwall.net/play/58114/794/851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18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microsoft.com/office/2007/relationships/hdphoto" Target="../media/hdphoto28.wdp"/><Relationship Id="rId4" Type="http://schemas.openxmlformats.org/officeDocument/2006/relationships/image" Target="../media/image25.jpg"/><Relationship Id="rId9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microsoft.com/office/2007/relationships/hdphoto" Target="../media/hdphoto3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jpeg"/><Relationship Id="rId12" Type="http://schemas.openxmlformats.org/officeDocument/2006/relationships/image" Target="../media/image79.png"/><Relationship Id="rId17" Type="http://schemas.openxmlformats.org/officeDocument/2006/relationships/image" Target="../media/image82.png"/><Relationship Id="rId2" Type="http://schemas.openxmlformats.org/officeDocument/2006/relationships/audio" Target="../media/media30.m4a"/><Relationship Id="rId16" Type="http://schemas.microsoft.com/office/2007/relationships/hdphoto" Target="../media/hdphoto30.wdp"/><Relationship Id="rId1" Type="http://schemas.microsoft.com/office/2007/relationships/media" Target="../media/media30.m4a"/><Relationship Id="rId6" Type="http://schemas.microsoft.com/office/2007/relationships/hdphoto" Target="../media/hdphoto2.wdp"/><Relationship Id="rId11" Type="http://schemas.openxmlformats.org/officeDocument/2006/relationships/image" Target="../media/image78.jpeg"/><Relationship Id="rId5" Type="http://schemas.openxmlformats.org/officeDocument/2006/relationships/image" Target="../media/image3.png"/><Relationship Id="rId15" Type="http://schemas.openxmlformats.org/officeDocument/2006/relationships/image" Target="../media/image81.png"/><Relationship Id="rId10" Type="http://schemas.openxmlformats.org/officeDocument/2006/relationships/image" Target="../media/image77.png"/><Relationship Id="rId19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76.jpeg"/><Relationship Id="rId14" Type="http://schemas.microsoft.com/office/2007/relationships/hdphoto" Target="../media/hdphoto29.wdp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microsoft.com/office/2007/relationships/hdphoto" Target="../media/hdphoto34.wdp"/><Relationship Id="rId18" Type="http://schemas.microsoft.com/office/2007/relationships/hdphoto" Target="../media/hdphoto36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3.png"/><Relationship Id="rId12" Type="http://schemas.openxmlformats.org/officeDocument/2006/relationships/image" Target="../media/image86.png"/><Relationship Id="rId17" Type="http://schemas.openxmlformats.org/officeDocument/2006/relationships/image" Target="../media/image89.png"/><Relationship Id="rId2" Type="http://schemas.openxmlformats.org/officeDocument/2006/relationships/audio" Target="../media/media31.m4a"/><Relationship Id="rId16" Type="http://schemas.microsoft.com/office/2007/relationships/hdphoto" Target="../media/hdphoto35.wdp"/><Relationship Id="rId1" Type="http://schemas.microsoft.com/office/2007/relationships/media" Target="../media/media31.m4a"/><Relationship Id="rId6" Type="http://schemas.microsoft.com/office/2007/relationships/hdphoto" Target="../media/hdphoto3.wdp"/><Relationship Id="rId11" Type="http://schemas.microsoft.com/office/2007/relationships/hdphoto" Target="../media/hdphoto33.wdp"/><Relationship Id="rId5" Type="http://schemas.openxmlformats.org/officeDocument/2006/relationships/image" Target="../media/image4.png"/><Relationship Id="rId15" Type="http://schemas.openxmlformats.org/officeDocument/2006/relationships/image" Target="../media/image88.png"/><Relationship Id="rId10" Type="http://schemas.openxmlformats.org/officeDocument/2006/relationships/image" Target="../media/image85.png"/><Relationship Id="rId19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microsoft.com/office/2007/relationships/hdphoto" Target="../media/hdphoto32.wdp"/><Relationship Id="rId14" Type="http://schemas.openxmlformats.org/officeDocument/2006/relationships/image" Target="../media/image8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microsoft.com/office/2007/relationships/hdphoto" Target="../media/hdphoto18.wdp"/><Relationship Id="rId5" Type="http://schemas.openxmlformats.org/officeDocument/2006/relationships/image" Target="../media/image54.png"/><Relationship Id="rId4" Type="http://schemas.openxmlformats.org/officeDocument/2006/relationships/image" Target="../media/image52.jp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37.wdp"/><Relationship Id="rId13" Type="http://schemas.openxmlformats.org/officeDocument/2006/relationships/image" Target="../media/image94.png"/><Relationship Id="rId18" Type="http://schemas.microsoft.com/office/2007/relationships/hdphoto" Target="../media/hdphoto41.wdp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16.png"/><Relationship Id="rId7" Type="http://schemas.openxmlformats.org/officeDocument/2006/relationships/image" Target="../media/image91.png"/><Relationship Id="rId12" Type="http://schemas.microsoft.com/office/2007/relationships/hdphoto" Target="../media/hdphoto19.wdp"/><Relationship Id="rId17" Type="http://schemas.openxmlformats.org/officeDocument/2006/relationships/image" Target="../media/image96.png"/><Relationship Id="rId2" Type="http://schemas.openxmlformats.org/officeDocument/2006/relationships/audio" Target="../media/media33.m4a"/><Relationship Id="rId16" Type="http://schemas.microsoft.com/office/2007/relationships/hdphoto" Target="../media/hdphoto40.wdp"/><Relationship Id="rId20" Type="http://schemas.microsoft.com/office/2007/relationships/hdphoto" Target="../media/hdphoto42.wdp"/><Relationship Id="rId1" Type="http://schemas.microsoft.com/office/2007/relationships/media" Target="../media/media33.m4a"/><Relationship Id="rId6" Type="http://schemas.microsoft.com/office/2007/relationships/hdphoto" Target="../media/hdphoto26.wdp"/><Relationship Id="rId11" Type="http://schemas.openxmlformats.org/officeDocument/2006/relationships/image" Target="../media/image93.png"/><Relationship Id="rId5" Type="http://schemas.openxmlformats.org/officeDocument/2006/relationships/image" Target="../media/image68.png"/><Relationship Id="rId15" Type="http://schemas.openxmlformats.org/officeDocument/2006/relationships/image" Target="../media/image95.png"/><Relationship Id="rId10" Type="http://schemas.microsoft.com/office/2007/relationships/hdphoto" Target="../media/hdphoto38.wdp"/><Relationship Id="rId19" Type="http://schemas.openxmlformats.org/officeDocument/2006/relationships/image" Target="../media/image97.png"/><Relationship Id="rId4" Type="http://schemas.openxmlformats.org/officeDocument/2006/relationships/image" Target="../media/image90.jpg"/><Relationship Id="rId9" Type="http://schemas.openxmlformats.org/officeDocument/2006/relationships/image" Target="../media/image92.png"/><Relationship Id="rId14" Type="http://schemas.microsoft.com/office/2007/relationships/hdphoto" Target="../media/hdphoto39.wdp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40.wdp"/><Relationship Id="rId13" Type="http://schemas.openxmlformats.org/officeDocument/2006/relationships/image" Target="../media/image93.png"/><Relationship Id="rId18" Type="http://schemas.microsoft.com/office/2007/relationships/hdphoto" Target="../media/hdphoto18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5.png"/><Relationship Id="rId12" Type="http://schemas.microsoft.com/office/2007/relationships/hdphoto" Target="../media/hdphoto44.wdp"/><Relationship Id="rId17" Type="http://schemas.openxmlformats.org/officeDocument/2006/relationships/image" Target="../media/image61.png"/><Relationship Id="rId2" Type="http://schemas.openxmlformats.org/officeDocument/2006/relationships/audio" Target="../media/media34.m4a"/><Relationship Id="rId16" Type="http://schemas.microsoft.com/office/2007/relationships/hdphoto" Target="../media/hdphoto37.wdp"/><Relationship Id="rId1" Type="http://schemas.microsoft.com/office/2007/relationships/media" Target="../media/media34.m4a"/><Relationship Id="rId6" Type="http://schemas.microsoft.com/office/2007/relationships/hdphoto" Target="../media/hdphoto26.wdp"/><Relationship Id="rId11" Type="http://schemas.openxmlformats.org/officeDocument/2006/relationships/image" Target="../media/image99.png"/><Relationship Id="rId5" Type="http://schemas.openxmlformats.org/officeDocument/2006/relationships/image" Target="../media/image68.png"/><Relationship Id="rId15" Type="http://schemas.openxmlformats.org/officeDocument/2006/relationships/image" Target="../media/image91.png"/><Relationship Id="rId10" Type="http://schemas.microsoft.com/office/2007/relationships/hdphoto" Target="../media/hdphoto43.wdp"/><Relationship Id="rId19" Type="http://schemas.openxmlformats.org/officeDocument/2006/relationships/image" Target="../media/image16.png"/><Relationship Id="rId4" Type="http://schemas.openxmlformats.org/officeDocument/2006/relationships/image" Target="../media/image90.jpg"/><Relationship Id="rId9" Type="http://schemas.openxmlformats.org/officeDocument/2006/relationships/image" Target="../media/image98.png"/><Relationship Id="rId14" Type="http://schemas.microsoft.com/office/2007/relationships/hdphoto" Target="../media/hdphoto19.wdp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12" Type="http://schemas.openxmlformats.org/officeDocument/2006/relationships/image" Target="../media/image16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microsoft.com/office/2007/relationships/hdphoto" Target="../media/hdphoto45.wdp"/><Relationship Id="rId11" Type="http://schemas.microsoft.com/office/2007/relationships/hdphoto" Target="../media/hdphoto4.wdp"/><Relationship Id="rId5" Type="http://schemas.openxmlformats.org/officeDocument/2006/relationships/image" Target="../media/image100.png"/><Relationship Id="rId10" Type="http://schemas.openxmlformats.org/officeDocument/2006/relationships/image" Target="../media/image5.png"/><Relationship Id="rId4" Type="http://schemas.openxmlformats.org/officeDocument/2006/relationships/image" Target="../media/image25.jp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7.jpg"/><Relationship Id="rId9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2.jpg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10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1.png"/><Relationship Id="rId18" Type="http://schemas.microsoft.com/office/2007/relationships/hdphoto" Target="../media/hdphoto51.wdp"/><Relationship Id="rId3" Type="http://schemas.openxmlformats.org/officeDocument/2006/relationships/image" Target="../media/image104.png"/><Relationship Id="rId21" Type="http://schemas.openxmlformats.org/officeDocument/2006/relationships/image" Target="../media/image115.png"/><Relationship Id="rId7" Type="http://schemas.openxmlformats.org/officeDocument/2006/relationships/image" Target="../media/image107.png"/><Relationship Id="rId12" Type="http://schemas.microsoft.com/office/2007/relationships/hdphoto" Target="../media/hdphoto48.wdp"/><Relationship Id="rId17" Type="http://schemas.openxmlformats.org/officeDocument/2006/relationships/image" Target="../media/image113.png"/><Relationship Id="rId2" Type="http://schemas.openxmlformats.org/officeDocument/2006/relationships/image" Target="../media/image102.jpg"/><Relationship Id="rId16" Type="http://schemas.microsoft.com/office/2007/relationships/hdphoto" Target="../media/hdphoto50.wdp"/><Relationship Id="rId20" Type="http://schemas.microsoft.com/office/2007/relationships/hdphoto" Target="../media/hdphoto5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6.png"/><Relationship Id="rId11" Type="http://schemas.openxmlformats.org/officeDocument/2006/relationships/image" Target="../media/image110.png"/><Relationship Id="rId5" Type="http://schemas.microsoft.com/office/2007/relationships/hdphoto" Target="../media/hdphoto46.wdp"/><Relationship Id="rId15" Type="http://schemas.openxmlformats.org/officeDocument/2006/relationships/image" Target="../media/image112.png"/><Relationship Id="rId10" Type="http://schemas.openxmlformats.org/officeDocument/2006/relationships/image" Target="../media/image109.png"/><Relationship Id="rId19" Type="http://schemas.openxmlformats.org/officeDocument/2006/relationships/image" Target="../media/image114.png"/><Relationship Id="rId4" Type="http://schemas.openxmlformats.org/officeDocument/2006/relationships/image" Target="../media/image105.png"/><Relationship Id="rId9" Type="http://schemas.microsoft.com/office/2007/relationships/hdphoto" Target="../media/hdphoto47.wdp"/><Relationship Id="rId14" Type="http://schemas.microsoft.com/office/2007/relationships/hdphoto" Target="../media/hdphoto49.wdp"/><Relationship Id="rId22" Type="http://schemas.microsoft.com/office/2007/relationships/hdphoto" Target="../media/hdphoto53.wdp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54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hyperlink" Target="https://youtu.be/GV9JpB_U0gQ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4.png"/><Relationship Id="rId10" Type="http://schemas.openxmlformats.org/officeDocument/2006/relationships/image" Target="../media/image118.jpeg"/><Relationship Id="rId4" Type="http://schemas.openxmlformats.org/officeDocument/2006/relationships/image" Target="../media/image25.jpg"/><Relationship Id="rId9" Type="http://schemas.openxmlformats.org/officeDocument/2006/relationships/image" Target="../media/image11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hyperlink" Target="https://www.youtube.com/watch?v=0sYMIEoc2DQ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49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19.png"/><Relationship Id="rId5" Type="http://schemas.microsoft.com/office/2007/relationships/hdphoto" Target="../media/hdphoto19.wdp"/><Relationship Id="rId4" Type="http://schemas.openxmlformats.org/officeDocument/2006/relationships/image" Target="../media/image55.png"/><Relationship Id="rId9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microsoft.com/office/2007/relationships/hdphoto" Target="../media/hdphoto55.wdp"/><Relationship Id="rId5" Type="http://schemas.openxmlformats.org/officeDocument/2006/relationships/image" Target="../media/image121.png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microsoft.com/office/2007/relationships/hdphoto" Target="../media/hdphoto56.wdp"/><Relationship Id="rId5" Type="http://schemas.openxmlformats.org/officeDocument/2006/relationships/image" Target="../media/image122.png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7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microsoft.com/office/2007/relationships/hdphoto" Target="../media/hdphoto57.wdp"/><Relationship Id="rId5" Type="http://schemas.openxmlformats.org/officeDocument/2006/relationships/image" Target="../media/image123.png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55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microsoft.com/office/2007/relationships/hdphoto" Target="../media/hdphoto58.wdp"/><Relationship Id="rId5" Type="http://schemas.openxmlformats.org/officeDocument/2006/relationships/image" Target="../media/image124.png"/><Relationship Id="rId4" Type="http://schemas.openxmlformats.org/officeDocument/2006/relationships/image" Target="../media/image56.png"/><Relationship Id="rId9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60.wdp"/><Relationship Id="rId5" Type="http://schemas.openxmlformats.org/officeDocument/2006/relationships/image" Target="../media/image126.png"/><Relationship Id="rId4" Type="http://schemas.microsoft.com/office/2007/relationships/hdphoto" Target="../media/hdphoto59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119.png"/><Relationship Id="rId5" Type="http://schemas.microsoft.com/office/2007/relationships/hdphoto" Target="../media/hdphoto19.wdp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slideLayout" Target="../slideLayouts/slideLayout7.xml"/><Relationship Id="rId7" Type="http://schemas.openxmlformats.org/officeDocument/2006/relationships/hyperlink" Target="https://youtu.be/J_GnRmBZFj0" TargetMode="Externa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64.wdp"/><Relationship Id="rId18" Type="http://schemas.openxmlformats.org/officeDocument/2006/relationships/image" Target="../media/image31.png"/><Relationship Id="rId26" Type="http://schemas.microsoft.com/office/2007/relationships/hdphoto" Target="../media/hdphoto69.wdp"/><Relationship Id="rId3" Type="http://schemas.openxmlformats.org/officeDocument/2006/relationships/slideLayout" Target="../slideLayouts/slideLayout7.xml"/><Relationship Id="rId21" Type="http://schemas.microsoft.com/office/2007/relationships/hdphoto" Target="../media/hdphoto67.wdp"/><Relationship Id="rId7" Type="http://schemas.microsoft.com/office/2007/relationships/hdphoto" Target="../media/hdphoto61.wdp"/><Relationship Id="rId12" Type="http://schemas.openxmlformats.org/officeDocument/2006/relationships/image" Target="../media/image26.png"/><Relationship Id="rId17" Type="http://schemas.openxmlformats.org/officeDocument/2006/relationships/image" Target="../media/image20.png"/><Relationship Id="rId25" Type="http://schemas.openxmlformats.org/officeDocument/2006/relationships/image" Target="../media/image36.png"/><Relationship Id="rId2" Type="http://schemas.openxmlformats.org/officeDocument/2006/relationships/audio" Target="../media/media48.m4a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29" Type="http://schemas.microsoft.com/office/2007/relationships/hdphoto" Target="../media/hdphoto70.wdp"/><Relationship Id="rId1" Type="http://schemas.microsoft.com/office/2007/relationships/media" Target="../media/media48.m4a"/><Relationship Id="rId6" Type="http://schemas.openxmlformats.org/officeDocument/2006/relationships/image" Target="../media/image128.png"/><Relationship Id="rId11" Type="http://schemas.microsoft.com/office/2007/relationships/hdphoto" Target="../media/hdphoto63.wdp"/><Relationship Id="rId24" Type="http://schemas.openxmlformats.org/officeDocument/2006/relationships/image" Target="../media/image19.png"/><Relationship Id="rId5" Type="http://schemas.openxmlformats.org/officeDocument/2006/relationships/image" Target="../media/image21.png"/><Relationship Id="rId15" Type="http://schemas.microsoft.com/office/2007/relationships/hdphoto" Target="../media/hdphoto65.wdp"/><Relationship Id="rId23" Type="http://schemas.microsoft.com/office/2007/relationships/hdphoto" Target="../media/hdphoto68.wdp"/><Relationship Id="rId28" Type="http://schemas.openxmlformats.org/officeDocument/2006/relationships/image" Target="../media/image27.png"/><Relationship Id="rId10" Type="http://schemas.openxmlformats.org/officeDocument/2006/relationships/image" Target="../media/image33.png"/><Relationship Id="rId19" Type="http://schemas.microsoft.com/office/2007/relationships/hdphoto" Target="../media/hdphoto66.wdp"/><Relationship Id="rId4" Type="http://schemas.openxmlformats.org/officeDocument/2006/relationships/image" Target="../media/image25.jpg"/><Relationship Id="rId9" Type="http://schemas.microsoft.com/office/2007/relationships/hdphoto" Target="../media/hdphoto62.wdp"/><Relationship Id="rId14" Type="http://schemas.openxmlformats.org/officeDocument/2006/relationships/image" Target="../media/image29.png"/><Relationship Id="rId22" Type="http://schemas.openxmlformats.org/officeDocument/2006/relationships/image" Target="../media/image35.png"/><Relationship Id="rId27" Type="http://schemas.openxmlformats.org/officeDocument/2006/relationships/image" Target="../media/image6.png"/><Relationship Id="rId30" Type="http://schemas.openxmlformats.org/officeDocument/2006/relationships/image" Target="../media/image16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26" Type="http://schemas.openxmlformats.org/officeDocument/2006/relationships/image" Target="../media/image41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8.png"/><Relationship Id="rId7" Type="http://schemas.openxmlformats.org/officeDocument/2006/relationships/image" Target="../media/image28.png"/><Relationship Id="rId12" Type="http://schemas.openxmlformats.org/officeDocument/2006/relationships/image" Target="../media/image31.png"/><Relationship Id="rId17" Type="http://schemas.openxmlformats.org/officeDocument/2006/relationships/image" Target="../media/image19.png"/><Relationship Id="rId25" Type="http://schemas.openxmlformats.org/officeDocument/2006/relationships/image" Target="../media/image40.png"/><Relationship Id="rId2" Type="http://schemas.openxmlformats.org/officeDocument/2006/relationships/audio" Target="../media/media4.m4a"/><Relationship Id="rId16" Type="http://schemas.openxmlformats.org/officeDocument/2006/relationships/image" Target="../media/image35.png"/><Relationship Id="rId20" Type="http://schemas.microsoft.com/office/2007/relationships/hdphoto" Target="../media/hdphoto12.wdp"/><Relationship Id="rId1" Type="http://schemas.microsoft.com/office/2007/relationships/media" Target="../media/media4.m4a"/><Relationship Id="rId6" Type="http://schemas.openxmlformats.org/officeDocument/2006/relationships/image" Target="../media/image27.png"/><Relationship Id="rId11" Type="http://schemas.openxmlformats.org/officeDocument/2006/relationships/image" Target="../media/image20.png"/><Relationship Id="rId24" Type="http://schemas.openxmlformats.org/officeDocument/2006/relationships/image" Target="../media/image16.png"/><Relationship Id="rId5" Type="http://schemas.openxmlformats.org/officeDocument/2006/relationships/image" Target="../media/image26.png"/><Relationship Id="rId15" Type="http://schemas.openxmlformats.org/officeDocument/2006/relationships/image" Target="../media/image34.png"/><Relationship Id="rId23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7.png"/><Relationship Id="rId4" Type="http://schemas.openxmlformats.org/officeDocument/2006/relationships/image" Target="../media/image25.jpg"/><Relationship Id="rId9" Type="http://schemas.openxmlformats.org/officeDocument/2006/relationships/image" Target="../media/image30.png"/><Relationship Id="rId14" Type="http://schemas.openxmlformats.org/officeDocument/2006/relationships/image" Target="../media/image33.png"/><Relationship Id="rId22" Type="http://schemas.microsoft.com/office/2007/relationships/hdphoto" Target="../media/hdphoto1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18" Type="http://schemas.openxmlformats.org/officeDocument/2006/relationships/image" Target="../media/image16.png"/><Relationship Id="rId26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38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17" Type="http://schemas.openxmlformats.org/officeDocument/2006/relationships/image" Target="../media/image36.png"/><Relationship Id="rId25" Type="http://schemas.openxmlformats.org/officeDocument/2006/relationships/image" Target="../media/image41.png"/><Relationship Id="rId2" Type="http://schemas.openxmlformats.org/officeDocument/2006/relationships/audio" Target="../media/media5.m4a"/><Relationship Id="rId16" Type="http://schemas.openxmlformats.org/officeDocument/2006/relationships/image" Target="../media/image19.png"/><Relationship Id="rId20" Type="http://schemas.microsoft.com/office/2007/relationships/hdphoto" Target="../media/hdphoto12.wdp"/><Relationship Id="rId1" Type="http://schemas.microsoft.com/office/2007/relationships/media" Target="../media/media5.m4a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24" Type="http://schemas.openxmlformats.org/officeDocument/2006/relationships/image" Target="../media/image40.png"/><Relationship Id="rId5" Type="http://schemas.openxmlformats.org/officeDocument/2006/relationships/image" Target="../media/image26.png"/><Relationship Id="rId15" Type="http://schemas.openxmlformats.org/officeDocument/2006/relationships/image" Target="../media/image35.png"/><Relationship Id="rId23" Type="http://schemas.openxmlformats.org/officeDocument/2006/relationships/image" Target="../media/image39.png"/><Relationship Id="rId10" Type="http://schemas.openxmlformats.org/officeDocument/2006/relationships/image" Target="../media/image20.png"/><Relationship Id="rId19" Type="http://schemas.openxmlformats.org/officeDocument/2006/relationships/image" Target="../media/image37.png"/><Relationship Id="rId4" Type="http://schemas.openxmlformats.org/officeDocument/2006/relationships/image" Target="../media/image25.jpg"/><Relationship Id="rId9" Type="http://schemas.openxmlformats.org/officeDocument/2006/relationships/image" Target="../media/image21.png"/><Relationship Id="rId14" Type="http://schemas.openxmlformats.org/officeDocument/2006/relationships/image" Target="../media/image33.png"/><Relationship Id="rId22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4.wdp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2.png"/><Relationship Id="rId5" Type="http://schemas.openxmlformats.org/officeDocument/2006/relationships/image" Target="../media/image2.png"/><Relationship Id="rId10" Type="http://schemas.openxmlformats.org/officeDocument/2006/relationships/image" Target="../media/image16.png"/><Relationship Id="rId4" Type="http://schemas.openxmlformats.org/officeDocument/2006/relationships/image" Target="../media/image25.jpg"/><Relationship Id="rId9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5.wdp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5.png"/><Relationship Id="rId5" Type="http://schemas.openxmlformats.org/officeDocument/2006/relationships/image" Target="../media/image2.png"/><Relationship Id="rId4" Type="http://schemas.openxmlformats.org/officeDocument/2006/relationships/image" Target="../media/image25.jp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78677" y="2878699"/>
            <a:ext cx="85765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8000" b="1" cap="none" spc="0" dirty="0" err="1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Букви</a:t>
            </a:r>
            <a:r>
              <a:rPr lang="ru-RU" sz="8000" b="1" cap="none" spc="0" dirty="0" smtClean="0">
                <a:ln/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е, Е</a:t>
            </a:r>
            <a:endParaRPr lang="ru-RU" sz="8000" b="1" cap="none" spc="0" dirty="0">
              <a:ln/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69" y="3064901"/>
            <a:ext cx="2505193" cy="35436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01" y="4295239"/>
            <a:ext cx="1635398" cy="231329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122" y="3100862"/>
            <a:ext cx="2341216" cy="3507674"/>
          </a:xfrm>
          <a:prstGeom prst="rect">
            <a:avLst/>
          </a:prstGeom>
        </p:spPr>
      </p:pic>
      <p:pic>
        <p:nvPicPr>
          <p:cNvPr id="17" name="Рисунок 1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93" y="3779835"/>
            <a:ext cx="2793322" cy="314867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17" y="-10968"/>
            <a:ext cx="2982768" cy="29827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87" b="89674" l="0" r="100000">
                        <a14:foregroundMark x1="9746" y1="41304" x2="18644" y2="39674"/>
                        <a14:foregroundMark x1="2119" y1="55435" x2="10169" y2="58696"/>
                        <a14:foregroundMark x1="10169" y1="58696" x2="12288" y2="54891"/>
                        <a14:foregroundMark x1="75000" y1="29348" x2="68220" y2="66304"/>
                        <a14:foregroundMark x1="61441" y1="69022" x2="61864" y2="71196"/>
                        <a14:foregroundMark x1="74576" y1="79891" x2="77542" y2="78261"/>
                        <a14:foregroundMark x1="75847" y1="58152" x2="80508" y2="554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047" y="635000"/>
            <a:ext cx="2997200" cy="23368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746" b="94576" l="6780" r="89831">
                        <a14:foregroundMark x1="68220" y1="23729" x2="75000" y2="18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15" y="152330"/>
            <a:ext cx="2472896" cy="309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231" b="98559" l="9925" r="89987">
                        <a14:foregroundMark x1="20773" y1="35953" x2="73869" y2="93124"/>
                        <a14:foregroundMark x1="35134" y1="36215" x2="45323" y2="36477"/>
                        <a14:foregroundMark x1="32762" y1="34578" x2="38603" y2="45449"/>
                        <a14:foregroundMark x1="35705" y1="40799" x2="47123" y2="36477"/>
                        <a14:foregroundMark x1="22398" y1="37590" x2="36408" y2="33792"/>
                        <a14:foregroundMark x1="22574" y1="38376" x2="21124" y2="44859"/>
                        <a14:foregroundMark x1="20773" y1="42960" x2="24242" y2="51146"/>
                        <a14:foregroundMark x1="22398" y1="48657" x2="26043" y2="53045"/>
                        <a14:foregroundMark x1="25867" y1="53569" x2="32938" y2="48134"/>
                        <a14:foregroundMark x1="32762" y1="47872" x2="32938" y2="56843"/>
                        <a14:foregroundMark x1="39482" y1="42436" x2="36056" y2="53569"/>
                        <a14:foregroundMark x1="36759" y1="34316" x2="43874" y2="31893"/>
                        <a14:foregroundMark x1="56390" y1="32940" x2="56390" y2="32940"/>
                        <a14:foregroundMark x1="56390" y1="32940" x2="80940" y2="37852"/>
                        <a14:foregroundMark x1="76241" y1="30517" x2="78964" y2="42436"/>
                        <a14:foregroundMark x1="58059" y1="31893" x2="72244" y2="31893"/>
                        <a14:foregroundMark x1="72069" y1="32155" x2="78217" y2="31041"/>
                        <a14:foregroundMark x1="55512" y1="39751" x2="65481" y2="43549"/>
                        <a14:foregroundMark x1="56610" y1="25082" x2="56390" y2="72823"/>
                        <a14:foregroundMark x1="43698" y1="61690" x2="45674" y2="92338"/>
                        <a14:foregroundMark x1="25340" y1="83628" x2="29864" y2="93386"/>
                        <a14:foregroundMark x1="30040" y1="93975" x2="74045" y2="92862"/>
                        <a14:foregroundMark x1="44796" y1="64702" x2="24418" y2="85527"/>
                        <a14:foregroundMark x1="28942" y1="80681" x2="26219" y2="82318"/>
                        <a14:foregroundMark x1="27668" y1="79044" x2="31664" y2="82580"/>
                        <a14:foregroundMark x1="24594" y1="84741" x2="29337" y2="94499"/>
                        <a14:foregroundMark x1="23320" y1="93124" x2="30962" y2="90439"/>
                        <a14:foregroundMark x1="25692" y1="90963" x2="30391" y2="93975"/>
                        <a14:foregroundMark x1="46421" y1="70661" x2="46772" y2="92862"/>
                        <a14:foregroundMark x1="56039" y1="65750" x2="75845" y2="84479"/>
                        <a14:foregroundMark x1="71849" y1="79306" x2="76065" y2="85003"/>
                        <a14:foregroundMark x1="75318" y1="84217" x2="74572" y2="92862"/>
                        <a14:foregroundMark x1="67325" y1="93386" x2="72244" y2="93713"/>
                        <a14:foregroundMark x1="75845" y1="83366" x2="75845" y2="90177"/>
                        <a14:foregroundMark x1="76768" y1="88278" x2="73693" y2="93124"/>
                        <a14:foregroundMark x1="62582" y1="42436" x2="67150" y2="53569"/>
                        <a14:foregroundMark x1="69521" y1="45449" x2="70575" y2="52718"/>
                        <a14:foregroundMark x1="68028" y1="53307" x2="70400" y2="53569"/>
                        <a14:foregroundMark x1="69697" y1="39489" x2="80413" y2="43811"/>
                        <a14:foregroundMark x1="78041" y1="41388" x2="75845" y2="50295"/>
                        <a14:foregroundMark x1="68775" y1="45711" x2="76592" y2="47610"/>
                        <a14:foregroundMark x1="33465" y1="58088" x2="37462" y2="559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085" y="2137145"/>
            <a:ext cx="3759064" cy="25209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993" y="3921590"/>
            <a:ext cx="3896532" cy="25961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466507"/>
            <a:ext cx="2737988" cy="18283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368" y="2483523"/>
            <a:ext cx="2738613" cy="18281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826" y="3787172"/>
            <a:ext cx="4041648" cy="269675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26" y="1887171"/>
            <a:ext cx="2495903" cy="2770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64403">
            <a:off x="4782065" y="1741402"/>
            <a:ext cx="2495903" cy="27708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255" y="1611396"/>
            <a:ext cx="2495903" cy="277087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8489">
            <a:off x="2437379" y="3530897"/>
            <a:ext cx="2495903" cy="277087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34322">
            <a:off x="7288965" y="3465152"/>
            <a:ext cx="2495903" cy="2770875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50345" y="243646"/>
            <a:ext cx="11670635" cy="1872986"/>
            <a:chOff x="-4117786" y="-432902"/>
            <a:chExt cx="9145926" cy="2672717"/>
          </a:xfrm>
        </p:grpSpPr>
        <p:sp>
          <p:nvSpPr>
            <p:cNvPr id="20" name="Облако 19"/>
            <p:cNvSpPr/>
            <p:nvPr/>
          </p:nvSpPr>
          <p:spPr>
            <a:xfrm>
              <a:off x="-3552670" y="-432902"/>
              <a:ext cx="8015694" cy="2451047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-4117786" y="-61"/>
              <a:ext cx="9145926" cy="223987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Друзі, відгадайте, які літери сховалися під парасольками. Клацайте на парасольки, щоб перевірити себе.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5639" y="3787172"/>
            <a:ext cx="2242321" cy="3171800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046501" y="3250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97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5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До нас сьогодні завітає гість.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Щоб дізнатися, хто він,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зіграємо в 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3166" y="513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5381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6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288982" cy="6858000"/>
          </a:xfrm>
          <a:prstGeom prst="rect">
            <a:avLst/>
          </a:prstGeom>
        </p:spPr>
      </p:pic>
      <p:pic>
        <p:nvPicPr>
          <p:cNvPr id="5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4" b="47914" l="679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99" b="51776"/>
          <a:stretch/>
        </p:blipFill>
        <p:spPr bwMode="auto">
          <a:xfrm>
            <a:off x="4743450" y="1759278"/>
            <a:ext cx="3003758" cy="561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4551"/>
            <a:ext cx="3087841" cy="4367801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221673" y="260122"/>
            <a:ext cx="11748654" cy="2141004"/>
            <a:chOff x="-862381" y="-827656"/>
            <a:chExt cx="5904612" cy="5369171"/>
          </a:xfrm>
        </p:grpSpPr>
        <p:sp>
          <p:nvSpPr>
            <p:cNvPr id="7" name="Облако 6"/>
            <p:cNvSpPr/>
            <p:nvPr/>
          </p:nvSpPr>
          <p:spPr>
            <a:xfrm>
              <a:off x="-862381" y="-827656"/>
              <a:ext cx="5904612" cy="5369171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422175" y="238630"/>
              <a:ext cx="5349518" cy="393636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Знайомтеся, це –мій друг Книжковий Ельф. Він живе у чарівній бібліотеці і знає дуже багато цікавих історій, загадок, віршів.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8078" y="2504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98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7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192000" cy="6858000"/>
          </a:xfrm>
          <a:prstGeom prst="rect">
            <a:avLst/>
          </a:prstGeom>
        </p:spPr>
      </p:pic>
      <p:pic>
        <p:nvPicPr>
          <p:cNvPr id="4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475" b="72662" l="35284" r="686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7377" r="30463" b="26580"/>
          <a:stretch/>
        </p:blipFill>
        <p:spPr bwMode="auto">
          <a:xfrm>
            <a:off x="387418" y="2020669"/>
            <a:ext cx="3092939" cy="504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олна 1"/>
          <p:cNvSpPr/>
          <p:nvPr/>
        </p:nvSpPr>
        <p:spPr>
          <a:xfrm>
            <a:off x="532533" y="0"/>
            <a:ext cx="5353917" cy="2223683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6932" y="419343"/>
            <a:ext cx="534951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Малята, у мене є велика книга загадок. Спробуйте відгадати деякі них.</a:t>
            </a:r>
            <a:endParaRPr lang="ru-RU" sz="2800" i="1" dirty="0">
              <a:solidFill>
                <a:schemeClr val="bg1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886450" y="-395288"/>
            <a:ext cx="6470650" cy="7275579"/>
            <a:chOff x="5886450" y="-395288"/>
            <a:chExt cx="6470650" cy="7275579"/>
          </a:xfrm>
        </p:grpSpPr>
        <p:pic>
          <p:nvPicPr>
            <p:cNvPr id="5122" name="Picture 2" descr="https://i.pinimg.com/564x/6f/ec/59/6fec59427f8ca327c19d67e451a9f8d3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9708" l="0" r="100000">
                          <a14:foregroundMark x1="4255" y1="8187" x2="7979" y2="16959"/>
                          <a14:foregroundMark x1="10461" y1="13304" x2="85638" y2="7602"/>
                          <a14:foregroundMark x1="71099" y1="7602" x2="77482" y2="7602"/>
                          <a14:foregroundMark x1="84043" y1="16374" x2="97340" y2="15205"/>
                          <a14:foregroundMark x1="98404" y1="16959" x2="98936" y2="23977"/>
                          <a14:foregroundMark x1="98404" y1="87865" x2="99823" y2="91813"/>
                          <a14:foregroundMark x1="1418" y1="92690" x2="10106" y2="95906"/>
                          <a14:foregroundMark x1="1418" y1="74708" x2="10106" y2="79094"/>
                          <a14:foregroundMark x1="2128" y1="26901" x2="8333" y2="32310"/>
                          <a14:foregroundMark x1="17908" y1="3801" x2="23227" y2="97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6450" y="-395288"/>
              <a:ext cx="6470650" cy="7275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7856773" y="2828835"/>
              <a:ext cx="3810980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72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C953D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ЗАГАДКИ</a:t>
              </a:r>
              <a:endParaRPr lang="ru-RU" sz="72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C953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endParaRPr>
            </a:p>
          </p:txBody>
        </p:sp>
      </p:grp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618" y="397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307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0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445008" y="1648456"/>
            <a:ext cx="6717792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  <a:tabLst>
                <a:tab pos="1504950" algn="l"/>
              </a:tabLst>
            </a:pPr>
            <a:r>
              <a:rPr lang="uk-UA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ківш каміння набирає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504950" algn="l"/>
              </a:tabLst>
            </a:pP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Без усяких перешкод.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504950" algn="l"/>
              </a:tabLst>
            </a:pP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Будувати помагає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504950" algn="l"/>
              </a:tabLst>
            </a:pP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І будинок, і завод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6238" y="969264"/>
            <a:ext cx="4690956" cy="44622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0490" y="4532655"/>
            <a:ext cx="3511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Екскаватор</a:t>
            </a:r>
            <a:endParaRPr lang="ru-RU" sz="5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70592" y="664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821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6864" y="142066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Зникло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світло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кімнаті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ходити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каже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«Без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істерик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Допоможе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нам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95409" y="4532655"/>
            <a:ext cx="29412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Електрик</a:t>
            </a:r>
            <a:endParaRPr lang="ru-RU" sz="5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48" b="100000" l="3125" r="98281">
                        <a14:foregroundMark x1="40547" y1="69011" x2="67578" y2="70220"/>
                        <a14:foregroundMark x1="37266" y1="69011" x2="36406" y2="72527"/>
                        <a14:foregroundMark x1="42188" y1="53297" x2="42188" y2="53297"/>
                        <a14:foregroundMark x1="43047" y1="51538" x2="48828" y2="4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089" y="1420660"/>
            <a:ext cx="5249928" cy="3732371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69424" y="5090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76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424" y="1676692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диво -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самоходи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Вниз і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возять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сходи.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східці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лиш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стати,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рушати</a:t>
            </a:r>
            <a:r>
              <a:rPr lang="ru-RU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4031" y="4532655"/>
            <a:ext cx="31640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Ескалатор</a:t>
            </a:r>
            <a:endParaRPr lang="ru-RU" sz="5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500" l="6630" r="90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038" y="749808"/>
            <a:ext cx="5594299" cy="486460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70592" y="7498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43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5424" y="1676692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Мимо лісу, мимо яру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Мчить 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без диму і без пару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Паровозова</a:t>
            </a:r>
            <a:r>
              <a:rPr lang="uk-UA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сестричка</a:t>
            </a: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Хто така?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9963" y="4532655"/>
            <a:ext cx="36121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Електричка</a:t>
            </a:r>
            <a:endParaRPr lang="ru-RU" sz="5400" b="1" cap="none" spc="0" dirty="0">
              <a:ln w="0"/>
              <a:solidFill>
                <a:schemeClr val="accent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Покрашенный поезд - иллюстрация для детей Иллюстрация штока - иллюстрации  насчитывающей промышленно, путешествие: 3765226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3" b="94640" l="625" r="98875">
                        <a14:foregroundMark x1="41500" y1="34196" x2="94500" y2="50647"/>
                        <a14:foregroundMark x1="81125" y1="59519" x2="77500" y2="72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924" y="1099902"/>
            <a:ext cx="5076159" cy="343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31680" y="7951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52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i.pinimg.com/564x/6f/ec/59/6fec59427f8ca327c19d67e451a9f8d3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08" l="0" r="100000">
                        <a14:foregroundMark x1="4255" y1="8187" x2="7979" y2="16959"/>
                        <a14:foregroundMark x1="10461" y1="13304" x2="85638" y2="7602"/>
                        <a14:foregroundMark x1="71099" y1="7602" x2="77482" y2="7602"/>
                        <a14:foregroundMark x1="84043" y1="16374" x2="97340" y2="15205"/>
                        <a14:foregroundMark x1="98404" y1="16959" x2="98936" y2="23977"/>
                        <a14:foregroundMark x1="98404" y1="87865" x2="99823" y2="91813"/>
                        <a14:foregroundMark x1="1418" y1="92690" x2="10106" y2="95906"/>
                        <a14:foregroundMark x1="1418" y1="74708" x2="10106" y2="79094"/>
                        <a14:foregroundMark x1="2128" y1="26901" x2="8333" y2="32310"/>
                        <a14:foregroundMark x1="17908" y1="3801" x2="23227" y2="9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8318" y="-417579"/>
            <a:ext cx="6470650" cy="72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058" b="95971" l="63121" r="98582">
                        <a14:foregroundMark x1="79965" y1="60144" x2="79078" y2="64317"/>
                        <a14:foregroundMark x1="85816" y1="62302" x2="87411" y2="64317"/>
                        <a14:foregroundMark x1="66312" y1="84029" x2="66312" y2="83597"/>
                        <a14:foregroundMark x1="81206" y1="83885" x2="82447" y2="90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00" t="48097"/>
          <a:stretch/>
        </p:blipFill>
        <p:spPr bwMode="auto">
          <a:xfrm>
            <a:off x="8104910" y="1306338"/>
            <a:ext cx="3823853" cy="640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олна 5"/>
          <p:cNvSpPr/>
          <p:nvPr/>
        </p:nvSpPr>
        <p:spPr>
          <a:xfrm>
            <a:off x="6373669" y="0"/>
            <a:ext cx="5349517" cy="1454727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73668" y="419343"/>
            <a:ext cx="534951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Супер! Ви відгадали всі </a:t>
            </a:r>
            <a:r>
              <a:rPr lang="uk-U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агадки!</a:t>
            </a: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82656" y="1027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418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5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985" y="1621712"/>
            <a:ext cx="2979911" cy="2834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48" b="100000" l="3125" r="98281">
                        <a14:foregroundMark x1="40547" y1="69011" x2="67578" y2="70220"/>
                        <a14:foregroundMark x1="37266" y1="69011" x2="36406" y2="72527"/>
                        <a14:foregroundMark x1="42188" y1="53297" x2="42188" y2="53297"/>
                        <a14:foregroundMark x1="43047" y1="51538" x2="48828" y2="4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725" y="3897511"/>
            <a:ext cx="3624342" cy="2576681"/>
          </a:xfrm>
          <a:prstGeom prst="rect">
            <a:avLst/>
          </a:prstGeom>
        </p:spPr>
      </p:pic>
      <p:pic>
        <p:nvPicPr>
          <p:cNvPr id="12" name="Picture 2" descr="Покрашенный поезд - иллюстрация для детей Иллюстрация штока - иллюстрации  насчитывающей промышленно, путешествие: 3765226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033" b="94640" l="625" r="98875">
                        <a14:foregroundMark x1="41500" y1="34196" x2="94500" y2="50647"/>
                        <a14:foregroundMark x1="81125" y1="59519" x2="77500" y2="72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31" y="2725603"/>
            <a:ext cx="3622170" cy="244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9500" l="6630" r="905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062" y="2725603"/>
            <a:ext cx="3980724" cy="34614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0595" y="994741"/>
            <a:ext cx="3670769" cy="5192361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714023" y="-8874"/>
            <a:ext cx="5720026" cy="2907023"/>
            <a:chOff x="-566387" y="253459"/>
            <a:chExt cx="5720026" cy="2907023"/>
          </a:xfrm>
        </p:grpSpPr>
        <p:sp>
          <p:nvSpPr>
            <p:cNvPr id="10" name="Облако 9"/>
            <p:cNvSpPr/>
            <p:nvPr/>
          </p:nvSpPr>
          <p:spPr>
            <a:xfrm>
              <a:off x="-566387" y="253459"/>
              <a:ext cx="5414962" cy="2907023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-195879" y="781958"/>
              <a:ext cx="5349518" cy="156966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Діти, назвіть відгадки, протягуючи перший звук.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Що це за звук?</a:t>
              </a:r>
              <a:endParaRPr lang="ru-RU" sz="3200" i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4423" y="519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5141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04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523676" y="308430"/>
            <a:ext cx="8732066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</a:rPr>
              <a:t>Інструктаж</a:t>
            </a:r>
            <a:r>
              <a:rPr lang="ru-RU" sz="2800" b="1" dirty="0" smtClean="0">
                <a:solidFill>
                  <a:schemeClr val="bg1"/>
                </a:solidFill>
              </a:rPr>
              <a:t> для </a:t>
            </a:r>
            <a:r>
              <a:rPr lang="ru-RU" sz="2800" b="1" dirty="0" err="1" smtClean="0">
                <a:solidFill>
                  <a:schemeClr val="bg1"/>
                </a:solidFill>
              </a:rPr>
              <a:t>діток</a:t>
            </a:r>
            <a:r>
              <a:rPr lang="ru-RU" sz="2800" b="1" dirty="0" smtClean="0">
                <a:solidFill>
                  <a:schemeClr val="bg1"/>
                </a:solidFill>
              </a:rPr>
              <a:t> і </a:t>
            </a:r>
            <a:r>
              <a:rPr lang="ru-RU" sz="2800" b="1" dirty="0" err="1" smtClean="0">
                <a:solidFill>
                  <a:schemeClr val="bg1"/>
                </a:solidFill>
              </a:rPr>
              <a:t>їхніх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помічників</a:t>
            </a:r>
            <a:r>
              <a:rPr lang="ru-RU" sz="2800" b="1" dirty="0" smtClean="0">
                <a:solidFill>
                  <a:schemeClr val="bg1"/>
                </a:solidFill>
              </a:rPr>
              <a:t> – </a:t>
            </a:r>
            <a:r>
              <a:rPr lang="ru-RU" sz="2800" b="1" dirty="0" err="1" smtClean="0">
                <a:solidFill>
                  <a:schemeClr val="bg1"/>
                </a:solidFill>
              </a:rPr>
              <a:t>батьків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4058" y="1140823"/>
            <a:ext cx="4663130" cy="536010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Любі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діти</a:t>
            </a:r>
            <a:r>
              <a:rPr lang="ru-RU" sz="2400" b="1" dirty="0" smtClean="0">
                <a:solidFill>
                  <a:schemeClr val="bg1"/>
                </a:solidFill>
              </a:rPr>
              <a:t>, на вас </a:t>
            </a:r>
            <a:r>
              <a:rPr lang="ru-RU" sz="2400" b="1" dirty="0" err="1" smtClean="0">
                <a:solidFill>
                  <a:schemeClr val="bg1"/>
                </a:solidFill>
              </a:rPr>
              <a:t>чекає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захоплююча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подорож</a:t>
            </a:r>
            <a:r>
              <a:rPr lang="ru-RU" sz="2400" b="1" dirty="0" smtClean="0">
                <a:solidFill>
                  <a:schemeClr val="bg1"/>
                </a:solidFill>
              </a:rPr>
              <a:t> до </a:t>
            </a:r>
            <a:r>
              <a:rPr lang="ru-RU" sz="2400" b="1" dirty="0" err="1" smtClean="0">
                <a:solidFill>
                  <a:schemeClr val="bg1"/>
                </a:solidFill>
              </a:rPr>
              <a:t>дивовижної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Країни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Звуків</a:t>
            </a:r>
            <a:r>
              <a:rPr lang="ru-RU" sz="2400" b="1" dirty="0" smtClean="0">
                <a:solidFill>
                  <a:schemeClr val="bg1"/>
                </a:solidFill>
              </a:rPr>
              <a:t> і Букв, </a:t>
            </a:r>
            <a:r>
              <a:rPr lang="ru-RU" sz="2400" b="1" dirty="0" err="1" smtClean="0">
                <a:solidFill>
                  <a:schemeClr val="bg1"/>
                </a:solidFill>
              </a:rPr>
              <a:t>під</a:t>
            </a:r>
            <a:r>
              <a:rPr lang="ru-RU" sz="2400" b="1" dirty="0" smtClean="0">
                <a:solidFill>
                  <a:schemeClr val="bg1"/>
                </a:solidFill>
              </a:rPr>
              <a:t> час </a:t>
            </a:r>
            <a:r>
              <a:rPr lang="ru-RU" sz="2400" b="1" dirty="0" err="1" smtClean="0">
                <a:solidFill>
                  <a:schemeClr val="bg1"/>
                </a:solidFill>
              </a:rPr>
              <a:t>якої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познайомитесь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із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голосними</a:t>
            </a:r>
            <a:r>
              <a:rPr lang="ru-RU" sz="2400" b="1" dirty="0" smtClean="0">
                <a:solidFill>
                  <a:schemeClr val="bg1"/>
                </a:solidFill>
              </a:rPr>
              <a:t> звуками і буквами, </a:t>
            </a:r>
            <a:r>
              <a:rPr lang="ru-RU" sz="2400" b="1" dirty="0" err="1" smtClean="0">
                <a:solidFill>
                  <a:schemeClr val="bg1"/>
                </a:solidFill>
              </a:rPr>
              <a:t>які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позначають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Навчитеся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їх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читати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писати</a:t>
            </a:r>
            <a:r>
              <a:rPr lang="ru-RU" sz="2400" b="1" dirty="0" smtClean="0">
                <a:solidFill>
                  <a:schemeClr val="bg1"/>
                </a:solidFill>
              </a:rPr>
              <a:t>, будете </a:t>
            </a:r>
            <a:r>
              <a:rPr lang="ru-RU" sz="2400" b="1" dirty="0" err="1" smtClean="0">
                <a:solidFill>
                  <a:schemeClr val="bg1"/>
                </a:solidFill>
              </a:rPr>
              <a:t>досліджувати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мовні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явища</a:t>
            </a:r>
            <a:r>
              <a:rPr lang="ru-RU" sz="2400" b="1" dirty="0" smtClean="0">
                <a:solidFill>
                  <a:schemeClr val="bg1"/>
                </a:solidFill>
              </a:rPr>
              <a:t> і </a:t>
            </a:r>
            <a:r>
              <a:rPr lang="ru-RU" sz="2400" b="1" dirty="0" err="1" smtClean="0">
                <a:solidFill>
                  <a:schemeClr val="bg1"/>
                </a:solidFill>
              </a:rPr>
              <a:t>знаходити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відповіді</a:t>
            </a:r>
            <a:r>
              <a:rPr lang="ru-RU" sz="2400" b="1" dirty="0" smtClean="0">
                <a:solidFill>
                  <a:schemeClr val="bg1"/>
                </a:solidFill>
              </a:rPr>
              <a:t> на </a:t>
            </a:r>
            <a:r>
              <a:rPr lang="ru-RU" sz="2400" b="1" dirty="0" err="1" smtClean="0">
                <a:solidFill>
                  <a:schemeClr val="bg1"/>
                </a:solidFill>
              </a:rPr>
              <a:t>непрості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питання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Попереду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багато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цікавих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ігор</a:t>
            </a:r>
            <a:r>
              <a:rPr lang="ru-RU" sz="2400" b="1" dirty="0" smtClean="0">
                <a:solidFill>
                  <a:schemeClr val="bg1"/>
                </a:solidFill>
              </a:rPr>
              <a:t> і загадок.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Вас </a:t>
            </a:r>
            <a:r>
              <a:rPr lang="ru-RU" sz="2400" b="1" dirty="0" err="1" smtClean="0">
                <a:solidFill>
                  <a:schemeClr val="bg1"/>
                </a:solidFill>
              </a:rPr>
              <a:t>будуть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супроводжувати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наші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герої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Познайомтеся</a:t>
            </a:r>
            <a:r>
              <a:rPr lang="ru-RU" sz="2400" b="1" dirty="0" smtClean="0">
                <a:solidFill>
                  <a:schemeClr val="bg1"/>
                </a:solidFill>
              </a:rPr>
              <a:t> з ними.  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970822"/>
            <a:ext cx="729851" cy="1032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24" y="1886825"/>
            <a:ext cx="803421" cy="11364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763" l="532" r="100000">
                        <a14:foregroundMark x1="40314" y1="69686" x2="51832" y2="76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911" y="2919211"/>
            <a:ext cx="795767" cy="1192241"/>
          </a:xfrm>
          <a:prstGeom prst="rect">
            <a:avLst/>
          </a:prstGeom>
        </p:spPr>
      </p:pic>
      <p:pic>
        <p:nvPicPr>
          <p:cNvPr id="7" name="Рисунок 6" descr="Счастливый школьный мультфильм сова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919" y="4209399"/>
            <a:ext cx="649752" cy="975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i.pinimg.com/originals/e5/4b/d1/e54bd17f2f9293b409f1592daf057103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87" b="99757" l="222" r="100000">
                        <a14:foregroundMark x1="37778" y1="20195" x2="41333" y2="40876"/>
                        <a14:foregroundMark x1="57111" y1="20925" x2="63333" y2="38443"/>
                        <a14:foregroundMark x1="60667" y1="69343" x2="88444" y2="66423"/>
                        <a14:foregroundMark x1="9111" y1="59124" x2="35111" y2="73479"/>
                        <a14:foregroundMark x1="32000" y1="61800" x2="38667" y2="70560"/>
                        <a14:foregroundMark x1="56667" y1="76399" x2="62667" y2="78102"/>
                        <a14:foregroundMark x1="30000" y1="97080" x2="69333" y2="97567"/>
                        <a14:foregroundMark x1="16667" y1="78832" x2="23778" y2="87591"/>
                        <a14:foregroundMark x1="36444" y1="84672" x2="58444" y2="82238"/>
                        <a14:foregroundMark x1="63111" y1="81752" x2="74000" y2="82968"/>
                        <a14:foregroundMark x1="39333" y1="77129" x2="43111" y2="77372"/>
                        <a14:foregroundMark x1="11111" y1="85401" x2="18667" y2="85401"/>
                        <a14:foregroundMark x1="55778" y1="25304" x2="62000" y2="457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351" y="5316032"/>
            <a:ext cx="664135" cy="60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91419" y="943582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хазяйка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країни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Мовознавії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Відкриє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секрети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нашої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рідної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вона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2275" y="1948870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Суржик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помічник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Мовки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багато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цікавих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ігор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загадок.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нього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63276" y="3003073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Чарівник</a:t>
            </a:r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Алфавіт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познайовить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вас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їз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буквами,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навчить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читати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писати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їх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він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говорить,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63276" y="4114789"/>
            <a:ext cx="558333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Мудра Сова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допоможе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вам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перевірити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ваші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відповіді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загадки і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запитання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дізнатися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відповідь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тисніть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її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92275" y="5256206"/>
            <a:ext cx="55833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err="1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Компік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щоб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перейти до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гри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яку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пропонує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Суржик, клацайте на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його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зображення</a:t>
            </a:r>
            <a:r>
              <a:rPr lang="ru-RU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52590" y="5990476"/>
            <a:ext cx="6186191" cy="627460"/>
          </a:xfrm>
          <a:prstGeom prst="round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1"/>
                </a:solidFill>
              </a:rPr>
              <a:t>Щоб</a:t>
            </a:r>
            <a:r>
              <a:rPr lang="ru-RU" sz="2000" b="1" dirty="0" smtClean="0">
                <a:solidFill>
                  <a:schemeClr val="bg1"/>
                </a:solidFill>
              </a:rPr>
              <a:t> перейти на </a:t>
            </a:r>
            <a:r>
              <a:rPr lang="ru-RU" sz="2000" b="1" dirty="0" err="1" smtClean="0">
                <a:solidFill>
                  <a:schemeClr val="bg1"/>
                </a:solidFill>
              </a:rPr>
              <a:t>наступний</a:t>
            </a:r>
            <a:r>
              <a:rPr lang="ru-RU" sz="2000" b="1" dirty="0" smtClean="0">
                <a:solidFill>
                  <a:schemeClr val="bg1"/>
                </a:solidFill>
              </a:rPr>
              <a:t> слайд, клацайте на </a:t>
            </a:r>
            <a:r>
              <a:rPr lang="ru-RU" sz="2000" b="1" dirty="0" err="1" smtClean="0">
                <a:solidFill>
                  <a:schemeClr val="bg1"/>
                </a:solidFill>
              </a:rPr>
              <a:t>екран</a:t>
            </a:r>
            <a:r>
              <a:rPr lang="ru-RU" sz="2000" b="1" dirty="0" smtClean="0">
                <a:solidFill>
                  <a:schemeClr val="bg1"/>
                </a:solidFill>
              </a:rPr>
              <a:t>, але </a:t>
            </a:r>
            <a:r>
              <a:rPr lang="ru-RU" sz="2000" b="1" dirty="0" err="1" smtClean="0">
                <a:solidFill>
                  <a:schemeClr val="bg1"/>
                </a:solidFill>
              </a:rPr>
              <a:t>уникайте</a:t>
            </a:r>
            <a:r>
              <a:rPr lang="ru-RU" sz="2000" b="1" dirty="0" smtClean="0">
                <a:solidFill>
                  <a:schemeClr val="bg1"/>
                </a:solidFill>
              </a:rPr>
              <a:t> наших </a:t>
            </a:r>
            <a:r>
              <a:rPr lang="ru-RU" sz="2000" b="1" dirty="0" err="1" smtClean="0">
                <a:solidFill>
                  <a:schemeClr val="bg1"/>
                </a:solidFill>
              </a:rPr>
              <a:t>героїв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7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[ е ]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14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114305" y="379641"/>
            <a:ext cx="8732066" cy="588812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bg1"/>
                </a:solidFill>
              </a:rPr>
              <a:t>Спостереження</a:t>
            </a:r>
            <a:r>
              <a:rPr lang="ru-RU" sz="2800" b="1" dirty="0">
                <a:solidFill>
                  <a:schemeClr val="bg1"/>
                </a:solidFill>
              </a:rPr>
              <a:t> за </a:t>
            </a:r>
            <a:r>
              <a:rPr lang="ru-RU" sz="2800" b="1" dirty="0" err="1">
                <a:solidFill>
                  <a:schemeClr val="bg1"/>
                </a:solidFill>
              </a:rPr>
              <a:t>вимовою</a:t>
            </a:r>
            <a:r>
              <a:rPr lang="ru-RU" sz="2800" b="1" dirty="0">
                <a:solidFill>
                  <a:schemeClr val="bg1"/>
                </a:solidFill>
              </a:rPr>
              <a:t> звука</a:t>
            </a:r>
          </a:p>
        </p:txBody>
      </p:sp>
      <p:sp>
        <p:nvSpPr>
          <p:cNvPr id="25" name="Овал 24"/>
          <p:cNvSpPr/>
          <p:nvPr/>
        </p:nvSpPr>
        <p:spPr>
          <a:xfrm>
            <a:off x="5785074" y="4792948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7074621" y="470419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14" name="Группа 13"/>
          <p:cNvGrpSpPr/>
          <p:nvPr/>
        </p:nvGrpSpPr>
        <p:grpSpPr>
          <a:xfrm>
            <a:off x="2114305" y="824899"/>
            <a:ext cx="5800970" cy="5077124"/>
            <a:chOff x="0" y="168857"/>
            <a:chExt cx="5447881" cy="4794764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98363" y="225866"/>
              <a:ext cx="5349518" cy="4737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Отже!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При вимові звука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е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повітря спокійно виходить,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 зустрічаючи перешкод.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[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е</a:t>
              </a:r>
              <a:r>
                <a:rPr lang="en-US" sz="3200" b="1" dirty="0" smtClean="0">
                  <a:ln/>
                  <a:solidFill>
                    <a:schemeClr val="accent4"/>
                  </a:solidFill>
                </a:rPr>
                <a:t>]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– голосний.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Його позначаємо кружечком.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Колір його –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червоний.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  </a:t>
              </a:r>
              <a:endParaRPr lang="uk-UA" sz="3200" b="1" dirty="0">
                <a:ln/>
                <a:solidFill>
                  <a:schemeClr val="accent4"/>
                </a:solidFill>
              </a:endParaRPr>
            </a:p>
            <a:p>
              <a:pPr algn="ctr"/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9089941" y="2377553"/>
            <a:ext cx="3216034" cy="4157408"/>
            <a:chOff x="4667249" y="3380691"/>
            <a:chExt cx="2140287" cy="3102085"/>
          </a:xfrm>
        </p:grpSpPr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21" name="Прямоугольник 20"/>
            <p:cNvSpPr/>
            <p:nvPr/>
          </p:nvSpPr>
          <p:spPr>
            <a:xfrm>
              <a:off x="5535524" y="4521414"/>
              <a:ext cx="497345" cy="7578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 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444" b="69868" l="3143" r="31714">
                        <a14:foregroundMark x1="9143" y1="63907" x2="20000" y2="67384"/>
                        <a14:foregroundMark x1="16000" y1="65232" x2="28000" y2="64404"/>
                        <a14:foregroundMark x1="9714" y1="65563" x2="14000" y2="65894"/>
                        <a14:foregroundMark x1="9143" y1="66225" x2="14571" y2="67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090" t="57292" r="67497" b="29375"/>
          <a:stretch/>
        </p:blipFill>
        <p:spPr>
          <a:xfrm>
            <a:off x="7607998" y="599686"/>
            <a:ext cx="3459799" cy="2236638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4576" y="379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5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Пропоную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7966" y="818184"/>
            <a:ext cx="609600" cy="609600"/>
          </a:xfrm>
          <a:prstGeom prst="rect">
            <a:avLst/>
          </a:prstGeom>
        </p:spPr>
      </p:pic>
      <p:pic>
        <p:nvPicPr>
          <p:cNvPr id="9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44" b="47914" l="679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99" b="51776"/>
          <a:stretch/>
        </p:blipFill>
        <p:spPr bwMode="auto">
          <a:xfrm>
            <a:off x="4569147" y="3089563"/>
            <a:ext cx="1989281" cy="371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922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7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35" y="110747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479827" y="446432"/>
            <a:ext cx="5841945" cy="4300538"/>
            <a:chOff x="-688306" y="-143530"/>
            <a:chExt cx="5841945" cy="4300538"/>
          </a:xfrm>
        </p:grpSpPr>
        <p:sp>
          <p:nvSpPr>
            <p:cNvPr id="5" name="Облако 4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-195879" y="781958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Дітки, давайте заглянемо у книжку нашого друга Ельфа.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Послухайте вірші. Запам’ятайте слова із звуком </a:t>
              </a:r>
              <a:r>
                <a:rPr lang="en-US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[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е</a:t>
              </a:r>
              <a:r>
                <a:rPr lang="en-US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]</a:t>
              </a:r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endParaRPr lang="ru-RU" sz="32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3213009" y="3135107"/>
            <a:ext cx="2593939" cy="3223725"/>
            <a:chOff x="4667249" y="3380691"/>
            <a:chExt cx="2140287" cy="3102085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249" y="3380691"/>
              <a:ext cx="2140287" cy="310208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5535524" y="4521414"/>
              <a:ext cx="497345" cy="75784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0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 </a:t>
              </a:r>
              <a:endParaRPr lang="ru-RU" sz="6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43712" y="1760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739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i.pinimg.com/564x/6f/ec/59/6fec59427f8ca327c19d67e451a9f8d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08" l="0" r="100000">
                        <a14:foregroundMark x1="4255" y1="8187" x2="7979" y2="16959"/>
                        <a14:foregroundMark x1="10461" y1="13304" x2="85638" y2="7602"/>
                        <a14:foregroundMark x1="71099" y1="7602" x2="77482" y2="7602"/>
                        <a14:foregroundMark x1="84043" y1="16374" x2="97340" y2="15205"/>
                        <a14:foregroundMark x1="98404" y1="16959" x2="98936" y2="23977"/>
                        <a14:foregroundMark x1="98404" y1="87865" x2="99823" y2="91813"/>
                        <a14:foregroundMark x1="1418" y1="92690" x2="10106" y2="95906"/>
                        <a14:foregroundMark x1="1418" y1="74708" x2="10106" y2="79094"/>
                        <a14:foregroundMark x1="2128" y1="26901" x2="8333" y2="32310"/>
                        <a14:foregroundMark x1="17908" y1="3801" x2="23227" y2="9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-395288"/>
            <a:ext cx="6470650" cy="72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03745" y="2828835"/>
            <a:ext cx="251703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C953D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ВІРШІ</a:t>
            </a:r>
            <a:endParaRPr lang="ru-RU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C953D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2" descr="https://i.pinimg.com/564x/97/53/89/9753894cbd9330d248d937e921bb7ad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53045" l="355" r="551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780" b="48409"/>
          <a:stretch/>
        </p:blipFill>
        <p:spPr bwMode="auto">
          <a:xfrm>
            <a:off x="1207283" y="3255817"/>
            <a:ext cx="3674203" cy="360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31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474" y="1168593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Страус ему —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енергійний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Елегантний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Етикету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охоче</a:t>
            </a:r>
            <a:b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Малюків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хоче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 На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екскурсії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савані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чемні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охайні</a:t>
            </a:r>
            <a:r>
              <a:rPr lang="ru-RU" sz="32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r"/>
            <a:r>
              <a:rPr lang="ru-RU" sz="3200" b="1" dirty="0">
                <a:solidFill>
                  <a:srgbClr val="4AAE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Леся 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Вознюк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02" r="95984">
                        <a14:foregroundMark x1="19679" y1="8444" x2="19679" y2="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2" y="563537"/>
            <a:ext cx="3117272" cy="563422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95164" y="7101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82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34229" y="1912316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Ефа -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пані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екзотична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Елегантна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симпатична.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Ефа -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мешканка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пустельна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Ефа жалить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смертельно.</a:t>
            </a:r>
          </a:p>
          <a:p>
            <a:pPr algn="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Віктор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Дзюба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720" y="1868014"/>
            <a:ext cx="4237759" cy="2598847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95104" y="5821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13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9113" y="64394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Електричка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гарна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мене,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Невеличка і зелена,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Ось вона, на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етажерці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вікна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і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дверці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Попрошу у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й тата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Іграшковий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екскаватор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Хай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повірять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люди:</a:t>
            </a:r>
            <a:b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Екскаваторником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буду.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Жанна ВОВК-ЧЕРЕМУШ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0" b="100000" l="0" r="100000">
                        <a14:foregroundMark x1="3723" y1="3771" x2="97163" y2="97919"/>
                        <a14:foregroundMark x1="95567" y1="3901" x2="96986" y2="93368"/>
                        <a14:foregroundMark x1="3191" y1="98570" x2="93262" y2="98309"/>
                        <a14:foregroundMark x1="7447" y1="57087" x2="79610" y2="88166"/>
                        <a14:foregroundMark x1="3191" y1="96619" x2="90071" y2="95579"/>
                        <a14:foregroundMark x1="8688" y1="91938" x2="60284" y2="91678"/>
                        <a14:foregroundMark x1="6028" y1="73082" x2="47518" y2="74382"/>
                        <a14:foregroundMark x1="2305" y1="74772" x2="4965" y2="94018"/>
                        <a14:foregroundMark x1="5496" y1="94018" x2="82979" y2="94408"/>
                        <a14:foregroundMark x1="95035" y1="77243" x2="94149" y2="89337"/>
                        <a14:foregroundMark x1="75177" y1="73732" x2="91489" y2="72692"/>
                        <a14:foregroundMark x1="92908" y1="56827" x2="95035" y2="69311"/>
                        <a14:foregroundMark x1="62234" y1="56827" x2="94149" y2="55267"/>
                        <a14:foregroundMark x1="94681" y1="39402" x2="94326" y2="55657"/>
                        <a14:foregroundMark x1="68262" y1="57477" x2="92199" y2="56437"/>
                        <a14:foregroundMark x1="16312" y1="77503" x2="56560" y2="89727"/>
                        <a14:foregroundMark x1="3723" y1="47724" x2="4433" y2="76203"/>
                        <a14:foregroundMark x1="5496" y1="55787" x2="48759" y2="55657"/>
                        <a14:foregroundMark x1="6028" y1="59428" x2="7270" y2="71912"/>
                        <a14:foregroundMark x1="14539" y1="57477" x2="52305" y2="56697"/>
                        <a14:foregroundMark x1="3191" y1="21066" x2="4610" y2="49805"/>
                        <a14:foregroundMark x1="6915" y1="20416" x2="5851" y2="50845"/>
                        <a14:foregroundMark x1="37589" y1="23147" x2="93262" y2="32900"/>
                        <a14:foregroundMark x1="41312" y1="38101" x2="93262" y2="39142"/>
                        <a14:foregroundMark x1="94149" y1="6502" x2="95213" y2="17685"/>
                        <a14:foregroundMark x1="32801" y1="21717" x2="87234" y2="21196"/>
                        <a14:foregroundMark x1="20213" y1="18336" x2="91844" y2="18075"/>
                        <a14:foregroundMark x1="6028" y1="2081" x2="98936" y2="1040"/>
                        <a14:foregroundMark x1="1773" y1="18726" x2="17730" y2="19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8837" y="899194"/>
            <a:ext cx="3598433" cy="4906374"/>
          </a:xfrm>
          <a:prstGeom prst="rect">
            <a:avLst/>
          </a:prstGeom>
        </p:spPr>
      </p:pic>
      <p:pic>
        <p:nvPicPr>
          <p:cNvPr id="4" name="Picture 2" descr="Покрашенный поезд - иллюстрация для детей Иллюстрация штока - иллюстрации  насчитывающей промышленно, путешествие: 3765226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33" b="94640" l="625" r="98875">
                        <a14:foregroundMark x1="41500" y1="34196" x2="94500" y2="50647"/>
                        <a14:foregroundMark x1="81125" y1="59519" x2="77500" y2="720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958" y="2452254"/>
            <a:ext cx="2038688" cy="137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37" y="3649013"/>
            <a:ext cx="1823878" cy="1734964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11394" y="3391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74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i.pinimg.com/564x/6f/ec/59/6fec59427f8ca327c19d67e451a9f8d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08" l="0" r="100000">
                        <a14:foregroundMark x1="4255" y1="8187" x2="7979" y2="16959"/>
                        <a14:foregroundMark x1="10461" y1="13304" x2="85638" y2="7602"/>
                        <a14:foregroundMark x1="71099" y1="7602" x2="77482" y2="7602"/>
                        <a14:foregroundMark x1="84043" y1="16374" x2="97340" y2="15205"/>
                        <a14:foregroundMark x1="98404" y1="16959" x2="98936" y2="23977"/>
                        <a14:foregroundMark x1="98404" y1="87865" x2="99823" y2="91813"/>
                        <a14:foregroundMark x1="1418" y1="92690" x2="10106" y2="95906"/>
                        <a14:foregroundMark x1="1418" y1="74708" x2="10106" y2="79094"/>
                        <a14:foregroundMark x1="2128" y1="26901" x2="8333" y2="32310"/>
                        <a14:foregroundMark x1="17908" y1="3801" x2="23227" y2="9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8318" y="-417579"/>
            <a:ext cx="6470650" cy="72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58" b="93237" l="0" r="35461">
                        <a14:foregroundMark x1="2482" y1="90360" x2="10284" y2="82302"/>
                        <a14:foregroundMark x1="23759" y1="82158" x2="23582" y2="90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3" t="44188" r="63333" b="8095"/>
          <a:stretch/>
        </p:blipFill>
        <p:spPr bwMode="auto">
          <a:xfrm>
            <a:off x="7249595" y="2230584"/>
            <a:ext cx="2723491" cy="4435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олна 4"/>
          <p:cNvSpPr/>
          <p:nvPr/>
        </p:nvSpPr>
        <p:spPr>
          <a:xfrm>
            <a:off x="6537913" y="625909"/>
            <a:ext cx="5231523" cy="1286019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734504" y="853776"/>
            <a:ext cx="534951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Молодці!</a:t>
            </a:r>
            <a:endParaRPr lang="ru-RU" sz="4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255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828800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Пропонуємо цікаву гру!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" y="2915529"/>
            <a:ext cx="2928938" cy="4143031"/>
          </a:xfrm>
          <a:prstGeom prst="rect">
            <a:avLst/>
          </a:prstGeom>
        </p:spPr>
      </p:pic>
      <p:pic>
        <p:nvPicPr>
          <p:cNvPr id="3074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734" y="2072191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4" b="47914" l="6790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199" b="51776"/>
          <a:stretch/>
        </p:blipFill>
        <p:spPr bwMode="auto">
          <a:xfrm>
            <a:off x="4569147" y="3089563"/>
            <a:ext cx="1989281" cy="371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98039" y="5133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236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847528" y="332656"/>
            <a:ext cx="8496944" cy="720080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847528" y="1196752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" name="Picture 2" descr="Ілюстративний матеріал &quot;Мовка і Суржик&quot; | Ілюстрації. НУШ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0465"/>
            <a:ext cx="12192000" cy="692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168857"/>
            <a:ext cx="5414962" cy="4300538"/>
            <a:chOff x="0" y="168857"/>
            <a:chExt cx="5414962" cy="4300538"/>
          </a:xfrm>
        </p:grpSpPr>
        <p:sp>
          <p:nvSpPr>
            <p:cNvPr id="2" name="Облако 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32722" y="70958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Добрий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день,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мої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любі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r>
                <a:rPr lang="ru-RU" sz="3200" b="1" cap="none" spc="0" dirty="0" err="1" smtClean="0">
                  <a:ln/>
                  <a:solidFill>
                    <a:schemeClr val="accent4"/>
                  </a:solidFill>
                  <a:effectLst/>
                </a:rPr>
                <a:t>першокласнички</a:t>
              </a:r>
              <a:r>
                <a:rPr lang="ru-RU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Сьогодні ми з вами продовжуємо  подорож у чарівну Країну Звуків і Букв 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382240" y="457200"/>
            <a:ext cx="2331166" cy="60468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2401" y="1926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1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9134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78446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Букви Е, е _ #чатурок _ Українська мова 1 клас _ Нова Школ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0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047173" y="1037524"/>
            <a:ext cx="6868352" cy="300583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/>
              <a:t/>
            </a:r>
            <a:br>
              <a:rPr lang="ru-RU" sz="2800" b="1" dirty="0"/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  <a:t>Що майструє цей хлопчина?</a:t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  <a:t>До стовпця прибив жердини.</a:t>
            </a:r>
            <a:b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</a:b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  <a:t>— Подивіться! — всіх він зве.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libri" panose="020F0502020204030204" pitchFamily="34" charset="0"/>
              </a:rPr>
              <a:t> — Змайстрував я букву …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r>
              <a:rPr lang="uk-UA" sz="2800" b="1" dirty="0" smtClean="0"/>
              <a:t>                                  </a:t>
            </a:r>
            <a:endParaRPr lang="ru-RU" sz="2800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2122" y="1415143"/>
            <a:ext cx="3395804" cy="5087687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1014826" y="360972"/>
            <a:ext cx="9975781" cy="865361"/>
            <a:chOff x="954155" y="600075"/>
            <a:chExt cx="9975781" cy="865361"/>
          </a:xfrm>
        </p:grpSpPr>
        <p:sp>
          <p:nvSpPr>
            <p:cNvPr id="7" name="Скругленная прямоугольная выноска 6"/>
            <p:cNvSpPr/>
            <p:nvPr/>
          </p:nvSpPr>
          <p:spPr>
            <a:xfrm flipH="1">
              <a:off x="954155" y="600076"/>
              <a:ext cx="9975781" cy="865360"/>
            </a:xfrm>
            <a:prstGeom prst="wedgeRoundRectCallout">
              <a:avLst>
                <a:gd name="adj1" fmla="val -19150"/>
                <a:gd name="adj2" fmla="val 92262"/>
                <a:gd name="adj3" fmla="val 16667"/>
              </a:avLst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72818" y="600075"/>
              <a:ext cx="9541565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uk-UA" sz="3200" b="1" dirty="0" smtClean="0">
                  <a:ln w="0"/>
                  <a:solidFill>
                    <a:schemeClr val="bg1"/>
                  </a:solidFill>
                </a:rPr>
                <a:t>Знайомимось з буквою Е.</a:t>
              </a:r>
              <a:endParaRPr lang="ru-RU" sz="3200" b="1" cap="none" spc="0" dirty="0">
                <a:ln w="0"/>
                <a:solidFill>
                  <a:schemeClr val="bg1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79872" y="493309"/>
            <a:ext cx="284885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</a:t>
            </a:r>
            <a:r>
              <a:rPr lang="ru-RU" sz="16600" b="1" cap="none" spc="0" dirty="0" err="1" smtClean="0">
                <a:ln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endParaRPr lang="ru-RU" sz="16600" b="1" cap="none" spc="0" dirty="0">
              <a:ln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2" descr="Little Cartoon Carpenter Working with Woods Stock Vector - Illustration of  carving, mascot: 1718299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750" r="98625">
                        <a14:foregroundMark x1="8875" y1="29250" x2="7000" y2="82875"/>
                        <a14:foregroundMark x1="18375" y1="28625" x2="24875" y2="81000"/>
                        <a14:foregroundMark x1="4875" y1="36750" x2="3625" y2="82250"/>
                        <a14:foregroundMark x1="74125" y1="64000" x2="96125" y2="66875"/>
                        <a14:foregroundMark x1="66375" y1="33625" x2="68500" y2="35500"/>
                        <a14:foregroundMark x1="51625" y1="30500" x2="54375" y2="33875"/>
                        <a14:foregroundMark x1="37500" y1="91250" x2="42750" y2="91875"/>
                        <a14:foregroundMark x1="35000" y1="91875" x2="37500" y2="95125"/>
                        <a14:foregroundMark x1="28375" y1="86000" x2="27750" y2="88125"/>
                        <a14:foregroundMark x1="19250" y1="91250" x2="23375" y2="91875"/>
                        <a14:foregroundMark x1="54750" y1="91250" x2="57250" y2="93875"/>
                        <a14:foregroundMark x1="47500" y1="92500" x2="49375" y2="92500"/>
                        <a14:foregroundMark x1="71375" y1="91250" x2="76375" y2="92500"/>
                        <a14:foregroundMark x1="64500" y1="93500" x2="66625" y2="95375"/>
                        <a14:foregroundMark x1="42500" y1="82875" x2="43375" y2="84125"/>
                        <a14:foregroundMark x1="64500" y1="82875" x2="64125" y2="83500"/>
                        <a14:backgroundMark x1="56875" y1="81625" x2="58750" y2="8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114" y="3718410"/>
            <a:ext cx="3090470" cy="309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8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298" y="3356041"/>
            <a:ext cx="2082722" cy="2848708"/>
          </a:xfrm>
          <a:prstGeom prst="rect">
            <a:avLst/>
          </a:prstGeom>
        </p:spPr>
      </p:pic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70254" y="6503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20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0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94" b="93754" l="0" r="97341">
                        <a14:foregroundMark x1="46741" y1="29230" x2="47942" y2="38508"/>
                        <a14:foregroundMark x1="55660" y1="28987" x2="60463" y2="31959"/>
                        <a14:foregroundMark x1="62007" y1="53972" x2="62607" y2="643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20130" y="3097247"/>
            <a:ext cx="2763805" cy="3909447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На </a:t>
            </a:r>
            <a:r>
              <a:rPr lang="ru-RU" sz="2800" b="1" dirty="0" err="1" smtClean="0">
                <a:solidFill>
                  <a:schemeClr val="bg1"/>
                </a:solidFill>
              </a:rPr>
              <a:t>що</a:t>
            </a:r>
            <a:r>
              <a:rPr lang="ru-RU" sz="2800" b="1" dirty="0" smtClean="0">
                <a:solidFill>
                  <a:schemeClr val="bg1"/>
                </a:solidFill>
              </a:rPr>
              <a:t> схожа буква Е?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Результат пошуку зображень за запитом &quot;похожа буква д&quot;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589" y="1980674"/>
            <a:ext cx="2234770" cy="243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9" y="4135904"/>
            <a:ext cx="1614234" cy="2133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 descr="Результат пошуку зображень за запитом &quot;похожа буква е&quot;"/>
          <p:cNvPicPr>
            <a:picLocks noChangeAspect="1" noChangeArrowheads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9" t="6493" r="13709" b="6235"/>
          <a:stretch/>
        </p:blipFill>
        <p:spPr bwMode="auto">
          <a:xfrm>
            <a:off x="5185327" y="1446874"/>
            <a:ext cx="2206313" cy="296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896" y="2474673"/>
            <a:ext cx="2318098" cy="2624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5" descr="http://abetka.ukrlife.org/a_e.jpg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9" y="443808"/>
            <a:ext cx="2160240" cy="317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2"/>
          <a:srcRect l="68153"/>
          <a:stretch/>
        </p:blipFill>
        <p:spPr>
          <a:xfrm>
            <a:off x="9366512" y="1105423"/>
            <a:ext cx="2051093" cy="2194904"/>
          </a:xfrm>
          <a:prstGeom prst="rect">
            <a:avLst/>
          </a:prstGeom>
        </p:spPr>
      </p:pic>
      <p:pic>
        <p:nvPicPr>
          <p:cNvPr id="16" name="Рисунок 34" descr="ÐÐ°ÑÑÐ¸Ð½ÐºÐ¸ Ð¿Ð¾ Ð·Ð°Ð¿ÑÐ¾ÑÑ Ð½Ð° ÑÑÐ¾ Ð¿Ð¾ÑÐ¾Ð¶Ð° Ð±ÑÐºÐ²Ð° Ðµ ÐºÐ°ÑÑÐ¸Ð½ÐºÐ¸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87" b="100000" l="0" r="95726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81301" y="1156459"/>
            <a:ext cx="1213653" cy="1751521"/>
          </a:xfrm>
          <a:prstGeom prst="rect">
            <a:avLst/>
          </a:prstGeom>
          <a:noFill/>
        </p:spPr>
      </p:pic>
      <p:pic>
        <p:nvPicPr>
          <p:cNvPr id="17" name="Рисунок 37" descr="img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796012" y="4314968"/>
            <a:ext cx="1224136" cy="1656911"/>
          </a:xfrm>
          <a:prstGeom prst="rect">
            <a:avLst/>
          </a:prstGeom>
          <a:noFill/>
        </p:spPr>
      </p:pic>
      <p:pic>
        <p:nvPicPr>
          <p:cNvPr id="18" name="Picture 1" descr="IMG_001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1716" r="98529">
                        <a14:backgroundMark x1="13480" y1="4199" x2="37010" y2="104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0633">
            <a:off x="5029649" y="4191507"/>
            <a:ext cx="2806221" cy="261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938158" y="4958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3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3003789" y="331797"/>
            <a:ext cx="6232570" cy="71074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Створи букву Е.</a:t>
            </a:r>
            <a:endParaRPr lang="uk-UA" sz="28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763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520" y="1727785"/>
            <a:ext cx="3174513" cy="4756142"/>
          </a:xfrm>
          <a:prstGeom prst="rect">
            <a:avLst/>
          </a:prstGeom>
        </p:spPr>
      </p:pic>
      <p:pic>
        <p:nvPicPr>
          <p:cNvPr id="5" name="Рисунок 29" descr="Букви РІЗНІ - копия (2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990747" y="2335005"/>
            <a:ext cx="1875557" cy="1440160"/>
          </a:xfrm>
          <a:prstGeom prst="rect">
            <a:avLst/>
          </a:prstGeom>
          <a:noFill/>
        </p:spPr>
      </p:pic>
      <p:pic>
        <p:nvPicPr>
          <p:cNvPr id="6" name="Рисунок 28" descr="Буква Е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01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54583" y="4417490"/>
            <a:ext cx="1422158" cy="2016224"/>
          </a:xfrm>
          <a:prstGeom prst="rect">
            <a:avLst/>
          </a:prstGeom>
          <a:noFill/>
        </p:spPr>
      </p:pic>
      <p:pic>
        <p:nvPicPr>
          <p:cNvPr id="8" name="Рисунок 36" descr="images (1)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235849" y="2199644"/>
            <a:ext cx="1548172" cy="2016224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02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8444" y="1759896"/>
            <a:ext cx="1405920" cy="2458629"/>
          </a:xfrm>
          <a:prstGeom prst="rect">
            <a:avLst/>
          </a:prstGeom>
        </p:spPr>
      </p:pic>
      <p:pic>
        <p:nvPicPr>
          <p:cNvPr id="11" name="Рисунок 27" descr="алфавит_пальцы_1 - копия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360498" y="4215868"/>
            <a:ext cx="1584176" cy="221784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457" b="92897" l="4965" r="91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229" y="2163291"/>
            <a:ext cx="1730715" cy="22032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2128" r="100000">
                        <a14:foregroundMark x1="14539" y1="12310" x2="49468" y2="5203"/>
                        <a14:foregroundMark x1="50355" y1="17005" x2="84397" y2="18782"/>
                        <a14:foregroundMark x1="56915" y1="5203" x2="95213" y2="19416"/>
                        <a14:foregroundMark x1="10461" y1="13452" x2="3014" y2="45051"/>
                        <a14:foregroundMark x1="13830" y1="53299" x2="66135" y2="99746"/>
                        <a14:foregroundMark x1="61879" y1="80711" x2="95213" y2="92005"/>
                        <a14:foregroundMark x1="93617" y1="78299" x2="90248" y2="93147"/>
                        <a14:foregroundMark x1="60284" y1="49746" x2="94326" y2="48604"/>
                        <a14:foregroundMark x1="86879" y1="45558" x2="94326" y2="59898"/>
                        <a14:foregroundMark x1="51950" y1="58122" x2="82801" y2="51523"/>
                        <a14:foregroundMark x1="57801" y1="45558" x2="81028" y2="43274"/>
                        <a14:foregroundMark x1="7979" y1="52792" x2="9574" y2="58629"/>
                        <a14:foregroundMark x1="55319" y1="20558" x2="90957" y2="21193"/>
                        <a14:foregroundMark x1="81915" y1="8756" x2="91844" y2="11041"/>
                        <a14:foregroundMark x1="43617" y1="30076" x2="84397" y2="28934"/>
                        <a14:foregroundMark x1="83511" y1="28934" x2="90957" y2="27792"/>
                        <a14:foregroundMark x1="96099" y1="16497" x2="90248" y2="26523"/>
                        <a14:foregroundMark x1="25355" y1="24239" x2="3723" y2="44416"/>
                        <a14:foregroundMark x1="8688" y1="21827" x2="21277" y2="277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434" y="4165956"/>
            <a:ext cx="1719072" cy="2401824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415976" y="6871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77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4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82" y="0"/>
            <a:ext cx="12192000" cy="6858000"/>
          </a:xfrm>
          <a:prstGeom prst="rect">
            <a:avLst/>
          </a:prstGeom>
        </p:spPr>
      </p:pic>
      <p:pic>
        <p:nvPicPr>
          <p:cNvPr id="3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475" b="72662" l="35284" r="686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21" t="27377" r="30463" b="26580"/>
          <a:stretch/>
        </p:blipFill>
        <p:spPr bwMode="auto">
          <a:xfrm>
            <a:off x="387418" y="2020669"/>
            <a:ext cx="3092939" cy="504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олна 4"/>
          <p:cNvSpPr/>
          <p:nvPr/>
        </p:nvSpPr>
        <p:spPr>
          <a:xfrm>
            <a:off x="532533" y="0"/>
            <a:ext cx="5353917" cy="2223683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6932" y="419343"/>
            <a:ext cx="534951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Друзі, допоможіть, будь ласка, розставити книжки з буквами Е </a:t>
            </a:r>
            <a:r>
              <a:rPr lang="uk-UA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полицях етажерки.</a:t>
            </a: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90048" y="4193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514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91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4500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00025" y="178713"/>
            <a:ext cx="11715750" cy="6386512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0" b="100000" l="0" r="100000">
                        <a14:foregroundMark x1="3723" y1="3771" x2="97163" y2="97919"/>
                        <a14:foregroundMark x1="95567" y1="3901" x2="96986" y2="93368"/>
                        <a14:foregroundMark x1="3191" y1="98570" x2="93262" y2="98309"/>
                        <a14:foregroundMark x1="7447" y1="57087" x2="79610" y2="88166"/>
                        <a14:foregroundMark x1="3191" y1="96619" x2="90071" y2="95579"/>
                        <a14:foregroundMark x1="8688" y1="91938" x2="60284" y2="91678"/>
                        <a14:foregroundMark x1="6028" y1="73082" x2="47518" y2="74382"/>
                        <a14:foregroundMark x1="2305" y1="74772" x2="4965" y2="94018"/>
                        <a14:foregroundMark x1="5496" y1="94018" x2="82979" y2="94408"/>
                        <a14:foregroundMark x1="95035" y1="77243" x2="94149" y2="89337"/>
                        <a14:foregroundMark x1="75177" y1="73732" x2="91489" y2="72692"/>
                        <a14:foregroundMark x1="92908" y1="56827" x2="95035" y2="69311"/>
                        <a14:foregroundMark x1="62234" y1="56827" x2="94149" y2="55267"/>
                        <a14:foregroundMark x1="94681" y1="39402" x2="94326" y2="55657"/>
                        <a14:foregroundMark x1="68262" y1="57477" x2="92199" y2="56437"/>
                        <a14:foregroundMark x1="16312" y1="77503" x2="56560" y2="89727"/>
                        <a14:foregroundMark x1="3723" y1="47724" x2="4433" y2="76203"/>
                        <a14:foregroundMark x1="5496" y1="55787" x2="48759" y2="55657"/>
                        <a14:foregroundMark x1="6028" y1="59428" x2="7270" y2="71912"/>
                        <a14:foregroundMark x1="14539" y1="57477" x2="52305" y2="56697"/>
                        <a14:foregroundMark x1="3191" y1="21066" x2="4610" y2="49805"/>
                        <a14:foregroundMark x1="6915" y1="20416" x2="5851" y2="50845"/>
                        <a14:foregroundMark x1="37589" y1="23147" x2="93262" y2="32900"/>
                        <a14:foregroundMark x1="41312" y1="38101" x2="93262" y2="39142"/>
                        <a14:foregroundMark x1="94149" y1="6502" x2="95213" y2="17685"/>
                        <a14:foregroundMark x1="32801" y1="21717" x2="87234" y2="21196"/>
                        <a14:foregroundMark x1="20213" y1="18336" x2="91844" y2="18075"/>
                        <a14:foregroundMark x1="6028" y1="2081" x2="98936" y2="1040"/>
                        <a14:foregroundMark x1="1773" y1="18726" x2="17730" y2="19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097" y="521375"/>
            <a:ext cx="4432681" cy="604385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5616018" y="3396060"/>
            <a:ext cx="1379717" cy="1385024"/>
            <a:chOff x="5616018" y="3396060"/>
            <a:chExt cx="1379717" cy="1385024"/>
          </a:xfrm>
        </p:grpSpPr>
        <p:pic>
          <p:nvPicPr>
            <p:cNvPr id="8200" name="Picture 8" descr="https://i.pinimg.com/564x/c7/7e/ac/c77eac95a8d4afe13b0597b1ff9846b7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018" y="3396060"/>
              <a:ext cx="1379717" cy="1385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Прямоугольник 4"/>
            <p:cNvSpPr/>
            <p:nvPr/>
          </p:nvSpPr>
          <p:spPr>
            <a:xfrm>
              <a:off x="5888971" y="3534574"/>
              <a:ext cx="85311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щ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4278509" y="3906500"/>
            <a:ext cx="1104147" cy="1147762"/>
            <a:chOff x="4278509" y="3906500"/>
            <a:chExt cx="1104147" cy="1147762"/>
          </a:xfrm>
        </p:grpSpPr>
        <p:pic>
          <p:nvPicPr>
            <p:cNvPr id="8202" name="Picture 10" descr="https://i.pinimg.com/564x/ec/b2/34/ecb23437516b4b0166232b990ff179cf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0000" l="0" r="89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509" y="3906500"/>
              <a:ext cx="1104147" cy="1147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4561100" y="3946266"/>
              <a:ext cx="654346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Б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559590" y="1901072"/>
            <a:ext cx="897313" cy="1107996"/>
            <a:chOff x="5559590" y="1901072"/>
            <a:chExt cx="897313" cy="1107996"/>
          </a:xfrm>
        </p:grpSpPr>
        <p:pic>
          <p:nvPicPr>
            <p:cNvPr id="8196" name="Picture 4" descr="https://i.pinimg.com/564x/6f/ec/59/6fec59427f8ca327c19d67e451a9f8d3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532" r="99468">
                          <a14:foregroundMark x1="16489" y1="2778" x2="24468" y2="12135"/>
                          <a14:foregroundMark x1="3191" y1="10234" x2="9043" y2="16374"/>
                          <a14:foregroundMark x1="2482" y1="26023" x2="8865" y2="32310"/>
                          <a14:foregroundMark x1="2128" y1="73684" x2="5851" y2="79532"/>
                          <a14:foregroundMark x1="2128" y1="92982" x2="7447" y2="98246"/>
                          <a14:foregroundMark x1="19504" y1="13450" x2="85461" y2="12865"/>
                          <a14:foregroundMark x1="73936" y1="7164" x2="85993" y2="7164"/>
                          <a14:foregroundMark x1="6915" y1="10673" x2="15248" y2="15058"/>
                          <a14:foregroundMark x1="82801" y1="98830" x2="89362" y2="99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590" y="1910955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5752367" y="1901072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4553924" y="1046958"/>
            <a:ext cx="884222" cy="1115841"/>
            <a:chOff x="4553924" y="1046958"/>
            <a:chExt cx="884222" cy="1115841"/>
          </a:xfrm>
        </p:grpSpPr>
        <p:pic>
          <p:nvPicPr>
            <p:cNvPr id="8198" name="Picture 6" descr="https://i.pinimg.com/564x/46/60/83/466083f5f41a3fc5db80aa9e2c2de7ec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3546" y1="8626" x2="3014" y2="15497"/>
                          <a14:foregroundMark x1="17553" y1="3363" x2="24291" y2="8918"/>
                          <a14:foregroundMark x1="6206" y1="13743" x2="81206" y2="13012"/>
                          <a14:foregroundMark x1="89716" y1="15936" x2="98404" y2="16959"/>
                          <a14:foregroundMark x1="98404" y1="17251" x2="99823" y2="23392"/>
                          <a14:foregroundMark x1="81738" y1="16082" x2="87234" y2="15936"/>
                          <a14:foregroundMark x1="70035" y1="7749" x2="74291" y2="7602"/>
                          <a14:foregroundMark x1="26418" y1="8480" x2="68972" y2="7602"/>
                          <a14:foregroundMark x1="88298" y1="8480" x2="89184" y2="13450"/>
                          <a14:foregroundMark x1="2128" y1="27047" x2="6206" y2="32602"/>
                          <a14:foregroundMark x1="1950" y1="73392" x2="5851" y2="81725"/>
                          <a14:foregroundMark x1="1950" y1="94444" x2="9929" y2="97515"/>
                          <a14:foregroundMark x1="98404" y1="86550" x2="99468" y2="978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924" y="1046958"/>
              <a:ext cx="884222" cy="1072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13"/>
            <p:cNvSpPr/>
            <p:nvPr/>
          </p:nvSpPr>
          <p:spPr>
            <a:xfrm>
              <a:off x="4724985" y="1054803"/>
              <a:ext cx="550151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Г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2583463" y="2703548"/>
            <a:ext cx="1379717" cy="1385024"/>
            <a:chOff x="5616018" y="3396060"/>
            <a:chExt cx="1379717" cy="1385024"/>
          </a:xfrm>
        </p:grpSpPr>
        <p:pic>
          <p:nvPicPr>
            <p:cNvPr id="52" name="Picture 8" descr="https://i.pinimg.com/564x/c7/7e/ac/c77eac95a8d4afe13b0597b1ff9846b7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018" y="3396060"/>
              <a:ext cx="1379717" cy="1385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Прямоугольник 52"/>
            <p:cNvSpPr/>
            <p:nvPr/>
          </p:nvSpPr>
          <p:spPr>
            <a:xfrm>
              <a:off x="6038050" y="3534574"/>
              <a:ext cx="554960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uk-UA" sz="6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є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857529" y="1762558"/>
            <a:ext cx="969425" cy="1175204"/>
            <a:chOff x="3890084" y="2455070"/>
            <a:chExt cx="969425" cy="1175204"/>
          </a:xfrm>
        </p:grpSpPr>
        <p:pic>
          <p:nvPicPr>
            <p:cNvPr id="58" name="Picture 2" descr="https://i.pinimg.com/564x/d6/e7/11/d6e71151f83cb55b50f345729a4271de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5142" y1="8187" x2="6383" y2="16082"/>
                          <a14:foregroundMark x1="6915" y1="10673" x2="89716" y2="10673"/>
                          <a14:foregroundMark x1="87057" y1="15936" x2="95567" y2="15936"/>
                          <a14:foregroundMark x1="97872" y1="17690" x2="98227" y2="20029"/>
                          <a14:foregroundMark x1="98936" y1="22661" x2="99291" y2="24854"/>
                          <a14:foregroundMark x1="72695" y1="7602" x2="85638" y2="7310"/>
                          <a14:foregroundMark x1="17553" y1="3363" x2="23227" y2="9064"/>
                          <a14:foregroundMark x1="2128" y1="11696" x2="5319" y2="16082"/>
                          <a14:foregroundMark x1="2482" y1="27193" x2="5674" y2="32018"/>
                          <a14:foregroundMark x1="6383" y1="32895" x2="15248" y2="33918"/>
                          <a14:foregroundMark x1="1596" y1="72953" x2="5319" y2="78509"/>
                          <a14:foregroundMark x1="3014" y1="91667" x2="5674" y2="96053"/>
                          <a14:foregroundMark x1="98936" y1="87281" x2="98759" y2="99561"/>
                          <a14:foregroundMark x1="86525" y1="99123" x2="99291" y2="99708"/>
                          <a14:foregroundMark x1="27660" y1="8626" x2="76064" y2="7749"/>
                          <a14:foregroundMark x1="6206" y1="96053" x2="15248" y2="98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084" y="2455070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Прямоугольник 58"/>
            <p:cNvSpPr/>
            <p:nvPr/>
          </p:nvSpPr>
          <p:spPr>
            <a:xfrm>
              <a:off x="3915020" y="2522278"/>
              <a:ext cx="944489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Ш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2527035" y="1208560"/>
            <a:ext cx="897313" cy="1107996"/>
            <a:chOff x="5559590" y="1901072"/>
            <a:chExt cx="897313" cy="1107996"/>
          </a:xfrm>
        </p:grpSpPr>
        <p:pic>
          <p:nvPicPr>
            <p:cNvPr id="61" name="Picture 4" descr="https://i.pinimg.com/564x/6f/ec/59/6fec59427f8ca327c19d67e451a9f8d3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532" r="99468">
                          <a14:foregroundMark x1="16489" y1="2778" x2="24468" y2="12135"/>
                          <a14:foregroundMark x1="3191" y1="10234" x2="9043" y2="16374"/>
                          <a14:foregroundMark x1="2482" y1="26023" x2="8865" y2="32310"/>
                          <a14:foregroundMark x1="2128" y1="73684" x2="5851" y2="79532"/>
                          <a14:foregroundMark x1="2128" y1="92982" x2="7447" y2="98246"/>
                          <a14:foregroundMark x1="19504" y1="13450" x2="85461" y2="12865"/>
                          <a14:foregroundMark x1="73936" y1="7164" x2="85993" y2="7164"/>
                          <a14:foregroundMark x1="6915" y1="10673" x2="15248" y2="15058"/>
                          <a14:foregroundMark x1="82801" y1="98830" x2="89362" y2="99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590" y="1910955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2" name="Прямоугольник 61"/>
            <p:cNvSpPr/>
            <p:nvPr/>
          </p:nvSpPr>
          <p:spPr>
            <a:xfrm>
              <a:off x="5752367" y="1901072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а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1521369" y="354446"/>
            <a:ext cx="884222" cy="1115841"/>
            <a:chOff x="4553924" y="1046958"/>
            <a:chExt cx="884222" cy="1115841"/>
          </a:xfrm>
        </p:grpSpPr>
        <p:pic>
          <p:nvPicPr>
            <p:cNvPr id="64" name="Picture 6" descr="https://i.pinimg.com/564x/46/60/83/466083f5f41a3fc5db80aa9e2c2de7ec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3546" y1="8626" x2="3014" y2="15497"/>
                          <a14:foregroundMark x1="17553" y1="3363" x2="24291" y2="8918"/>
                          <a14:foregroundMark x1="6206" y1="13743" x2="81206" y2="13012"/>
                          <a14:foregroundMark x1="89716" y1="15936" x2="98404" y2="16959"/>
                          <a14:foregroundMark x1="98404" y1="17251" x2="99823" y2="23392"/>
                          <a14:foregroundMark x1="81738" y1="16082" x2="87234" y2="15936"/>
                          <a14:foregroundMark x1="70035" y1="7749" x2="74291" y2="7602"/>
                          <a14:foregroundMark x1="26418" y1="8480" x2="68972" y2="7602"/>
                          <a14:foregroundMark x1="88298" y1="8480" x2="89184" y2="13450"/>
                          <a14:foregroundMark x1="2128" y1="27047" x2="6206" y2="32602"/>
                          <a14:foregroundMark x1="1950" y1="73392" x2="5851" y2="81725"/>
                          <a14:foregroundMark x1="1950" y1="94444" x2="9929" y2="97515"/>
                          <a14:foregroundMark x1="98404" y1="86550" x2="99468" y2="978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924" y="1046958"/>
              <a:ext cx="884222" cy="1072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Прямоугольник 64"/>
            <p:cNvSpPr/>
            <p:nvPr/>
          </p:nvSpPr>
          <p:spPr>
            <a:xfrm>
              <a:off x="4694528" y="1054803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3743516" y="5080338"/>
            <a:ext cx="1379717" cy="1385024"/>
            <a:chOff x="5616018" y="3396060"/>
            <a:chExt cx="1379717" cy="1385024"/>
          </a:xfrm>
        </p:grpSpPr>
        <p:pic>
          <p:nvPicPr>
            <p:cNvPr id="67" name="Picture 8" descr="https://i.pinimg.com/564x/c7/7e/ac/c77eac95a8d4afe13b0597b1ff9846b7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018" y="3396060"/>
              <a:ext cx="1379717" cy="1385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Прямоугольник 67"/>
            <p:cNvSpPr/>
            <p:nvPr/>
          </p:nvSpPr>
          <p:spPr>
            <a:xfrm>
              <a:off x="6009998" y="3534574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69" name="Группа 68"/>
          <p:cNvGrpSpPr/>
          <p:nvPr/>
        </p:nvGrpSpPr>
        <p:grpSpPr>
          <a:xfrm>
            <a:off x="2518422" y="4994495"/>
            <a:ext cx="1104147" cy="1147762"/>
            <a:chOff x="4278509" y="3906500"/>
            <a:chExt cx="1104147" cy="1147762"/>
          </a:xfrm>
        </p:grpSpPr>
        <p:pic>
          <p:nvPicPr>
            <p:cNvPr id="70" name="Picture 10" descr="https://i.pinimg.com/564x/ec/b2/34/ecb23437516b4b0166232b990ff179cf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90000" l="0" r="89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509" y="3906500"/>
              <a:ext cx="1104147" cy="1147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Прямоугольник 70"/>
            <p:cNvSpPr/>
            <p:nvPr/>
          </p:nvSpPr>
          <p:spPr>
            <a:xfrm>
              <a:off x="4582740" y="3946266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656905" y="4413055"/>
            <a:ext cx="897313" cy="1175204"/>
            <a:chOff x="3890084" y="2455070"/>
            <a:chExt cx="897313" cy="1175204"/>
          </a:xfrm>
        </p:grpSpPr>
        <p:pic>
          <p:nvPicPr>
            <p:cNvPr id="73" name="Picture 2" descr="https://i.pinimg.com/564x/d6/e7/11/d6e71151f83cb55b50f345729a4271de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5142" y1="8187" x2="6383" y2="16082"/>
                          <a14:foregroundMark x1="6915" y1="10673" x2="89716" y2="10673"/>
                          <a14:foregroundMark x1="87057" y1="15936" x2="95567" y2="15936"/>
                          <a14:foregroundMark x1="97872" y1="17690" x2="98227" y2="20029"/>
                          <a14:foregroundMark x1="98936" y1="22661" x2="99291" y2="24854"/>
                          <a14:foregroundMark x1="72695" y1="7602" x2="85638" y2="7310"/>
                          <a14:foregroundMark x1="17553" y1="3363" x2="23227" y2="9064"/>
                          <a14:foregroundMark x1="2128" y1="11696" x2="5319" y2="16082"/>
                          <a14:foregroundMark x1="2482" y1="27193" x2="5674" y2="32018"/>
                          <a14:foregroundMark x1="6383" y1="32895" x2="15248" y2="33918"/>
                          <a14:foregroundMark x1="1596" y1="72953" x2="5319" y2="78509"/>
                          <a14:foregroundMark x1="3014" y1="91667" x2="5674" y2="96053"/>
                          <a14:foregroundMark x1="98936" y1="87281" x2="98759" y2="99561"/>
                          <a14:foregroundMark x1="86525" y1="99123" x2="99291" y2="99708"/>
                          <a14:foregroundMark x1="27660" y1="8626" x2="76064" y2="7749"/>
                          <a14:foregroundMark x1="6206" y1="96053" x2="15248" y2="98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084" y="2455070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Прямоугольник 73"/>
            <p:cNvSpPr/>
            <p:nvPr/>
          </p:nvSpPr>
          <p:spPr>
            <a:xfrm>
              <a:off x="4081732" y="2522278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6215103" y="4919598"/>
            <a:ext cx="897313" cy="1107996"/>
            <a:chOff x="5559590" y="1901072"/>
            <a:chExt cx="897313" cy="1107996"/>
          </a:xfrm>
        </p:grpSpPr>
        <p:pic>
          <p:nvPicPr>
            <p:cNvPr id="76" name="Picture 4" descr="https://i.pinimg.com/564x/6f/ec/59/6fec59427f8ca327c19d67e451a9f8d3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532" r="99468">
                          <a14:foregroundMark x1="16489" y1="2778" x2="24468" y2="12135"/>
                          <a14:foregroundMark x1="3191" y1="10234" x2="9043" y2="16374"/>
                          <a14:foregroundMark x1="2482" y1="26023" x2="8865" y2="32310"/>
                          <a14:foregroundMark x1="2128" y1="73684" x2="5851" y2="79532"/>
                          <a14:foregroundMark x1="2128" y1="92982" x2="7447" y2="98246"/>
                          <a14:foregroundMark x1="19504" y1="13450" x2="85461" y2="12865"/>
                          <a14:foregroundMark x1="73936" y1="7164" x2="85993" y2="7164"/>
                          <a14:foregroundMark x1="6915" y1="10673" x2="15248" y2="15058"/>
                          <a14:foregroundMark x1="82801" y1="98830" x2="89362" y2="99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590" y="1910955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Прямоугольник 76"/>
            <p:cNvSpPr/>
            <p:nvPr/>
          </p:nvSpPr>
          <p:spPr>
            <a:xfrm>
              <a:off x="5788434" y="1901072"/>
              <a:ext cx="538930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с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5691551" y="314169"/>
            <a:ext cx="884222" cy="1115841"/>
            <a:chOff x="4553924" y="1046958"/>
            <a:chExt cx="884222" cy="1115841"/>
          </a:xfrm>
        </p:grpSpPr>
        <p:pic>
          <p:nvPicPr>
            <p:cNvPr id="79" name="Picture 6" descr="https://i.pinimg.com/564x/46/60/83/466083f5f41a3fc5db80aa9e2c2de7ec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>
                          <a14:foregroundMark x1="3546" y1="8626" x2="3014" y2="15497"/>
                          <a14:foregroundMark x1="17553" y1="3363" x2="24291" y2="8918"/>
                          <a14:foregroundMark x1="6206" y1="13743" x2="81206" y2="13012"/>
                          <a14:foregroundMark x1="89716" y1="15936" x2="98404" y2="16959"/>
                          <a14:foregroundMark x1="98404" y1="17251" x2="99823" y2="23392"/>
                          <a14:foregroundMark x1="81738" y1="16082" x2="87234" y2="15936"/>
                          <a14:foregroundMark x1="70035" y1="7749" x2="74291" y2="7602"/>
                          <a14:foregroundMark x1="26418" y1="8480" x2="68972" y2="7602"/>
                          <a14:foregroundMark x1="88298" y1="8480" x2="89184" y2="13450"/>
                          <a14:foregroundMark x1="2128" y1="27047" x2="6206" y2="32602"/>
                          <a14:foregroundMark x1="1950" y1="73392" x2="5851" y2="81725"/>
                          <a14:foregroundMark x1="1950" y1="94444" x2="9929" y2="97515"/>
                          <a14:foregroundMark x1="98404" y1="86550" x2="99468" y2="978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924" y="1046958"/>
              <a:ext cx="884222" cy="1072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Прямоугольник 79"/>
            <p:cNvSpPr/>
            <p:nvPr/>
          </p:nvSpPr>
          <p:spPr>
            <a:xfrm>
              <a:off x="4694528" y="1054803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1245954" y="3213988"/>
            <a:ext cx="1104147" cy="1147762"/>
            <a:chOff x="4278509" y="3906500"/>
            <a:chExt cx="1104147" cy="1147762"/>
          </a:xfrm>
        </p:grpSpPr>
        <p:pic>
          <p:nvPicPr>
            <p:cNvPr id="94" name="Picture 10" descr="https://i.pinimg.com/564x/ec/b2/34/ecb23437516b4b0166232b990ff179cf.jp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90000" l="0" r="89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509" y="3906500"/>
              <a:ext cx="1104147" cy="1147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5" name="Прямоугольник 94"/>
            <p:cNvSpPr/>
            <p:nvPr/>
          </p:nvSpPr>
          <p:spPr>
            <a:xfrm>
              <a:off x="4582740" y="3946266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99" name="Группа 98"/>
          <p:cNvGrpSpPr/>
          <p:nvPr/>
        </p:nvGrpSpPr>
        <p:grpSpPr>
          <a:xfrm>
            <a:off x="3890084" y="2455070"/>
            <a:ext cx="897313" cy="1175204"/>
            <a:chOff x="3890084" y="2455070"/>
            <a:chExt cx="897313" cy="1175204"/>
          </a:xfrm>
        </p:grpSpPr>
        <p:pic>
          <p:nvPicPr>
            <p:cNvPr id="100" name="Picture 2" descr="https://i.pinimg.com/564x/d6/e7/11/d6e71151f83cb55b50f345729a4271de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0" b="100000" l="0" r="100000">
                          <a14:foregroundMark x1="5142" y1="8187" x2="6383" y2="16082"/>
                          <a14:foregroundMark x1="6915" y1="10673" x2="89716" y2="10673"/>
                          <a14:foregroundMark x1="87057" y1="15936" x2="95567" y2="15936"/>
                          <a14:foregroundMark x1="97872" y1="17690" x2="98227" y2="20029"/>
                          <a14:foregroundMark x1="98936" y1="22661" x2="99291" y2="24854"/>
                          <a14:foregroundMark x1="72695" y1="7602" x2="85638" y2="7310"/>
                          <a14:foregroundMark x1="17553" y1="3363" x2="23227" y2="9064"/>
                          <a14:foregroundMark x1="2128" y1="11696" x2="5319" y2="16082"/>
                          <a14:foregroundMark x1="2482" y1="27193" x2="5674" y2="32018"/>
                          <a14:foregroundMark x1="6383" y1="32895" x2="15248" y2="33918"/>
                          <a14:foregroundMark x1="1596" y1="72953" x2="5319" y2="78509"/>
                          <a14:foregroundMark x1="3014" y1="91667" x2="5674" y2="96053"/>
                          <a14:foregroundMark x1="98936" y1="87281" x2="98759" y2="99561"/>
                          <a14:foregroundMark x1="86525" y1="99123" x2="99291" y2="99708"/>
                          <a14:foregroundMark x1="27660" y1="8626" x2="76064" y2="7749"/>
                          <a14:foregroundMark x1="6206" y1="96053" x2="15248" y2="98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084" y="2455070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1" name="Прямоугольник 100"/>
            <p:cNvSpPr/>
            <p:nvPr/>
          </p:nvSpPr>
          <p:spPr>
            <a:xfrm>
              <a:off x="4081732" y="2522278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1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399049" y="3622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0.69114 0.0219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7" y="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3.33333E-6 L 0.178 0.2092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3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7 L 0.38242 -0.0224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5" y="-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 L 0.42969 0.052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4" y="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53216 0.1048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602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81159 0.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73" y="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44444E-6 L 0.43373 0.0395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8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33333E-6 L 0.44987 -0.1810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87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>
              <p:cMediaNode vol="80000" showWhenStopped="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945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00025" y="178713"/>
            <a:ext cx="11715750" cy="6386512"/>
          </a:xfrm>
          <a:prstGeom prst="roundRect">
            <a:avLst/>
          </a:prstGeom>
          <a:solidFill>
            <a:schemeClr val="bg1">
              <a:alpha val="7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0" b="100000" l="0" r="100000">
                        <a14:foregroundMark x1="3723" y1="3771" x2="97163" y2="97919"/>
                        <a14:foregroundMark x1="95567" y1="3901" x2="96986" y2="93368"/>
                        <a14:foregroundMark x1="3191" y1="98570" x2="93262" y2="98309"/>
                        <a14:foregroundMark x1="7447" y1="57087" x2="79610" y2="88166"/>
                        <a14:foregroundMark x1="3191" y1="96619" x2="90071" y2="95579"/>
                        <a14:foregroundMark x1="8688" y1="91938" x2="60284" y2="91678"/>
                        <a14:foregroundMark x1="6028" y1="73082" x2="47518" y2="74382"/>
                        <a14:foregroundMark x1="2305" y1="74772" x2="4965" y2="94018"/>
                        <a14:foregroundMark x1="5496" y1="94018" x2="82979" y2="94408"/>
                        <a14:foregroundMark x1="95035" y1="77243" x2="94149" y2="89337"/>
                        <a14:foregroundMark x1="75177" y1="73732" x2="91489" y2="72692"/>
                        <a14:foregroundMark x1="92908" y1="56827" x2="95035" y2="69311"/>
                        <a14:foregroundMark x1="62234" y1="56827" x2="94149" y2="55267"/>
                        <a14:foregroundMark x1="94681" y1="39402" x2="94326" y2="55657"/>
                        <a14:foregroundMark x1="68262" y1="57477" x2="92199" y2="56437"/>
                        <a14:foregroundMark x1="16312" y1="77503" x2="56560" y2="89727"/>
                        <a14:foregroundMark x1="3723" y1="47724" x2="4433" y2="76203"/>
                        <a14:foregroundMark x1="5496" y1="55787" x2="48759" y2="55657"/>
                        <a14:foregroundMark x1="6028" y1="59428" x2="7270" y2="71912"/>
                        <a14:foregroundMark x1="14539" y1="57477" x2="52305" y2="56697"/>
                        <a14:foregroundMark x1="3191" y1="21066" x2="4610" y2="49805"/>
                        <a14:foregroundMark x1="6915" y1="20416" x2="5851" y2="50845"/>
                        <a14:foregroundMark x1="37589" y1="23147" x2="93262" y2="32900"/>
                        <a14:foregroundMark x1="41312" y1="38101" x2="93262" y2="39142"/>
                        <a14:foregroundMark x1="94149" y1="6502" x2="95213" y2="17685"/>
                        <a14:foregroundMark x1="32801" y1="21717" x2="87234" y2="21196"/>
                        <a14:foregroundMark x1="20213" y1="18336" x2="91844" y2="18075"/>
                        <a14:foregroundMark x1="6028" y1="2081" x2="98936" y2="1040"/>
                        <a14:foregroundMark x1="1773" y1="18726" x2="17730" y2="191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097" y="521375"/>
            <a:ext cx="4432681" cy="604385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9158056" y="2771062"/>
            <a:ext cx="897313" cy="1175204"/>
            <a:chOff x="3890084" y="2455070"/>
            <a:chExt cx="897313" cy="1175204"/>
          </a:xfrm>
        </p:grpSpPr>
        <p:pic>
          <p:nvPicPr>
            <p:cNvPr id="6" name="Picture 2" descr="https://i.pinimg.com/564x/d6/e7/11/d6e71151f83cb55b50f345729a4271de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142" y1="8187" x2="6383" y2="16082"/>
                          <a14:foregroundMark x1="6915" y1="10673" x2="89716" y2="10673"/>
                          <a14:foregroundMark x1="87057" y1="15936" x2="95567" y2="15936"/>
                          <a14:foregroundMark x1="97872" y1="17690" x2="98227" y2="20029"/>
                          <a14:foregroundMark x1="98936" y1="22661" x2="99291" y2="24854"/>
                          <a14:foregroundMark x1="72695" y1="7602" x2="85638" y2="7310"/>
                          <a14:foregroundMark x1="17553" y1="3363" x2="23227" y2="9064"/>
                          <a14:foregroundMark x1="2128" y1="11696" x2="5319" y2="16082"/>
                          <a14:foregroundMark x1="2482" y1="27193" x2="5674" y2="32018"/>
                          <a14:foregroundMark x1="6383" y1="32895" x2="15248" y2="33918"/>
                          <a14:foregroundMark x1="1596" y1="72953" x2="5319" y2="78509"/>
                          <a14:foregroundMark x1="3014" y1="91667" x2="5674" y2="96053"/>
                          <a14:foregroundMark x1="98936" y1="87281" x2="98759" y2="99561"/>
                          <a14:foregroundMark x1="86525" y1="99123" x2="99291" y2="99708"/>
                          <a14:foregroundMark x1="27660" y1="8626" x2="76064" y2="7749"/>
                          <a14:foregroundMark x1="6206" y1="96053" x2="15248" y2="98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084" y="2455070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Прямоугольник 6"/>
            <p:cNvSpPr/>
            <p:nvPr/>
          </p:nvSpPr>
          <p:spPr>
            <a:xfrm>
              <a:off x="4081732" y="2522278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758617" y="3899813"/>
            <a:ext cx="1104147" cy="1147762"/>
            <a:chOff x="4278509" y="3906500"/>
            <a:chExt cx="1104147" cy="1147762"/>
          </a:xfrm>
        </p:grpSpPr>
        <p:pic>
          <p:nvPicPr>
            <p:cNvPr id="9" name="Picture 10" descr="https://i.pinimg.com/564x/ec/b2/34/ecb23437516b4b0166232b990ff179cf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0000" l="0" r="89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509" y="3906500"/>
              <a:ext cx="1104147" cy="1147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Прямоугольник 9"/>
            <p:cNvSpPr/>
            <p:nvPr/>
          </p:nvSpPr>
          <p:spPr>
            <a:xfrm>
              <a:off x="4582740" y="3946266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861233" y="1726221"/>
            <a:ext cx="884222" cy="1115841"/>
            <a:chOff x="4553924" y="1046958"/>
            <a:chExt cx="884222" cy="1115841"/>
          </a:xfrm>
        </p:grpSpPr>
        <p:pic>
          <p:nvPicPr>
            <p:cNvPr id="12" name="Picture 6" descr="https://i.pinimg.com/564x/46/60/83/466083f5f41a3fc5db80aa9e2c2de7ec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3546" y1="8626" x2="3014" y2="15497"/>
                          <a14:foregroundMark x1="17553" y1="3363" x2="24291" y2="8918"/>
                          <a14:foregroundMark x1="6206" y1="13743" x2="81206" y2="13012"/>
                          <a14:foregroundMark x1="89716" y1="15936" x2="98404" y2="16959"/>
                          <a14:foregroundMark x1="98404" y1="17251" x2="99823" y2="23392"/>
                          <a14:foregroundMark x1="81738" y1="16082" x2="87234" y2="15936"/>
                          <a14:foregroundMark x1="70035" y1="7749" x2="74291" y2="7602"/>
                          <a14:foregroundMark x1="26418" y1="8480" x2="68972" y2="7602"/>
                          <a14:foregroundMark x1="88298" y1="8480" x2="89184" y2="13450"/>
                          <a14:foregroundMark x1="2128" y1="27047" x2="6206" y2="32602"/>
                          <a14:foregroundMark x1="1950" y1="73392" x2="5851" y2="81725"/>
                          <a14:foregroundMark x1="1950" y1="94444" x2="9929" y2="97515"/>
                          <a14:foregroundMark x1="98404" y1="86550" x2="99468" y2="978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924" y="1046958"/>
              <a:ext cx="884222" cy="1072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4694528" y="1054803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9917838" y="602715"/>
            <a:ext cx="884222" cy="1115841"/>
            <a:chOff x="4553924" y="1046958"/>
            <a:chExt cx="884222" cy="1115841"/>
          </a:xfrm>
        </p:grpSpPr>
        <p:pic>
          <p:nvPicPr>
            <p:cNvPr id="15" name="Picture 6" descr="https://i.pinimg.com/564x/46/60/83/466083f5f41a3fc5db80aa9e2c2de7ec.jp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0" r="100000">
                          <a14:foregroundMark x1="3546" y1="8626" x2="3014" y2="15497"/>
                          <a14:foregroundMark x1="17553" y1="3363" x2="24291" y2="8918"/>
                          <a14:foregroundMark x1="6206" y1="13743" x2="81206" y2="13012"/>
                          <a14:foregroundMark x1="89716" y1="15936" x2="98404" y2="16959"/>
                          <a14:foregroundMark x1="98404" y1="17251" x2="99823" y2="23392"/>
                          <a14:foregroundMark x1="81738" y1="16082" x2="87234" y2="15936"/>
                          <a14:foregroundMark x1="70035" y1="7749" x2="74291" y2="7602"/>
                          <a14:foregroundMark x1="26418" y1="8480" x2="68972" y2="7602"/>
                          <a14:foregroundMark x1="88298" y1="8480" x2="89184" y2="13450"/>
                          <a14:foregroundMark x1="2128" y1="27047" x2="6206" y2="32602"/>
                          <a14:foregroundMark x1="1950" y1="73392" x2="5851" y2="81725"/>
                          <a14:foregroundMark x1="1950" y1="94444" x2="9929" y2="97515"/>
                          <a14:foregroundMark x1="98404" y1="86550" x2="99468" y2="978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3924" y="1046958"/>
              <a:ext cx="884222" cy="1072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4694528" y="1054803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0195788" y="1821494"/>
            <a:ext cx="897313" cy="1107996"/>
            <a:chOff x="5559590" y="1901072"/>
            <a:chExt cx="897313" cy="1107996"/>
          </a:xfrm>
        </p:grpSpPr>
        <p:pic>
          <p:nvPicPr>
            <p:cNvPr id="18" name="Picture 4" descr="https://i.pinimg.com/564x/6f/ec/59/6fec59427f8ca327c19d67e451a9f8d3.jp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532" r="99468">
                          <a14:foregroundMark x1="16489" y1="2778" x2="24468" y2="12135"/>
                          <a14:foregroundMark x1="3191" y1="10234" x2="9043" y2="16374"/>
                          <a14:foregroundMark x1="2482" y1="26023" x2="8865" y2="32310"/>
                          <a14:foregroundMark x1="2128" y1="73684" x2="5851" y2="79532"/>
                          <a14:foregroundMark x1="2128" y1="92982" x2="7447" y2="98246"/>
                          <a14:foregroundMark x1="19504" y1="13450" x2="85461" y2="12865"/>
                          <a14:foregroundMark x1="73936" y1="7164" x2="85993" y2="7164"/>
                          <a14:foregroundMark x1="6915" y1="10673" x2="15248" y2="15058"/>
                          <a14:foregroundMark x1="82801" y1="98830" x2="89362" y2="997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9590" y="1910955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5752367" y="1901072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816306" y="5229204"/>
            <a:ext cx="1104147" cy="1147762"/>
            <a:chOff x="4278509" y="3906500"/>
            <a:chExt cx="1104147" cy="1147762"/>
          </a:xfrm>
        </p:grpSpPr>
        <p:pic>
          <p:nvPicPr>
            <p:cNvPr id="21" name="Picture 10" descr="https://i.pinimg.com/564x/ec/b2/34/ecb23437516b4b0166232b990ff179cf.jp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0000" l="0" r="898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8509" y="3906500"/>
              <a:ext cx="1104147" cy="11477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4582740" y="3946266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578043" y="5088398"/>
            <a:ext cx="897313" cy="1175204"/>
            <a:chOff x="3890084" y="2455070"/>
            <a:chExt cx="897313" cy="1175204"/>
          </a:xfrm>
        </p:grpSpPr>
        <p:pic>
          <p:nvPicPr>
            <p:cNvPr id="24" name="Picture 2" descr="https://i.pinimg.com/564x/d6/e7/11/d6e71151f83cb55b50f345729a4271de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142" y1="8187" x2="6383" y2="16082"/>
                          <a14:foregroundMark x1="6915" y1="10673" x2="89716" y2="10673"/>
                          <a14:foregroundMark x1="87057" y1="15936" x2="95567" y2="15936"/>
                          <a14:foregroundMark x1="97872" y1="17690" x2="98227" y2="20029"/>
                          <a14:foregroundMark x1="98936" y1="22661" x2="99291" y2="24854"/>
                          <a14:foregroundMark x1="72695" y1="7602" x2="85638" y2="7310"/>
                          <a14:foregroundMark x1="17553" y1="3363" x2="23227" y2="9064"/>
                          <a14:foregroundMark x1="2128" y1="11696" x2="5319" y2="16082"/>
                          <a14:foregroundMark x1="2482" y1="27193" x2="5674" y2="32018"/>
                          <a14:foregroundMark x1="6383" y1="32895" x2="15248" y2="33918"/>
                          <a14:foregroundMark x1="1596" y1="72953" x2="5319" y2="78509"/>
                          <a14:foregroundMark x1="3014" y1="91667" x2="5674" y2="96053"/>
                          <a14:foregroundMark x1="98936" y1="87281" x2="98759" y2="99561"/>
                          <a14:foregroundMark x1="86525" y1="99123" x2="99291" y2="99708"/>
                          <a14:foregroundMark x1="27660" y1="8626" x2="76064" y2="7749"/>
                          <a14:foregroundMark x1="6206" y1="96053" x2="15248" y2="9868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0084" y="2455070"/>
              <a:ext cx="897313" cy="1088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4081732" y="2522278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9183790" y="3844486"/>
            <a:ext cx="1379717" cy="1385024"/>
            <a:chOff x="5616018" y="3396060"/>
            <a:chExt cx="1379717" cy="1385024"/>
          </a:xfrm>
        </p:grpSpPr>
        <p:pic>
          <p:nvPicPr>
            <p:cNvPr id="27" name="Picture 8" descr="https://i.pinimg.com/564x/c7/7e/ac/c77eac95a8d4afe13b0597b1ff9846b7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6018" y="3396060"/>
              <a:ext cx="1379717" cy="1385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6009998" y="3534574"/>
              <a:ext cx="611065" cy="11079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6600" b="1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е</a:t>
              </a:r>
              <a:endParaRPr lang="ru-RU" sz="6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pic>
        <p:nvPicPr>
          <p:cNvPr id="29" name="Picture 4" descr="https://i.pinimg.com/564x/c0/64/8b/c0648b9cdacd785b0f63d30b4a368cfd.jpg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48058" b="95971" l="63121" r="98582">
                        <a14:foregroundMark x1="79965" y1="60144" x2="79078" y2="64317"/>
                        <a14:foregroundMark x1="85816" y1="62302" x2="87411" y2="64317"/>
                        <a14:foregroundMark x1="66312" y1="84029" x2="66312" y2="83597"/>
                        <a14:foregroundMark x1="81206" y1="83885" x2="82447" y2="90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00" t="48097"/>
          <a:stretch/>
        </p:blipFill>
        <p:spPr bwMode="auto">
          <a:xfrm flipH="1">
            <a:off x="2451741" y="1822148"/>
            <a:ext cx="3089174" cy="517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Волна 29"/>
          <p:cNvSpPr/>
          <p:nvPr/>
        </p:nvSpPr>
        <p:spPr>
          <a:xfrm>
            <a:off x="887309" y="261237"/>
            <a:ext cx="5349517" cy="1454727"/>
          </a:xfrm>
          <a:prstGeom prst="wav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25410" y="792988"/>
            <a:ext cx="534951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Дякую! Відмінна робота!</a:t>
            </a: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3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82423" y="1494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9302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09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91" b="100000" l="44630" r="775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970" t="-182" r="22385" b="222"/>
          <a:stretch/>
        </p:blipFill>
        <p:spPr>
          <a:xfrm>
            <a:off x="6280218" y="2889725"/>
            <a:ext cx="2139696" cy="27536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005" y="3241316"/>
            <a:ext cx="3402804" cy="22772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097" y="2174864"/>
            <a:ext cx="4466817" cy="3998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56" y="2385436"/>
            <a:ext cx="3087841" cy="436780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580573" y="575469"/>
            <a:ext cx="9450118" cy="1348924"/>
            <a:chOff x="-688306" y="-143530"/>
            <a:chExt cx="5414962" cy="4300538"/>
          </a:xfrm>
        </p:grpSpPr>
        <p:sp>
          <p:nvSpPr>
            <p:cNvPr id="8" name="Облако 7"/>
            <p:cNvSpPr/>
            <p:nvPr/>
          </p:nvSpPr>
          <p:spPr>
            <a:xfrm>
              <a:off x="-688306" y="-143530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-349086" y="286134"/>
              <a:ext cx="4736520" cy="343430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Друзі, а чи зможете ви розгадати цей ребус?</a:t>
              </a:r>
            </a:p>
            <a:p>
              <a:pPr algn="ctr"/>
              <a:r>
                <a:rPr lang="uk-UA" sz="32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Клацайте на Сову, щоб перевірити себе</a:t>
              </a:r>
              <a:endParaRPr lang="ru-RU" sz="3200" dirty="0">
                <a:solidFill>
                  <a:srgbClr val="0070C0"/>
                </a:solidFill>
              </a:endParaRPr>
            </a:p>
          </p:txBody>
        </p:sp>
      </p:grpSp>
      <p:pic>
        <p:nvPicPr>
          <p:cNvPr id="10" name="Рисунок 9" descr="Счастливый школьный мультфильм сова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882" l="111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8060" y="344698"/>
            <a:ext cx="1653939" cy="244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20406" y="16932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7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6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4" y="332508"/>
            <a:ext cx="11485417" cy="62804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927" y="4350510"/>
            <a:ext cx="2494395" cy="1967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4211781"/>
            <a:ext cx="2770909" cy="2770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7273" y="4350510"/>
            <a:ext cx="2605232" cy="20314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527" y="4581518"/>
            <a:ext cx="2605232" cy="2031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55" y="3762469"/>
            <a:ext cx="870577" cy="8705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12" y="3871620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99" y="2666071"/>
            <a:ext cx="2456214" cy="3651600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0" y="-37231"/>
            <a:ext cx="5414962" cy="4300538"/>
            <a:chOff x="0" y="168857"/>
            <a:chExt cx="5414962" cy="4300538"/>
          </a:xfrm>
        </p:grpSpPr>
        <p:sp>
          <p:nvSpPr>
            <p:cNvPr id="11" name="Облако 10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2722" y="1012936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Під час минулих зустрічей ми з вами познайомились із мудрим чарівником Алфавітом і завітали у місто, назване на його честь.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79759" y="5020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10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42" y="1500673"/>
            <a:ext cx="3670769" cy="5192361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196959" y="294770"/>
            <a:ext cx="5414962" cy="2960420"/>
            <a:chOff x="0" y="168857"/>
            <a:chExt cx="5414962" cy="2960420"/>
          </a:xfrm>
        </p:grpSpPr>
        <p:sp>
          <p:nvSpPr>
            <p:cNvPr id="8" name="Облако 7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5444" y="76555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Складіть звукову схему слова «Екран».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Сову, щоб перевірити себе.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0" name="Рисунок 9" descr="Счастливый школьный мультфильм сова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3987" y="277455"/>
            <a:ext cx="1653939" cy="2440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Группа 29"/>
          <p:cNvGrpSpPr/>
          <p:nvPr/>
        </p:nvGrpSpPr>
        <p:grpSpPr>
          <a:xfrm>
            <a:off x="6109853" y="2106596"/>
            <a:ext cx="5511173" cy="2282589"/>
            <a:chOff x="5479783" y="2930944"/>
            <a:chExt cx="5511173" cy="228258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5479783" y="2930944"/>
              <a:ext cx="5511173" cy="2282589"/>
              <a:chOff x="5404476" y="2219298"/>
              <a:chExt cx="5511173" cy="2282589"/>
            </a:xfrm>
          </p:grpSpPr>
          <p:grpSp>
            <p:nvGrpSpPr>
              <p:cNvPr id="12" name="Группа 11"/>
              <p:cNvGrpSpPr/>
              <p:nvPr/>
            </p:nvGrpSpPr>
            <p:grpSpPr>
              <a:xfrm>
                <a:off x="5404476" y="2330467"/>
                <a:ext cx="5511173" cy="2171420"/>
                <a:chOff x="-315556" y="801781"/>
                <a:chExt cx="5785704" cy="2960420"/>
              </a:xfrm>
            </p:grpSpPr>
            <p:sp>
              <p:nvSpPr>
                <p:cNvPr id="24" name="Облако 23"/>
                <p:cNvSpPr/>
                <p:nvPr/>
              </p:nvSpPr>
              <p:spPr>
                <a:xfrm>
                  <a:off x="-315556" y="801781"/>
                  <a:ext cx="5516585" cy="2960420"/>
                </a:xfrm>
                <a:prstGeom prst="cloud">
                  <a:avLst/>
                </a:prstGeom>
                <a:solidFill>
                  <a:schemeClr val="bg1">
                    <a:alpha val="81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120630" y="1241907"/>
                  <a:ext cx="5349518" cy="797257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>
                  <a:spAutoFit/>
                  <a:scene3d>
                    <a:camera prst="orthographicFront"/>
                    <a:lightRig rig="soft" dir="t">
                      <a:rot lat="0" lon="0" rev="15600000"/>
                    </a:lightRig>
                  </a:scene3d>
                  <a:sp3d extrusionH="57150" prstMaterial="softEdge">
                    <a:bevelT w="25400" h="38100"/>
                  </a:sp3d>
                </a:bodyPr>
                <a:lstStyle/>
                <a:p>
                  <a:pPr algn="ctr"/>
                  <a:endParaRPr lang="ru-RU" sz="3200" b="1" cap="none" spc="0" dirty="0">
                    <a:ln/>
                    <a:solidFill>
                      <a:schemeClr val="accent4"/>
                    </a:solidFill>
                    <a:effectLst/>
                  </a:endParaRPr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6070541" y="2985276"/>
                <a:ext cx="595714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Овал 13"/>
              <p:cNvSpPr/>
              <p:nvPr/>
            </p:nvSpPr>
            <p:spPr>
              <a:xfrm>
                <a:off x="6179524" y="3129741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235574" y="2219298"/>
                <a:ext cx="730688" cy="10926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6500" dirty="0"/>
                  <a:t>´</a:t>
                </a: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6762378" y="2978553"/>
                <a:ext cx="2342603" cy="71643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8004951" y="3165276"/>
                <a:ext cx="410699" cy="381882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44313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7400449" y="3290725"/>
                <a:ext cx="550540" cy="173736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Прямоугольник 28"/>
            <p:cNvSpPr/>
            <p:nvPr/>
          </p:nvSpPr>
          <p:spPr>
            <a:xfrm>
              <a:off x="8542587" y="3992670"/>
              <a:ext cx="550540" cy="1737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32" name="Рисунок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114" y="3215376"/>
            <a:ext cx="3255409" cy="2914256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3752" y="51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6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20157"/>
            <a:ext cx="5414962" cy="4300538"/>
            <a:chOff x="0" y="111559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11559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836656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запрошуємо вас до кінотеатру нашого чудового міста.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Називайте імена акторів, які будуть з’являтися на екрані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.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5797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276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336" y="2450591"/>
            <a:ext cx="1891477" cy="163982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9827" r="96532">
                        <a14:foregroundMark x1="26590" y1="61850" x2="17919" y2="67630"/>
                        <a14:foregroundMark x1="16763" y1="67630" x2="31214" y2="70520"/>
                        <a14:foregroundMark x1="65896" y1="13873" x2="63006" y2="33526"/>
                        <a14:foregroundMark x1="76301" y1="32370" x2="90173" y2="18497"/>
                        <a14:foregroundMark x1="73988" y1="31214" x2="84971" y2="98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04" y="2387311"/>
            <a:ext cx="1703109" cy="170310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04" y="2071571"/>
            <a:ext cx="2011686" cy="2020738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04" y="2016662"/>
            <a:ext cx="1816612" cy="2130556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24" b="92486" l="3814" r="58051">
                        <a14:foregroundMark x1="22458" y1="25434" x2="29661" y2="25434"/>
                        <a14:foregroundMark x1="33051" y1="24855" x2="38983" y2="26012"/>
                        <a14:foregroundMark x1="36017" y1="15029" x2="38983" y2="15029"/>
                        <a14:foregroundMark x1="25424" y1="15607" x2="28390" y2="156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051" b="3804"/>
          <a:stretch/>
        </p:blipFill>
        <p:spPr>
          <a:xfrm>
            <a:off x="838915" y="1048129"/>
            <a:ext cx="2690685" cy="32186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10" y="1297343"/>
            <a:ext cx="2969474" cy="29694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80" b="92574" l="426" r="57872">
                        <a14:foregroundMark x1="25106" y1="16832" x2="31915" y2="20792"/>
                        <a14:foregroundMark x1="38298" y1="18812" x2="45106" y2="18812"/>
                        <a14:foregroundMark x1="34468" y1="26733" x2="37021" y2="29208"/>
                        <a14:foregroundMark x1="25532" y1="7921" x2="28936" y2="6931"/>
                        <a14:foregroundMark x1="36596" y1="7921" x2="40000" y2="8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1532" b="7946"/>
          <a:stretch/>
        </p:blipFill>
        <p:spPr>
          <a:xfrm>
            <a:off x="1136000" y="1141855"/>
            <a:ext cx="2135094" cy="28895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500" b="93750" l="52222" r="95278">
                        <a14:foregroundMark x1="64583" y1="61607" x2="70694" y2="61071"/>
                        <a14:foregroundMark x1="76528" y1="61607" x2="81250" y2="61607"/>
                        <a14:foregroundMark x1="78056" y1="53214" x2="79722" y2="53214"/>
                        <a14:foregroundMark x1="66389" y1="53929" x2="68472" y2="53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66" t="38025"/>
          <a:stretch/>
        </p:blipFill>
        <p:spPr>
          <a:xfrm>
            <a:off x="1287052" y="1559333"/>
            <a:ext cx="2592983" cy="2668717"/>
          </a:xfrm>
          <a:prstGeom prst="rect">
            <a:avLst/>
          </a:prstGeom>
        </p:spPr>
      </p:pic>
      <p:pic>
        <p:nvPicPr>
          <p:cNvPr id="16" name="Picture 9" descr="D:\ЦЕПОВА. ВСЁ\2. РАНОК\0. ОНОВЛЕНИЙ   КОМПЛЕКТ БУКВАР +++\2. МАТЕРІАЛИ ДО  БУКВАРЯ\6. ПРЕЗЕНТАЦІЇ ДО УРОКІВ\2. БУКВИ ГОЛОВНИХ ЗВУКІВ\Рисунок3.pn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88372" y1="79592" x2="65891" y2="90816"/>
                        <a14:foregroundMark x1="62791" y1="85714" x2="52713" y2="80102"/>
                        <a14:foregroundMark x1="46512" y1="79592" x2="31783" y2="91837"/>
                        <a14:foregroundMark x1="43411" y1="94898" x2="34884" y2="96429"/>
                        <a14:foregroundMark x1="26357" y1="83163" x2="20930" y2="85714"/>
                        <a14:foregroundMark x1="72093" y1="22959" x2="44186" y2="51020"/>
                        <a14:foregroundMark x1="79070" y1="94388" x2="66667" y2="96429"/>
                        <a14:foregroundMark x1="68217" y1="91837" x2="65891" y2="92347"/>
                        <a14:foregroundMark x1="26357" y1="4082" x2="4651" y2="7143"/>
                        <a14:foregroundMark x1="26357" y1="21939" x2="24806" y2="31633"/>
                        <a14:foregroundMark x1="48837" y1="29082" x2="46512" y2="336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287" y="1898029"/>
            <a:ext cx="1649616" cy="217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6000" l="625" r="97969">
                        <a14:foregroundMark x1="70313" y1="46444" x2="80938" y2="44889"/>
                        <a14:foregroundMark x1="84688" y1="49778" x2="88125" y2="83333"/>
                        <a14:foregroundMark x1="63594" y1="59778" x2="64531" y2="71333"/>
                        <a14:foregroundMark x1="71719" y1="54889" x2="81094" y2="57778"/>
                        <a14:foregroundMark x1="91719" y1="60667" x2="93438" y2="68667"/>
                        <a14:backgroundMark x1="60625" y1="41556" x2="60000" y2="50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625" t="38786" r="-3159" b="6815"/>
          <a:stretch/>
        </p:blipFill>
        <p:spPr>
          <a:xfrm>
            <a:off x="1287052" y="1826554"/>
            <a:ext cx="2686356" cy="236029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3445" b="97479" l="58750" r="97639">
                        <a14:foregroundMark x1="65417" y1="23109" x2="69861" y2="22059"/>
                        <a14:foregroundMark x1="83056" y1="23529" x2="85833" y2="201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33" t="11972"/>
          <a:stretch/>
        </p:blipFill>
        <p:spPr>
          <a:xfrm>
            <a:off x="1332704" y="1824994"/>
            <a:ext cx="1753554" cy="24030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47" b="92841" l="1250" r="46389">
                        <a14:foregroundMark x1="12917" y1="13870" x2="18194" y2="19016"/>
                        <a14:foregroundMark x1="11250" y1="8725" x2="12222" y2="7159"/>
                        <a14:foregroundMark x1="34306" y1="18121" x2="39722" y2="22371"/>
                        <a14:foregroundMark x1="36806" y1="10962" x2="39722" y2="10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947" b="6158"/>
          <a:stretch/>
        </p:blipFill>
        <p:spPr>
          <a:xfrm>
            <a:off x="1312051" y="1386457"/>
            <a:ext cx="2052991" cy="25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52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0.62969 0.00857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84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0.64895 -0.00023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0.63476 0.01458 " pathEditMode="relative" rAng="0" ptsTypes="AA">
                                      <p:cBhvr>
                                        <p:cTn id="30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32" y="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44444E-6 L 0.62474 0.00393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37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59 0.05903 L 0.62604 0.05278 " pathEditMode="relative" rAng="0" ptsTypes="AA">
                                      <p:cBhvr>
                                        <p:cTn id="50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16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75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800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0.61445 -0.00556 " pathEditMode="relative" rAng="0" ptsTypes="AA">
                                      <p:cBhvr>
                                        <p:cTn id="6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1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3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3500"/>
                            </p:stCondLst>
                            <p:childTnLst>
                              <p:par>
                                <p:cTn id="6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62266 0.02037 " pathEditMode="relative" rAng="0" ptsTypes="AA">
                                      <p:cBhvr>
                                        <p:cTn id="7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33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8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0"/>
                            </p:stCondLst>
                            <p:childTnLst>
                              <p:par>
                                <p:cTn id="7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0.60599 0.01667 " pathEditMode="relative" rAng="0" ptsTypes="AA">
                                      <p:cBhvr>
                                        <p:cTn id="8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99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4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4500"/>
                            </p:stCondLst>
                            <p:childTnLst>
                              <p:par>
                                <p:cTn id="8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66276 0.00555 " pathEditMode="relative" rAng="0" ptsTypes="AA">
                                      <p:cBhvr>
                                        <p:cTn id="9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38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9500"/>
                            </p:stCondLst>
                            <p:childTnLst>
                              <p:par>
                                <p:cTn id="9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0"/>
                            </p:stCondLst>
                            <p:childTnLst>
                              <p:par>
                                <p:cTn id="9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0.60677 -0.04769 " pathEditMode="relative" rAng="0" ptsTypes="AA">
                                      <p:cBhvr>
                                        <p:cTn id="10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39" y="-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500"/>
                            </p:stCondLst>
                            <p:childTnLst>
                              <p:par>
                                <p:cTn id="1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64935 -0.00185 " pathEditMode="relative" rAng="0" ptsTypes="AA">
                                      <p:cBhvr>
                                        <p:cTn id="110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6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05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1000"/>
                            </p:stCondLst>
                            <p:childTnLst>
                              <p:par>
                                <p:cTn id="1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5.55112E-17 L 0.60599 0.02662 " pathEditMode="relative" rAng="0" ptsTypes="AA">
                                      <p:cBhvr>
                                        <p:cTn id="12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99" y="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6000"/>
                            </p:stCondLst>
                            <p:childTnLst>
                              <p:par>
                                <p:cTn id="1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4" b="100000" l="8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1371236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Розумнички!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0597" y="6680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0207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8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15617" y="449744"/>
            <a:ext cx="11068319" cy="1770274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1727785"/>
            <a:ext cx="3174513" cy="47561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5618" y="650567"/>
            <a:ext cx="1106831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а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тепер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будемо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вчитися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 </a:t>
            </a:r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писати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uk-UA" sz="3200" b="1" dirty="0" smtClean="0">
                <a:ln w="0"/>
                <a:solidFill>
                  <a:schemeClr val="bg1"/>
                </a:solidFill>
              </a:rPr>
              <a:t>Сьогодні ми навчимося писати маленьку і велику букви е, Е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Клацайте на зошит, щоб перейти на відео.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9" name="Рисунок 8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752" l="0" r="100000">
                        <a14:foregroundMark x1="60106" y1="18688" x2="81560" y2="40842"/>
                        <a14:foregroundMark x1="40426" y1="65347" x2="75177" y2="82797"/>
                        <a14:foregroundMark x1="18617" y1="6188" x2="24645" y2="495"/>
                        <a14:foregroundMark x1="58865" y1="2847" x2="66489" y2="4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999" y="3658222"/>
            <a:ext cx="1972398" cy="2825705"/>
          </a:xfrm>
          <a:prstGeom prst="rect">
            <a:avLst/>
          </a:prstGeom>
        </p:spPr>
      </p:pic>
      <p:pic>
        <p:nvPicPr>
          <p:cNvPr id="11" name="Picture 6" descr="D:\Work\E-RANOK\31.07.2014 уроки письма\По Урокам Письма\Стародубцев\Е\е-022-0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2" t="18621" r="1952" b="26817"/>
          <a:stretch/>
        </p:blipFill>
        <p:spPr bwMode="auto">
          <a:xfrm>
            <a:off x="3657883" y="3561337"/>
            <a:ext cx="3291557" cy="227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 descr="D:\Work\E-RANOK\31.07.2014 уроки письма\По Урокам Письма\Стародубцев\Е\Е(2)-033-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39"/>
          <a:stretch>
            <a:fillRect/>
          </a:stretch>
        </p:blipFill>
        <p:spPr bwMode="auto">
          <a:xfrm>
            <a:off x="5760518" y="2712670"/>
            <a:ext cx="4121491" cy="312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5146" y="574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35009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32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288074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А тепер, малята, час перепочити.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Запрошуємо вас на розминку!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5447" y="2714969"/>
            <a:ext cx="2928938" cy="414303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33" y="4459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9214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pic>
        <p:nvPicPr>
          <p:cNvPr id="10" name="Picture 2" descr="https://i.pinimg.com/originals/e5/4b/d1/e54bd17f2f9293b409f1592daf057103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341" y="2850553"/>
            <a:ext cx="4063215" cy="3711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3029239" y="634727"/>
            <a:ext cx="5414962" cy="2745964"/>
            <a:chOff x="0" y="168857"/>
            <a:chExt cx="5414962" cy="4300538"/>
          </a:xfrm>
        </p:grpSpPr>
        <p:sp>
          <p:nvSpPr>
            <p:cNvPr id="15" name="Облако 14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32722" y="709585"/>
              <a:ext cx="5349518" cy="24582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Компік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щоб перейти за посиланням.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0622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1191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457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564x/6f/ec/59/6fec59427f8ca327c19d67e451a9f8d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08" l="0" r="100000">
                        <a14:foregroundMark x1="4255" y1="8187" x2="7979" y2="16959"/>
                        <a14:foregroundMark x1="10461" y1="13304" x2="85638" y2="7602"/>
                        <a14:foregroundMark x1="71099" y1="7602" x2="77482" y2="7602"/>
                        <a14:foregroundMark x1="84043" y1="16374" x2="97340" y2="15205"/>
                        <a14:foregroundMark x1="98404" y1="16959" x2="98936" y2="23977"/>
                        <a14:foregroundMark x1="98404" y1="87865" x2="99823" y2="91813"/>
                        <a14:foregroundMark x1="1418" y1="92690" x2="10106" y2="95906"/>
                        <a14:foregroundMark x1="1418" y1="74708" x2="10106" y2="79094"/>
                        <a14:foregroundMark x1="2128" y1="26901" x2="8333" y2="32310"/>
                        <a14:foregroundMark x1="17908" y1="3801" x2="23227" y2="9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-395288"/>
            <a:ext cx="6470650" cy="72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0562" y="449744"/>
            <a:ext cx="5796166" cy="1365201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650567"/>
            <a:ext cx="6151419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err="1" smtClean="0">
                <a:ln w="0"/>
                <a:solidFill>
                  <a:schemeClr val="bg1"/>
                </a:solidFill>
              </a:rPr>
              <a:t>Діти</a:t>
            </a:r>
            <a:r>
              <a:rPr lang="ru-RU" sz="3200" b="1" cap="none" spc="0" dirty="0" smtClean="0">
                <a:ln w="0"/>
                <a:solidFill>
                  <a:schemeClr val="bg1"/>
                </a:solidFill>
              </a:rPr>
              <a:t>, </a:t>
            </a:r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давайте почитаємо книгу, яку нам запропонував Ельф.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26" y="1560145"/>
            <a:ext cx="3550962" cy="5320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79" b="96607" l="556" r="96250">
                        <a14:foregroundMark x1="21111" y1="13571" x2="26528" y2="17679"/>
                        <a14:foregroundMark x1="32917" y1="13036" x2="40139" y2="17500"/>
                        <a14:foregroundMark x1="56250" y1="63393" x2="88194" y2="64286"/>
                        <a14:foregroundMark x1="76250" y1="88393" x2="83333" y2="76429"/>
                        <a14:foregroundMark x1="66806" y1="53393" x2="68333" y2="53393"/>
                        <a14:foregroundMark x1="76528" y1="53571" x2="79861" y2="53929"/>
                        <a14:foregroundMark x1="22361" y1="4821" x2="24861" y2="4821"/>
                        <a14:foregroundMark x1="35833" y1="4821" x2="38056" y2="4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253" y="2538112"/>
            <a:ext cx="2629677" cy="2045304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5424" y="1928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1924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65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4328" y="856357"/>
            <a:ext cx="3692037" cy="60016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 а  у  і  о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  і  о  и  е</a:t>
            </a:r>
          </a:p>
          <a:p>
            <a:pPr algn="ctr"/>
            <a:r>
              <a:rPr lang="uk-UA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  у  е  о и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 о  а  е  і</a:t>
            </a:r>
          </a:p>
          <a:p>
            <a:pPr algn="ctr"/>
            <a:r>
              <a:rPr lang="uk-UA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і  и  е  а  у</a:t>
            </a:r>
            <a:endParaRPr lang="ru-RU" sz="6600" b="1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1207008" y="896112"/>
            <a:ext cx="4046677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1207008" y="896112"/>
            <a:ext cx="0" cy="517550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09" y="2511847"/>
            <a:ext cx="3609609" cy="3712010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151418" y="449744"/>
            <a:ext cx="5452409" cy="1573020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925080" y="449744"/>
            <a:ext cx="5905083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Читайте букви по стрілочках. </a:t>
            </a:r>
          </a:p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Спочатку в рядочках, а потім у стовпчиках.</a:t>
            </a:r>
            <a:endParaRPr lang="ru-RU" sz="3200" b="1" cap="none" spc="0" dirty="0" smtClean="0">
              <a:ln w="0"/>
              <a:solidFill>
                <a:schemeClr val="bg1"/>
              </a:solidFill>
            </a:endParaRPr>
          </a:p>
          <a:p>
            <a:pPr algn="ctr"/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00113" y="20227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8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4857" y="1957828"/>
            <a:ext cx="4611775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е.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а – о!</a:t>
            </a:r>
          </a:p>
          <a:p>
            <a:pPr algn="ctr"/>
            <a:r>
              <a:rPr lang="uk-UA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и – і – у?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– а – е – у.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7132320" y="676656"/>
            <a:ext cx="3236976" cy="4908762"/>
            <a:chOff x="5403737" y="2407307"/>
            <a:chExt cx="1572810" cy="308689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7931" y1="6000" x2="97931" y2="16889"/>
                          <a14:foregroundMark x1="82759" y1="28444" x2="81379" y2="34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737" y="2407307"/>
              <a:ext cx="1572810" cy="2440566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5652246" y="4847873"/>
              <a:ext cx="120238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Тихо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723954" y="389817"/>
            <a:ext cx="5991982" cy="1225145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4891" y="537744"/>
            <a:ext cx="63592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Читайте з відповідною інтонацією і гучністю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80880" y="5377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3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2" y="221671"/>
            <a:ext cx="11778769" cy="6422017"/>
          </a:xfrm>
          <a:prstGeom prst="rect">
            <a:avLst/>
          </a:prstGeom>
        </p:spPr>
      </p:pic>
      <p:pic>
        <p:nvPicPr>
          <p:cNvPr id="2050" name="Picture 2" descr="мультимедійна презентація до уроку читання в 1 класі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347" y="1044460"/>
            <a:ext cx="5340119" cy="400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5711973" y="221671"/>
            <a:ext cx="6135625" cy="2423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3500" dirty="0" err="1"/>
              <a:t>Це</a:t>
            </a:r>
            <a:r>
              <a:rPr lang="ru-RU" sz="3500" dirty="0"/>
              <a:t> </a:t>
            </a:r>
            <a:r>
              <a:rPr lang="ru-RU" sz="3500" dirty="0" err="1"/>
              <a:t>місто</a:t>
            </a:r>
            <a:r>
              <a:rPr lang="ru-RU" sz="3500" dirty="0"/>
              <a:t> </a:t>
            </a:r>
            <a:r>
              <a:rPr lang="ru-RU" sz="3500" dirty="0" err="1"/>
              <a:t>Алфавітом</a:t>
            </a:r>
            <a:r>
              <a:rPr lang="ru-RU" sz="3500" dirty="0"/>
              <a:t> </a:t>
            </a:r>
            <a:r>
              <a:rPr lang="ru-RU" sz="3500" dirty="0" err="1"/>
              <a:t>звуть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Усі</a:t>
            </a:r>
            <a:r>
              <a:rPr lang="ru-RU" sz="3500" dirty="0"/>
              <a:t> там </a:t>
            </a:r>
            <a:r>
              <a:rPr lang="ru-RU" sz="3500" dirty="0" err="1"/>
              <a:t>літери</a:t>
            </a:r>
            <a:r>
              <a:rPr lang="ru-RU" sz="3500" dirty="0"/>
              <a:t> </a:t>
            </a:r>
            <a:r>
              <a:rPr lang="ru-RU" sz="3500" dirty="0" err="1"/>
              <a:t>живуть</a:t>
            </a:r>
            <a:r>
              <a:rPr lang="ru-RU" sz="3500" dirty="0"/>
              <a:t>.</a:t>
            </a:r>
          </a:p>
          <a:p>
            <a:pPr algn="just"/>
            <a:r>
              <a:rPr lang="ru-RU" sz="3500" dirty="0" err="1"/>
              <a:t>Щасливо</a:t>
            </a:r>
            <a:r>
              <a:rPr lang="ru-RU" sz="3500" dirty="0"/>
              <a:t> й дружно, як </a:t>
            </a:r>
            <a:r>
              <a:rPr lang="ru-RU" sz="3500" dirty="0" err="1"/>
              <a:t>сім’я</a:t>
            </a:r>
            <a:r>
              <a:rPr lang="ru-RU" sz="3500" dirty="0"/>
              <a:t>,</a:t>
            </a:r>
          </a:p>
          <a:p>
            <a:pPr algn="just"/>
            <a:r>
              <a:rPr lang="ru-RU" sz="3500" dirty="0" err="1"/>
              <a:t>Їх</a:t>
            </a:r>
            <a:r>
              <a:rPr lang="ru-RU" sz="3500" dirty="0"/>
              <a:t> 33 — </a:t>
            </a:r>
            <a:r>
              <a:rPr lang="ru-RU" sz="3500" dirty="0" err="1"/>
              <a:t>від</a:t>
            </a:r>
            <a:r>
              <a:rPr lang="ru-RU" sz="3500" dirty="0"/>
              <a:t> А до Я.</a:t>
            </a:r>
            <a:endParaRPr lang="ru-RU" sz="3500" i="1" dirty="0"/>
          </a:p>
        </p:txBody>
      </p:sp>
      <p:pic>
        <p:nvPicPr>
          <p:cNvPr id="2052" name="Picture 4" descr="Блог учителя початкових класів Слабченко Валентини Петрівни: Вивчаємо  алфаві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0349">
            <a:off x="4367995" y="4088805"/>
            <a:ext cx="476250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426" y="2527525"/>
            <a:ext cx="2456214" cy="3651600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7547" y="4348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9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7876" y="1985325"/>
            <a:ext cx="4611775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е.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а – о!</a:t>
            </a:r>
          </a:p>
          <a:p>
            <a:pPr algn="ctr"/>
            <a:r>
              <a:rPr lang="uk-UA" sz="66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 – и – і – у?</a:t>
            </a:r>
          </a:p>
          <a:p>
            <a:pPr algn="ctr"/>
            <a:r>
              <a:rPr lang="uk-UA" sz="6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 – а – е – у.</a:t>
            </a:r>
            <a:endParaRPr lang="ru-RU" sz="6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953168" y="1218587"/>
            <a:ext cx="3562432" cy="4091853"/>
            <a:chOff x="5235276" y="2351709"/>
            <a:chExt cx="2293227" cy="3068754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100000">
                          <a14:foregroundMark x1="46948" y1="42222" x2="51878" y2="42889"/>
                          <a14:foregroundMark x1="44366" y1="52444" x2="52347" y2="535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5276" y="2351709"/>
              <a:ext cx="2293227" cy="2422423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5537746" y="4774132"/>
              <a:ext cx="187070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ru-RU" sz="3600" b="1" cap="none" spc="0" dirty="0" err="1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Голосно</a:t>
              </a:r>
              <a:r>
                <a:rPr lang="ru-RU" sz="3600" b="1" cap="none" spc="0" dirty="0" smtClean="0">
                  <a:ln/>
                  <a:solidFill>
                    <a:schemeClr val="accent5">
                      <a:lumMod val="75000"/>
                    </a:schemeClr>
                  </a:solidFill>
                  <a:effectLst/>
                </a:rPr>
                <a:t> </a:t>
              </a:r>
              <a:endParaRPr lang="ru-RU" sz="3600" b="1" cap="none" spc="0" dirty="0">
                <a:ln/>
                <a:solidFill>
                  <a:schemeClr val="accent5">
                    <a:lumMod val="75000"/>
                  </a:schemeClr>
                </a:solidFill>
                <a:effectLst/>
              </a:endParaRPr>
            </a:p>
          </p:txBody>
        </p:sp>
      </p:grpSp>
      <p:sp>
        <p:nvSpPr>
          <p:cNvPr id="6" name="Скругленная прямоугольная выноска 5"/>
          <p:cNvSpPr/>
          <p:nvPr/>
        </p:nvSpPr>
        <p:spPr>
          <a:xfrm>
            <a:off x="723954" y="389817"/>
            <a:ext cx="5991982" cy="1225145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4891" y="537744"/>
            <a:ext cx="635923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Читайте з відповідною інтонацією і гучністю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76832" y="6975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48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4676" y="720624"/>
            <a:ext cx="3481403" cy="22629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557261" y="3714483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06698" y="3714482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256135" y="3714482"/>
            <a:ext cx="1582552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02364" y="3985832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951801" y="3956938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256135" y="3959096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215391" y="3985832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39598" y="3525498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89035" y="3525498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742136" y="3525498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3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52960" y="2740342"/>
            <a:ext cx="3083484" cy="3170959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723954" y="389817"/>
            <a:ext cx="5372046" cy="1225145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64892" y="537744"/>
            <a:ext cx="5701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Читайте  слова за схемами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61131" y="4492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300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826" l="1196" r="100000">
                        <a14:foregroundMark x1="36739" y1="30282" x2="51630" y2="30047"/>
                        <a14:foregroundMark x1="33478" y1="8138" x2="44130" y2="12676"/>
                        <a14:foregroundMark x1="39022" y1="12989" x2="39348" y2="16980"/>
                        <a14:foregroundMark x1="54565" y1="8920" x2="67826" y2="10798"/>
                        <a14:foregroundMark x1="59022" y1="11894" x2="64565" y2="16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21" y="276759"/>
            <a:ext cx="2712004" cy="376732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5181" y="4233072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94618" y="4233071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44055" y="4233071"/>
            <a:ext cx="1186313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90284" y="4504421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739721" y="4475527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23693" y="4475527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27518" y="4044087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76955" y="4044087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672024" y="4044087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11" r="996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856" y="409728"/>
            <a:ext cx="1659331" cy="27571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557261" y="3714483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7906698" y="3714482"/>
            <a:ext cx="1191287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256135" y="3714482"/>
            <a:ext cx="1277753" cy="71643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602364" y="3985832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951801" y="3956938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382508" y="3956938"/>
            <a:ext cx="550540" cy="17373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139598" y="3525498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489035" y="3525498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е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918110" y="3525498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</a:t>
            </a:r>
            <a:endParaRPr lang="ru-RU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8136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564x/6f/ec/59/6fec59427f8ca327c19d67e451a9f8d3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708" l="0" r="100000">
                        <a14:foregroundMark x1="4255" y1="8187" x2="7979" y2="16959"/>
                        <a14:foregroundMark x1="10461" y1="13304" x2="85638" y2="7602"/>
                        <a14:foregroundMark x1="71099" y1="7602" x2="77482" y2="7602"/>
                        <a14:foregroundMark x1="84043" y1="16374" x2="97340" y2="15205"/>
                        <a14:foregroundMark x1="98404" y1="16959" x2="98936" y2="23977"/>
                        <a14:foregroundMark x1="98404" y1="87865" x2="99823" y2="91813"/>
                        <a14:foregroundMark x1="1418" y1="92690" x2="10106" y2="95906"/>
                        <a14:foregroundMark x1="1418" y1="74708" x2="10106" y2="79094"/>
                        <a14:foregroundMark x1="2128" y1="26901" x2="8333" y2="32310"/>
                        <a14:foregroundMark x1="17908" y1="3801" x2="23227" y2="97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58318" y="-417579"/>
            <a:ext cx="6470650" cy="72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670" y="1958653"/>
            <a:ext cx="3205366" cy="480236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6212332" y="593453"/>
            <a:ext cx="5796166" cy="930548"/>
          </a:xfrm>
          <a:prstGeom prst="wedgeRoundRectCallout">
            <a:avLst>
              <a:gd name="adj1" fmla="val -19150"/>
              <a:gd name="adj2" fmla="val 92262"/>
              <a:gd name="adj3" fmla="val 16667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81770" y="794275"/>
            <a:ext cx="615141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0"/>
                <a:solidFill>
                  <a:schemeClr val="bg1"/>
                </a:solidFill>
              </a:rPr>
              <a:t>Молодці.</a:t>
            </a:r>
            <a:endParaRPr lang="ru-RU" sz="3200" b="1" cap="none" spc="0" dirty="0">
              <a:ln w="0"/>
              <a:solidFill>
                <a:schemeClr val="bg1"/>
              </a:solidFill>
            </a:endParaRPr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7248" y="19254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596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22" y="709586"/>
              <a:ext cx="5349518" cy="35394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Малята, щоб краще запам’ятати те, про що ви сьогодні дізналися в Країні Звуків і Букв, самостійно попрацюйте із Буквариком.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Клацайте на Букварик, щоб перейти на відео.</a:t>
              </a:r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 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257" y="1561077"/>
            <a:ext cx="3174513" cy="4756142"/>
          </a:xfrm>
          <a:prstGeom prst="rect">
            <a:avLst/>
          </a:prstGeom>
        </p:spPr>
      </p:pic>
      <p:pic>
        <p:nvPicPr>
          <p:cNvPr id="9" name="Picture 2" descr="вашуленко українська мова буквар 1 клас частина 1 купить цена купити ціна  &quot;Освіта&quot; НУШ нова українська школа купити Ціна (цена) 241.50грн. | придбати  купити (купить) вашуленко українська мова буквар 1 клас частина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16" y="3846465"/>
            <a:ext cx="1770484" cy="2355410"/>
          </a:xfrm>
          <a:prstGeom prst="rect">
            <a:avLst/>
          </a:prstGeom>
          <a:noFill/>
          <a:ln w="38100"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66333" y="3963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3215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86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1016260"/>
              <a:ext cx="5349518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сподобалась вам наша сьогоднішня подорож?  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 якою буквою ми познайомились?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Який звук вона 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позначає?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50493" y="515258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064" y="3602736"/>
            <a:ext cx="2887885" cy="32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144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13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55" b="95268" l="532" r="97872">
                        <a14:foregroundMark x1="33333" y1="45741" x2="47695" y2="76972"/>
                        <a14:foregroundMark x1="56383" y1="41640" x2="69858" y2="72871"/>
                        <a14:foregroundMark x1="16489" y1="89590" x2="82624" y2="88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3060" l="7092" r="968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2482" y1="95268" x2="98759" y2="921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7" name="Группа 56"/>
          <p:cNvGrpSpPr/>
          <p:nvPr/>
        </p:nvGrpSpPr>
        <p:grpSpPr>
          <a:xfrm>
            <a:off x="6152251" y="737034"/>
            <a:ext cx="5414962" cy="2212967"/>
            <a:chOff x="0" y="168857"/>
            <a:chExt cx="5414962" cy="4300538"/>
          </a:xfrm>
        </p:grpSpPr>
        <p:sp>
          <p:nvSpPr>
            <p:cNvPr id="58" name="Облако 57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мешкає літера Е?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51" name="Рисунок 5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453" y="4015970"/>
            <a:ext cx="2412786" cy="27197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>
                        <a14:foregroundMark x1="8688" y1="64669" x2="24113" y2="96215"/>
                        <a14:foregroundMark x1="4433" y1="75394" x2="9752" y2="95268"/>
                        <a14:foregroundMark x1="90780" y1="67823" x2="97695" y2="968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308" y1="5458" x2="5231" y2="96831"/>
                        <a14:foregroundMark x1="4615" y1="98944" x2="95846" y2="96831"/>
                        <a14:foregroundMark x1="98615" y1="4225" x2="95846" y2="94718"/>
                        <a14:foregroundMark x1="5385" y1="4225" x2="94615" y2="4049"/>
                        <a14:foregroundMark x1="6615" y1="9507" x2="12769" y2="88204"/>
                        <a14:foregroundMark x1="37077" y1="93838" x2="92769" y2="48944"/>
                        <a14:foregroundMark x1="46769" y1="51056" x2="94000" y2="8451"/>
                        <a14:foregroundMark x1="8923" y1="12852" x2="86154" y2="12148"/>
                        <a14:foregroundMark x1="18308" y1="9155" x2="76154" y2="7923"/>
                        <a14:foregroundMark x1="41385" y1="6338" x2="48000" y2="6514"/>
                        <a14:foregroundMark x1="47692" y1="14789" x2="47538" y2="45775"/>
                        <a14:foregroundMark x1="55538" y1="14261" x2="58923" y2="14085"/>
                        <a14:foregroundMark x1="54923" y1="53169" x2="56000" y2="58979"/>
                        <a14:foregroundMark x1="56769" y1="90493" x2="87231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829" y="5538126"/>
            <a:ext cx="420763" cy="367682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10008539" y="61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8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414962" cy="4300538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0251" y="1428237"/>
              <a:ext cx="4669600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Дітки, оберіть </a:t>
              </a:r>
              <a:r>
                <a:rPr lang="uk-UA" sz="3200" b="1" dirty="0" err="1" smtClean="0">
                  <a:ln/>
                  <a:solidFill>
                    <a:schemeClr val="accent4"/>
                  </a:solidFill>
                </a:rPr>
                <a:t>смайлик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, який відповідає вашому настрою на </a:t>
              </a:r>
              <a:r>
                <a:rPr lang="uk-UA" sz="3200" b="1" smtClean="0">
                  <a:ln/>
                  <a:solidFill>
                    <a:schemeClr val="accent4"/>
                  </a:solidFill>
                </a:rPr>
                <a:t>нашій зустрічі</a:t>
              </a:r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127" y="1796203"/>
            <a:ext cx="3174513" cy="47561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257" y="1454448"/>
            <a:ext cx="3670769" cy="51923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73" y="3252422"/>
            <a:ext cx="2593917" cy="36691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001" y="553396"/>
            <a:ext cx="6101903" cy="6091084"/>
          </a:xfrm>
          <a:prstGeom prst="rect">
            <a:avLst/>
          </a:prstGeom>
        </p:spPr>
      </p:pic>
      <p:pic>
        <p:nvPicPr>
          <p:cNvPr id="11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422205" y="561152"/>
            <a:ext cx="609600" cy="6096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320" y="3318094"/>
            <a:ext cx="3103984" cy="349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128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01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3140485" y="277455"/>
            <a:ext cx="5644127" cy="4300538"/>
            <a:chOff x="0" y="168857"/>
            <a:chExt cx="5644127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94609" y="682241"/>
              <a:ext cx="5349518" cy="255454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Друзі, ви гарно попрацювали!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Молодці!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Чекаємо вас на наступній зустрічі у Країні Звуків і Букв!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25" y="1465435"/>
            <a:ext cx="3174513" cy="47561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023" y="3345384"/>
            <a:ext cx="2593917" cy="3669138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9650" y="396357"/>
            <a:ext cx="609600" cy="6096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390" y="3250371"/>
            <a:ext cx="3103984" cy="349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2282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124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990" y="5562802"/>
            <a:ext cx="420763" cy="3676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70414" y="4558648"/>
            <a:ext cx="2022152" cy="2083213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26856" y="587146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З якими буквами ми вже  познайомилися з вами?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62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4934511" y="4817872"/>
            <a:ext cx="1265276" cy="15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409" y="4655074"/>
            <a:ext cx="1164597" cy="1809847"/>
          </a:xfrm>
          <a:prstGeom prst="rect">
            <a:avLst/>
          </a:prstGeom>
        </p:spPr>
      </p:pic>
      <p:pic>
        <p:nvPicPr>
          <p:cNvPr id="5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875108" y="359007"/>
            <a:ext cx="609600" cy="609600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849" y="4708992"/>
            <a:ext cx="1497187" cy="1755929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79325" y="4569023"/>
            <a:ext cx="1103143" cy="1825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87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22" y="220305"/>
            <a:ext cx="11416145" cy="6206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7505"/>
            <a:ext cx="3269673" cy="18377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754" y="3972093"/>
            <a:ext cx="1738745" cy="9772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81" y="2761527"/>
            <a:ext cx="5320145" cy="2990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9" y="2660073"/>
            <a:ext cx="1528001" cy="22892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39" y="4366376"/>
            <a:ext cx="870577" cy="87057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21" y="4631749"/>
            <a:ext cx="870577" cy="8705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976" y="4956031"/>
            <a:ext cx="2605232" cy="20314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9455" y="649682"/>
            <a:ext cx="6012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Країна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</a:t>
            </a:r>
            <a:r>
              <a:rPr lang="ru-RU" sz="5400" b="1" cap="none" spc="0" dirty="0" err="1" smtClean="0">
                <a:ln/>
                <a:solidFill>
                  <a:schemeClr val="accent4"/>
                </a:solidFill>
                <a:effectLst/>
              </a:rPr>
              <a:t>звуків</a:t>
            </a:r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 і букв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1531" y="1579048"/>
            <a:ext cx="47057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rgbClr val="0070C0"/>
                </a:solidFill>
                <a:effectLst/>
              </a:rPr>
              <a:t>Місто</a:t>
            </a:r>
            <a:r>
              <a:rPr lang="ru-RU" sz="5400" b="1" cap="none" spc="0" dirty="0" smtClean="0">
                <a:ln/>
                <a:solidFill>
                  <a:srgbClr val="C00000"/>
                </a:solidFill>
                <a:effectLst/>
              </a:rPr>
              <a:t> АЛФАВІТ</a:t>
            </a:r>
            <a:endParaRPr lang="ru-RU" sz="5400" b="1" cap="none" spc="0" dirty="0">
              <a:ln/>
              <a:solidFill>
                <a:srgbClr val="C00000"/>
              </a:solidFill>
              <a:effectLst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6" y="4172383"/>
            <a:ext cx="608906" cy="5320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479" y="4190385"/>
            <a:ext cx="608906" cy="53209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37" y="4183340"/>
            <a:ext cx="608906" cy="5320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977" y="4194684"/>
            <a:ext cx="608906" cy="53209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685" y="4415020"/>
            <a:ext cx="420763" cy="34724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797" y="4394582"/>
            <a:ext cx="420763" cy="36768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958" y="3927232"/>
            <a:ext cx="350557" cy="50242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231" y="3946963"/>
            <a:ext cx="350557" cy="50242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0" y="3936006"/>
            <a:ext cx="350557" cy="502422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615" y="3927232"/>
            <a:ext cx="350557" cy="5024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16" y="3936006"/>
            <a:ext cx="350557" cy="502422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30" y="3927232"/>
            <a:ext cx="350557" cy="50242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66" y="4665474"/>
            <a:ext cx="350557" cy="50242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6017" y="4639165"/>
            <a:ext cx="350557" cy="50242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29" y="4630634"/>
            <a:ext cx="350557" cy="50242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24" y="4639165"/>
            <a:ext cx="350557" cy="50242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158" y="4635169"/>
            <a:ext cx="350557" cy="50242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72" y="4630634"/>
            <a:ext cx="350557" cy="50242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119" y="4629238"/>
            <a:ext cx="350557" cy="502422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641" y="4629238"/>
            <a:ext cx="350557" cy="50242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902" y="4633144"/>
            <a:ext cx="350557" cy="502422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871" y="4655074"/>
            <a:ext cx="350557" cy="5024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759" y="4172383"/>
            <a:ext cx="2770909" cy="2770909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421" y="3927232"/>
            <a:ext cx="350557" cy="50242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139" y="3912598"/>
            <a:ext cx="350557" cy="50242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836" y="3610649"/>
            <a:ext cx="350557" cy="50242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0397" y="3595610"/>
            <a:ext cx="350557" cy="502422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700" y="4126816"/>
            <a:ext cx="350557" cy="502422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261" y="4135722"/>
            <a:ext cx="350557" cy="50242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329" y="3911845"/>
            <a:ext cx="350557" cy="502422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800" y="3893553"/>
            <a:ext cx="432389" cy="502422"/>
          </a:xfrm>
          <a:prstGeom prst="rect">
            <a:avLst/>
          </a:prstGeom>
        </p:spPr>
      </p:pic>
      <p:grpSp>
        <p:nvGrpSpPr>
          <p:cNvPr id="51" name="Группа 50"/>
          <p:cNvGrpSpPr/>
          <p:nvPr/>
        </p:nvGrpSpPr>
        <p:grpSpPr>
          <a:xfrm>
            <a:off x="6317627" y="529715"/>
            <a:ext cx="5414962" cy="2212967"/>
            <a:chOff x="0" y="168857"/>
            <a:chExt cx="5414962" cy="4300538"/>
          </a:xfrm>
        </p:grpSpPr>
        <p:sp>
          <p:nvSpPr>
            <p:cNvPr id="52" name="Облако 51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32722" y="1012935"/>
              <a:ext cx="5349518" cy="209339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В якому будиночку вони мешкають?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5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1402" y="380368"/>
            <a:ext cx="609600" cy="60960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46892" y1="29483" x2="60568" y2="29483"/>
                        <a14:foregroundMark x1="29485" y1="82586" x2="49201" y2="83621"/>
                        <a14:foregroundMark x1="58792" y1="79655" x2="76199" y2="860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7482" y="4501082"/>
            <a:ext cx="2022152" cy="2083213"/>
          </a:xfrm>
          <a:prstGeom prst="rect">
            <a:avLst/>
          </a:prstGeom>
        </p:spPr>
      </p:pic>
      <p:pic>
        <p:nvPicPr>
          <p:cNvPr id="65" name="Picture 2" descr="Картинки про букву О детям — учим русский алфавит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037" l="7800" r="90400">
                        <a14:foregroundMark x1="21800" y1="88632" x2="46200" y2="87283"/>
                        <a14:foregroundMark x1="35400" y1="80347" x2="45200" y2="81310"/>
                        <a14:foregroundMark x1="28600" y1="92486" x2="42200" y2="92486"/>
                        <a14:foregroundMark x1="53800" y1="84200" x2="68200" y2="907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55" r="8018"/>
          <a:stretch/>
        </p:blipFill>
        <p:spPr bwMode="auto">
          <a:xfrm>
            <a:off x="4934511" y="4817872"/>
            <a:ext cx="1265276" cy="157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057" y="4559760"/>
            <a:ext cx="1164597" cy="1809847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81" y="4613678"/>
            <a:ext cx="1497187" cy="175592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699110" y="4590234"/>
            <a:ext cx="1103143" cy="18251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4631749"/>
            <a:ext cx="3295357" cy="1852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27" y="5575922"/>
            <a:ext cx="420763" cy="36768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103" y="5557837"/>
            <a:ext cx="420763" cy="36768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045" y="5549815"/>
            <a:ext cx="420763" cy="36768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215" y="5552172"/>
            <a:ext cx="420763" cy="36768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698" y="5549815"/>
            <a:ext cx="420763" cy="367682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202" y="5557837"/>
            <a:ext cx="420763" cy="367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9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8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-0.25 -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5 7.40741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-0.32748 -0.0201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80" y="-101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0.00857 L -0.35599 -0.025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99" y="-171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197" y="1341397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91683" y="268346"/>
            <a:ext cx="5470148" cy="2960420"/>
            <a:chOff x="0" y="168857"/>
            <a:chExt cx="5470148" cy="2960420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20630" y="1241908"/>
              <a:ext cx="5349518" cy="107721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Діти, давайте пригадаємо, які звуки голосні? 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68" l="532" r="99468">
                        <a14:foregroundMark x1="18972" y1="7048" x2="85638" y2="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16" y="946948"/>
            <a:ext cx="3944003" cy="5258671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3857677" y="3659629"/>
            <a:ext cx="904259" cy="90097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 descr="Демонстраційний матеріал &amp;quot;Цеглинки LEGO&amp;quot;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05" r="50519" b="4925"/>
          <a:stretch/>
        </p:blipFill>
        <p:spPr bwMode="auto">
          <a:xfrm>
            <a:off x="3149873" y="4803045"/>
            <a:ext cx="2354689" cy="107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661" y="2481599"/>
            <a:ext cx="2928686" cy="4244773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2539881" y="277455"/>
            <a:ext cx="5494381" cy="2960420"/>
            <a:chOff x="78957" y="343591"/>
            <a:chExt cx="5494381" cy="2960420"/>
          </a:xfrm>
        </p:grpSpPr>
        <p:sp>
          <p:nvSpPr>
            <p:cNvPr id="13" name="Облако 12"/>
            <p:cNvSpPr/>
            <p:nvPr/>
          </p:nvSpPr>
          <p:spPr>
            <a:xfrm>
              <a:off x="78957" y="343591"/>
              <a:ext cx="5414962" cy="2960420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23820" y="715686"/>
              <a:ext cx="5349518" cy="206210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Повітря вільно іде через рот.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Нема ніяких перешкод.</a:t>
              </a:r>
            </a:p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Співає, кличе голос мій.</a:t>
              </a:r>
            </a:p>
            <a:p>
              <a:pPr algn="ctr"/>
              <a:r>
                <a:rPr lang="uk-UA" sz="3200" b="1" dirty="0" smtClean="0">
                  <a:ln/>
                  <a:solidFill>
                    <a:schemeClr val="accent4"/>
                  </a:solidFill>
                </a:rPr>
                <a:t>Звук виходить голосний.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1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5410" y="4035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210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1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" y="277455"/>
            <a:ext cx="11416145" cy="62064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9" y="1124858"/>
            <a:ext cx="3670769" cy="5192361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996538" y="277455"/>
            <a:ext cx="4957763" cy="2122845"/>
            <a:chOff x="0" y="168857"/>
            <a:chExt cx="5414962" cy="4300538"/>
          </a:xfrm>
        </p:grpSpPr>
        <p:sp>
          <p:nvSpPr>
            <p:cNvPr id="6" name="Облако 5"/>
            <p:cNvSpPr/>
            <p:nvPr/>
          </p:nvSpPr>
          <p:spPr>
            <a:xfrm>
              <a:off x="0" y="168857"/>
              <a:ext cx="5414962" cy="4300538"/>
            </a:xfrm>
            <a:prstGeom prst="cloud">
              <a:avLst/>
            </a:prstGeom>
            <a:solidFill>
              <a:schemeClr val="bg1">
                <a:alpha val="81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5444" y="1547834"/>
              <a:ext cx="5349518" cy="118465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uk-UA" sz="3200" b="1" cap="none" spc="0" dirty="0" smtClean="0">
                  <a:ln/>
                  <a:solidFill>
                    <a:schemeClr val="accent4"/>
                  </a:solidFill>
                  <a:effectLst/>
                </a:rPr>
                <a:t>Пам’ятайте, друзі!</a:t>
              </a:r>
              <a:endParaRPr lang="ru-RU" sz="3200" b="1" cap="none" spc="0" dirty="0">
                <a:ln/>
                <a:solidFill>
                  <a:schemeClr val="accent4"/>
                </a:solidFill>
                <a:effectLst/>
              </a:endParaRPr>
            </a:p>
          </p:txBody>
        </p:sp>
      </p:grpSp>
      <p:pic>
        <p:nvPicPr>
          <p:cNvPr id="8" name="Рисунок 7" descr="https://i.pinimg.com/originals/b3/ce/0e/b3ce0e4ca2c347a9a333bd7b6ee86022.jpg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43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577" y="1875876"/>
            <a:ext cx="3615602" cy="4691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41639" y="2416197"/>
            <a:ext cx="3087841" cy="4367801"/>
          </a:xfrm>
          <a:prstGeom prst="rect">
            <a:avLst/>
          </a:prstGeom>
        </p:spPr>
      </p:pic>
      <p:pic>
        <p:nvPicPr>
          <p:cNvPr id="3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45693" y="2774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1246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87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2979</TotalTime>
  <Words>1014</Words>
  <Application>Microsoft Office PowerPoint</Application>
  <PresentationFormat>Широкоэкранный</PresentationFormat>
  <Paragraphs>178</Paragraphs>
  <Slides>58</Slides>
  <Notes>0</Notes>
  <HiddenSlides>0</HiddenSlides>
  <MMClips>52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4" baseType="lpstr">
      <vt:lpstr>Arial</vt:lpstr>
      <vt:lpstr>Bookman Old Style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 Бурцева</dc:creator>
  <cp:lastModifiedBy>Оля Бурцева</cp:lastModifiedBy>
  <cp:revision>107</cp:revision>
  <dcterms:created xsi:type="dcterms:W3CDTF">2023-06-12T09:21:15Z</dcterms:created>
  <dcterms:modified xsi:type="dcterms:W3CDTF">2023-07-27T13:01:01Z</dcterms:modified>
</cp:coreProperties>
</file>