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25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2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4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1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8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F331-83B2-41E9-B6B1-98B364F0CC76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51"/>
            <a:ext cx="12192000" cy="68442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27" y="778018"/>
            <a:ext cx="4826145" cy="48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A:______do you live?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B:In Poland.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7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live?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B:In Poland.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8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A:_____are you looking in the dictionary?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B:I want to check the spelling of a word.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9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looking in the dictionary?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B:I want to check the spelling of a word.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6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A:______money have you got?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B:About ten euros.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34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money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you got?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B:About ten euros.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18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______is speaking? I can’t see.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B:Jane.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1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94414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speaking? I can’t see.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B:Jane.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349171" y="1259151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3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800" y="294414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 start?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B:At nine o’clock.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349171" y="1259151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320968" y="667075"/>
            <a:ext cx="100874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4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3660" y="2214206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A:____old are you?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I’m fifteen.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349171" y="1259151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320968" y="667075"/>
            <a:ext cx="100874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13660" y="4107575"/>
            <a:ext cx="106607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A:_____ do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prefer, cartoons or music?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I like them both!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8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91" y="694490"/>
            <a:ext cx="2362200" cy="193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583969" y="817601"/>
            <a:ext cx="11026140" cy="5262979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№6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для самоконтролю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№6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-questions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79" y="3261047"/>
            <a:ext cx="5882119" cy="330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5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8343" y="2106712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I’m fifteen.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702627" y="667075"/>
            <a:ext cx="1524001" cy="3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492170" y="1246044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80114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349171" y="1259151"/>
            <a:ext cx="1074057" cy="1194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320968" y="667075"/>
            <a:ext cx="100874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13660" y="4107575"/>
            <a:ext cx="106607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prefer, cartoons or music?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I like them both!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833349" y="441829"/>
            <a:ext cx="10042469" cy="8710077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виконання тесту для самоконтролю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виконанням тесту спочатку переглянь вивчений теоретичний матеріал  до заняття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тобі пропонується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слайдів, в яких необхідно обрати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вірне питальне слово для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запитань у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поспішай, поміркуй над завданням, кожне із завдань оцінюється в 1 бал;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тим як перейти до наступного слайду, ти побачиш правильну відповідь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Бажаю успіхів!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фыв\Desktop\мотиконс\оки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785" y="5167746"/>
            <a:ext cx="1759960" cy="1378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0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314" y="2904628"/>
            <a:ext cx="107986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:________</a:t>
            </a: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music do you like?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B: I like reggae.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66058" y="3049771"/>
            <a:ext cx="1162594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</a:t>
            </a:r>
            <a:r>
              <a:rPr lang="uk-UA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kind</a:t>
            </a:r>
            <a:r>
              <a:rPr lang="uk-UA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music do you like?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6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B: I like reggae.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03593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_______are you doing now?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B: I’m doing my homework.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03593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9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are you doing now?</a:t>
            </a:r>
            <a:endParaRPr lang="ru-RU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B: I’m doing my homework.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A:_____CDs have you got?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B:About fifty CDs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28739"/>
              </p:ext>
            </p:extLst>
          </p:nvPr>
        </p:nvGraphicFramePr>
        <p:xfrm>
          <a:off x="2075543" y="362345"/>
          <a:ext cx="8302171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2171">
                  <a:extLst>
                    <a:ext uri="{9D8B030D-6E8A-4147-A177-3AD203B41FA5}">
                      <a16:colId xmlns:a16="http://schemas.microsoft.com/office/drawing/2014/main" val="22400404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   where    when     which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   why     how     what kind    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     how many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1589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9400" y="3369086"/>
            <a:ext cx="11894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A:  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you got?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B:About fifty CDs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26514" y="1261651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156857" y="701757"/>
            <a:ext cx="1458686" cy="944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82228" y="1805937"/>
            <a:ext cx="184331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73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563</Words>
  <Application>Microsoft Office PowerPoint</Application>
  <PresentationFormat>Широкоэкранный</PresentationFormat>
  <Paragraphs>105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36</cp:revision>
  <dcterms:created xsi:type="dcterms:W3CDTF">2020-07-03T18:10:34Z</dcterms:created>
  <dcterms:modified xsi:type="dcterms:W3CDTF">2020-07-10T14:59:05Z</dcterms:modified>
</cp:coreProperties>
</file>