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455818-E86B-43A2-91E2-9B2FA1E7C88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991762-2DD0-4EC2-9F05-BA6B51B9A1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60648"/>
            <a:ext cx="3309803" cy="880128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Урок №4</a:t>
            </a:r>
            <a:r>
              <a:rPr lang="uk-UA" sz="4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uk-UA" sz="4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Галина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Кирпа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«Мій ангел такий маленький», «Коли до вас темної ночі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990965" cy="3581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42878"/>
            <a:ext cx="3312368" cy="33123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2"/>
            <a:ext cx="29241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7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395530" y="620688"/>
            <a:ext cx="5748470" cy="54006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перекладачка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літературний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редактор.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1950 року в с.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Любарці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на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Київщині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1976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закінчила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філологічнийфакультет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імені Т. Г. Шевченка,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відтак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у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видавничій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журналістиці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Авторка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і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прози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594174" cy="38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0"/>
            <a:ext cx="2594174" cy="17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4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1024863"/>
            <a:ext cx="5112568" cy="3528392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1992 до 1996 року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у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співавторстві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написала три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посібники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Андрійкова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книжка»,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Дмитром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Чередниченком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уклала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тритомову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читанку-хрестоматію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дошкільнят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садочок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5" y="1124744"/>
            <a:ext cx="2232248" cy="344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39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293096"/>
            <a:ext cx="7272808" cy="1520413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упорядкувала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«Про маму» (2001) та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хрестоматію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Я» у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томах (2007).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641476" cy="375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44" y="1091103"/>
            <a:ext cx="2111052" cy="300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1595748" cy="224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938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717032"/>
            <a:ext cx="8058726" cy="83546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Галина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Кирпа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автором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шкільних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читанок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Ластівка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хата», «Писанка», «Зелена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неділя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«Короткого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біографічного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довідника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читанок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псевдонімом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Оксана Верес — разом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Дмитром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Чередниченком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0744"/>
            <a:ext cx="1800200" cy="264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0744"/>
            <a:ext cx="192117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73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6637467" cy="3942789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Протягом життя отримала такі нагороди: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1996 —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Огієнка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2004 — Грамота Президента Форуму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видавців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Львові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2005 —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Світлослов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(за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сяйво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метафори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2007 —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імені Максима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Рильського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перекладу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скандинавських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 —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Кришталевий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птах»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—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Олени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Пчілки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28" y="1844824"/>
            <a:ext cx="2098372" cy="29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05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525266" cy="302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88640"/>
            <a:ext cx="6336704" cy="2448272"/>
          </a:xfrm>
        </p:spPr>
        <p:txBody>
          <a:bodyPr>
            <a:noAutofit/>
          </a:bodyPr>
          <a:lstStyle/>
          <a:p>
            <a:pPr indent="363538"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Твори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Кирпи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перекладали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білоруською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польською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російською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французькою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Друкувалася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Білорусі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Чехії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Словаччині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Канаді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США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3538" algn="just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Перекладає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білоруської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данської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норвезької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шведської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3538" algn="just"/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Переклала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трилогію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Сергія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Граховського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«Зона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мовчання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невидана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твори Максима Танка,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Короткевича,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Сергія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Панізника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Казимира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Камейші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Миколи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Малявки.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0" y="4221088"/>
            <a:ext cx="2757829" cy="18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74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096" y="293429"/>
            <a:ext cx="3984363" cy="6072801"/>
          </a:xfrm>
          <a:prstGeom prst="rect">
            <a:avLst/>
          </a:prstGeom>
          <a:noFill/>
          <a:ln>
            <a:noFill/>
          </a:ln>
        </p:spPr>
        <p:txBody>
          <a:bodyPr vert="horz" wrap="square" lIns="82936" tIns="41473" rIns="82936" bIns="41473" anchor="t" anchorCtr="0" compatLnSpc="1">
            <a:spAutoFit/>
          </a:bodyPr>
          <a:lstStyle/>
          <a:p>
            <a:pPr marL="7199" indent="-165873" algn="ctr" defTabSz="829369">
              <a:spcBef>
                <a:spcPts val="635"/>
              </a:spcBef>
              <a:spcAft>
                <a:spcPts val="272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700" b="1" i="1" kern="0" dirty="0">
                <a:solidFill>
                  <a:srgbClr val="31489F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Після опрацювання теоретичного матеріалу та виконання практичних завдань, виконай тестові завдання!</a:t>
            </a:r>
          </a:p>
          <a:p>
            <a:pPr marL="7199" indent="-165873" algn="ctr" defTabSz="829369">
              <a:spcBef>
                <a:spcPts val="635"/>
              </a:spcBef>
              <a:spcAft>
                <a:spcPts val="272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700" b="1" i="1" kern="0" dirty="0">
                <a:solidFill>
                  <a:srgbClr val="31489F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Якщо ти неправильно відповів  на декілька тестових завдань – не засмучуйся, а перечитай теоретичний матеріал ще раз. </a:t>
            </a:r>
          </a:p>
          <a:p>
            <a:pPr marL="7199" indent="-165873" algn="ctr" defTabSz="829369">
              <a:spcBef>
                <a:spcPts val="635"/>
              </a:spcBef>
              <a:spcAft>
                <a:spcPts val="272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700" b="1" i="1" kern="0" dirty="0">
                <a:solidFill>
                  <a:srgbClr val="31489F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Бажаємо успіхів!</a:t>
            </a:r>
            <a:r>
              <a:rPr lang="ru-RU" sz="2000" kern="0" dirty="0">
                <a:solidFill>
                  <a:srgbClr val="31489F"/>
                </a:solidFill>
                <a:latin typeface="Trebuchet MS"/>
              </a:rPr>
              <a:t/>
            </a:r>
            <a:br>
              <a:rPr lang="ru-RU" sz="2000" kern="0" dirty="0">
                <a:solidFill>
                  <a:srgbClr val="31489F"/>
                </a:solidFill>
                <a:latin typeface="Trebuchet MS"/>
              </a:rPr>
            </a:br>
            <a:endParaRPr lang="ru-RU" sz="2000" kern="0" dirty="0">
              <a:solidFill>
                <a:srgbClr val="31489F"/>
              </a:solidFill>
              <a:latin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2481989" cy="2422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1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258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Кирпа Галина</dc:title>
  <dc:creator>ACER-USER</dc:creator>
  <cp:lastModifiedBy>Пользователь</cp:lastModifiedBy>
  <cp:revision>13</cp:revision>
  <dcterms:created xsi:type="dcterms:W3CDTF">2017-06-08T17:13:34Z</dcterms:created>
  <dcterms:modified xsi:type="dcterms:W3CDTF">2019-10-01T15:13:42Z</dcterms:modified>
</cp:coreProperties>
</file>