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0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321" r:id="rId11"/>
    <p:sldId id="304" r:id="rId12"/>
    <p:sldId id="305" r:id="rId13"/>
    <p:sldId id="315" r:id="rId14"/>
    <p:sldId id="308" r:id="rId15"/>
    <p:sldId id="313" r:id="rId16"/>
    <p:sldId id="314" r:id="rId17"/>
    <p:sldId id="355" r:id="rId18"/>
    <p:sldId id="322" r:id="rId19"/>
    <p:sldId id="329" r:id="rId20"/>
    <p:sldId id="298" r:id="rId21"/>
    <p:sldId id="299" r:id="rId22"/>
    <p:sldId id="281" r:id="rId23"/>
    <p:sldId id="349" r:id="rId24"/>
    <p:sldId id="338" r:id="rId25"/>
    <p:sldId id="348" r:id="rId26"/>
    <p:sldId id="346" r:id="rId27"/>
    <p:sldId id="347" r:id="rId28"/>
    <p:sldId id="344" r:id="rId29"/>
    <p:sldId id="302" r:id="rId30"/>
    <p:sldId id="283" r:id="rId31"/>
    <p:sldId id="357" r:id="rId32"/>
    <p:sldId id="300" r:id="rId33"/>
    <p:sldId id="268" r:id="rId34"/>
    <p:sldId id="269" r:id="rId35"/>
    <p:sldId id="270" r:id="rId36"/>
    <p:sldId id="350" r:id="rId37"/>
    <p:sldId id="316" r:id="rId38"/>
    <p:sldId id="351" r:id="rId39"/>
    <p:sldId id="330" r:id="rId40"/>
    <p:sldId id="356" r:id="rId41"/>
    <p:sldId id="353" r:id="rId42"/>
    <p:sldId id="319" r:id="rId43"/>
    <p:sldId id="354" r:id="rId44"/>
    <p:sldId id="333" r:id="rId45"/>
    <p:sldId id="336" r:id="rId46"/>
    <p:sldId id="358" r:id="rId47"/>
    <p:sldId id="323" r:id="rId48"/>
    <p:sldId id="325" r:id="rId49"/>
    <p:sldId id="324" r:id="rId50"/>
    <p:sldId id="331" r:id="rId51"/>
    <p:sldId id="326" r:id="rId52"/>
    <p:sldId id="332" r:id="rId53"/>
    <p:sldId id="327" r:id="rId54"/>
    <p:sldId id="284" r:id="rId55"/>
    <p:sldId id="285" r:id="rId56"/>
    <p:sldId id="334" r:id="rId57"/>
    <p:sldId id="286" r:id="rId58"/>
    <p:sldId id="287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53D"/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5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microsoft.com/office/2007/relationships/hdphoto" Target="../media/hdphoto17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6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25.jpg"/><Relationship Id="rId9" Type="http://schemas.openxmlformats.org/officeDocument/2006/relationships/image" Target="../media/image49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learningapps.org/display?v=pj032jn3k2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8.wdp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8.wdp"/><Relationship Id="rId5" Type="http://schemas.openxmlformats.org/officeDocument/2006/relationships/image" Target="../media/image54.png"/><Relationship Id="rId4" Type="http://schemas.openxmlformats.org/officeDocument/2006/relationships/image" Target="../media/image52.jp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20.wdp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21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22.wdp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2.jp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0.wdp"/><Relationship Id="rId12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8.png"/><Relationship Id="rId11" Type="http://schemas.microsoft.com/office/2007/relationships/hdphoto" Target="../media/hdphoto21.wdp"/><Relationship Id="rId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25.jp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8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ordwall.net/play/57692/133/920" TargetMode="External"/><Relationship Id="rId5" Type="http://schemas.openxmlformats.org/officeDocument/2006/relationships/image" Target="../media/image3.png"/><Relationship Id="rId10" Type="http://schemas.microsoft.com/office/2007/relationships/hdphoto" Target="../media/hdphoto18.wdp"/><Relationship Id="rId4" Type="http://schemas.openxmlformats.org/officeDocument/2006/relationships/image" Target="../media/image25.jp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65.png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07/relationships/hdphoto" Target="../media/hdphoto25.wdp"/><Relationship Id="rId5" Type="http://schemas.openxmlformats.org/officeDocument/2006/relationships/image" Target="../media/image66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6.png"/><Relationship Id="rId5" Type="http://schemas.openxmlformats.org/officeDocument/2006/relationships/image" Target="../media/image67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26.wdp"/><Relationship Id="rId5" Type="http://schemas.openxmlformats.org/officeDocument/2006/relationships/image" Target="../media/image68.png"/><Relationship Id="rId10" Type="http://schemas.openxmlformats.org/officeDocument/2006/relationships/image" Target="../media/image16.png"/><Relationship Id="rId4" Type="http://schemas.openxmlformats.org/officeDocument/2006/relationships/image" Target="../media/image56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70.png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ordwall.net/play/58114/794/851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microsoft.com/office/2007/relationships/hdphoto" Target="../media/hdphoto28.wdp"/><Relationship Id="rId4" Type="http://schemas.openxmlformats.org/officeDocument/2006/relationships/image" Target="../media/image25.jp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microsoft.com/office/2007/relationships/hdphoto" Target="../media/hdphoto3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" Type="http://schemas.openxmlformats.org/officeDocument/2006/relationships/audio" Target="../media/media30.m4a"/><Relationship Id="rId16" Type="http://schemas.microsoft.com/office/2007/relationships/hdphoto" Target="../media/hdphoto30.wdp"/><Relationship Id="rId1" Type="http://schemas.microsoft.com/office/2007/relationships/media" Target="../media/media30.m4a"/><Relationship Id="rId6" Type="http://schemas.microsoft.com/office/2007/relationships/hdphoto" Target="../media/hdphoto2.wdp"/><Relationship Id="rId11" Type="http://schemas.openxmlformats.org/officeDocument/2006/relationships/image" Target="../media/image78.jpeg"/><Relationship Id="rId5" Type="http://schemas.openxmlformats.org/officeDocument/2006/relationships/image" Target="../media/image3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19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76.jpeg"/><Relationship Id="rId14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34.wdp"/><Relationship Id="rId18" Type="http://schemas.microsoft.com/office/2007/relationships/hdphoto" Target="../media/hdphoto3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audio" Target="../media/media31.m4a"/><Relationship Id="rId16" Type="http://schemas.microsoft.com/office/2007/relationships/hdphoto" Target="../media/hdphoto35.wdp"/><Relationship Id="rId1" Type="http://schemas.microsoft.com/office/2007/relationships/media" Target="../media/media31.m4a"/><Relationship Id="rId6" Type="http://schemas.microsoft.com/office/2007/relationships/hdphoto" Target="../media/hdphoto3.wdp"/><Relationship Id="rId11" Type="http://schemas.microsoft.com/office/2007/relationships/hdphoto" Target="../media/hdphoto33.wdp"/><Relationship Id="rId5" Type="http://schemas.openxmlformats.org/officeDocument/2006/relationships/image" Target="../media/image4.pn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19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32.wdp"/><Relationship Id="rId1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07/relationships/hdphoto" Target="../media/hdphoto18.wdp"/><Relationship Id="rId5" Type="http://schemas.openxmlformats.org/officeDocument/2006/relationships/image" Target="../media/image54.png"/><Relationship Id="rId4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94.png"/><Relationship Id="rId18" Type="http://schemas.microsoft.com/office/2007/relationships/hdphoto" Target="../media/hdphoto41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91.png"/><Relationship Id="rId12" Type="http://schemas.microsoft.com/office/2007/relationships/hdphoto" Target="../media/hdphoto19.wdp"/><Relationship Id="rId17" Type="http://schemas.openxmlformats.org/officeDocument/2006/relationships/image" Target="../media/image96.png"/><Relationship Id="rId2" Type="http://schemas.openxmlformats.org/officeDocument/2006/relationships/audio" Target="../media/media33.m4a"/><Relationship Id="rId16" Type="http://schemas.microsoft.com/office/2007/relationships/hdphoto" Target="../media/hdphoto40.wdp"/><Relationship Id="rId20" Type="http://schemas.microsoft.com/office/2007/relationships/hdphoto" Target="../media/hdphoto42.wdp"/><Relationship Id="rId1" Type="http://schemas.microsoft.com/office/2007/relationships/media" Target="../media/media33.m4a"/><Relationship Id="rId6" Type="http://schemas.microsoft.com/office/2007/relationships/hdphoto" Target="../media/hdphoto26.wdp"/><Relationship Id="rId11" Type="http://schemas.openxmlformats.org/officeDocument/2006/relationships/image" Target="../media/image93.png"/><Relationship Id="rId5" Type="http://schemas.openxmlformats.org/officeDocument/2006/relationships/image" Target="../media/image68.png"/><Relationship Id="rId15" Type="http://schemas.openxmlformats.org/officeDocument/2006/relationships/image" Target="../media/image95.png"/><Relationship Id="rId10" Type="http://schemas.microsoft.com/office/2007/relationships/hdphoto" Target="../media/hdphoto38.wdp"/><Relationship Id="rId19" Type="http://schemas.openxmlformats.org/officeDocument/2006/relationships/image" Target="../media/image97.png"/><Relationship Id="rId4" Type="http://schemas.openxmlformats.org/officeDocument/2006/relationships/image" Target="../media/image90.jpg"/><Relationship Id="rId9" Type="http://schemas.openxmlformats.org/officeDocument/2006/relationships/image" Target="../media/image92.png"/><Relationship Id="rId14" Type="http://schemas.microsoft.com/office/2007/relationships/hdphoto" Target="../media/hdphoto39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93.png"/><Relationship Id="rId18" Type="http://schemas.microsoft.com/office/2007/relationships/hdphoto" Target="../media/hdphoto1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microsoft.com/office/2007/relationships/hdphoto" Target="../media/hdphoto44.wdp"/><Relationship Id="rId17" Type="http://schemas.openxmlformats.org/officeDocument/2006/relationships/image" Target="../media/image61.png"/><Relationship Id="rId2" Type="http://schemas.openxmlformats.org/officeDocument/2006/relationships/audio" Target="../media/media34.m4a"/><Relationship Id="rId16" Type="http://schemas.microsoft.com/office/2007/relationships/hdphoto" Target="../media/hdphoto37.wdp"/><Relationship Id="rId1" Type="http://schemas.microsoft.com/office/2007/relationships/media" Target="../media/media34.m4a"/><Relationship Id="rId6" Type="http://schemas.microsoft.com/office/2007/relationships/hdphoto" Target="../media/hdphoto26.wdp"/><Relationship Id="rId11" Type="http://schemas.openxmlformats.org/officeDocument/2006/relationships/image" Target="../media/image99.png"/><Relationship Id="rId5" Type="http://schemas.openxmlformats.org/officeDocument/2006/relationships/image" Target="../media/image68.png"/><Relationship Id="rId15" Type="http://schemas.openxmlformats.org/officeDocument/2006/relationships/image" Target="../media/image91.png"/><Relationship Id="rId10" Type="http://schemas.microsoft.com/office/2007/relationships/hdphoto" Target="../media/hdphoto43.wdp"/><Relationship Id="rId19" Type="http://schemas.openxmlformats.org/officeDocument/2006/relationships/image" Target="../media/image16.png"/><Relationship Id="rId4" Type="http://schemas.openxmlformats.org/officeDocument/2006/relationships/image" Target="../media/image90.jpg"/><Relationship Id="rId9" Type="http://schemas.openxmlformats.org/officeDocument/2006/relationships/image" Target="../media/image98.png"/><Relationship Id="rId14" Type="http://schemas.microsoft.com/office/2007/relationships/hdphoto" Target="../media/hdphoto19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12" Type="http://schemas.openxmlformats.org/officeDocument/2006/relationships/image" Target="../media/image16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microsoft.com/office/2007/relationships/hdphoto" Target="../media/hdphoto45.wdp"/><Relationship Id="rId11" Type="http://schemas.microsoft.com/office/2007/relationships/hdphoto" Target="../media/hdphoto4.wdp"/><Relationship Id="rId5" Type="http://schemas.openxmlformats.org/officeDocument/2006/relationships/image" Target="../media/image100.png"/><Relationship Id="rId10" Type="http://schemas.openxmlformats.org/officeDocument/2006/relationships/image" Target="../media/image5.png"/><Relationship Id="rId4" Type="http://schemas.openxmlformats.org/officeDocument/2006/relationships/image" Target="../media/image25.jp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jp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0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png"/><Relationship Id="rId18" Type="http://schemas.microsoft.com/office/2007/relationships/hdphoto" Target="../media/hdphoto51.wdp"/><Relationship Id="rId3" Type="http://schemas.openxmlformats.org/officeDocument/2006/relationships/image" Target="../media/image104.png"/><Relationship Id="rId21" Type="http://schemas.openxmlformats.org/officeDocument/2006/relationships/image" Target="../media/image115.png"/><Relationship Id="rId7" Type="http://schemas.openxmlformats.org/officeDocument/2006/relationships/image" Target="../media/image107.png"/><Relationship Id="rId12" Type="http://schemas.microsoft.com/office/2007/relationships/hdphoto" Target="../media/hdphoto48.wdp"/><Relationship Id="rId17" Type="http://schemas.openxmlformats.org/officeDocument/2006/relationships/image" Target="../media/image113.png"/><Relationship Id="rId2" Type="http://schemas.openxmlformats.org/officeDocument/2006/relationships/image" Target="../media/image102.jpg"/><Relationship Id="rId16" Type="http://schemas.microsoft.com/office/2007/relationships/hdphoto" Target="../media/hdphoto50.wdp"/><Relationship Id="rId20" Type="http://schemas.microsoft.com/office/2007/relationships/hdphoto" Target="../media/hdphoto5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microsoft.com/office/2007/relationships/hdphoto" Target="../media/hdphoto46.wdp"/><Relationship Id="rId15" Type="http://schemas.openxmlformats.org/officeDocument/2006/relationships/image" Target="../media/image112.png"/><Relationship Id="rId10" Type="http://schemas.openxmlformats.org/officeDocument/2006/relationships/image" Target="../media/image109.png"/><Relationship Id="rId19" Type="http://schemas.openxmlformats.org/officeDocument/2006/relationships/image" Target="../media/image114.png"/><Relationship Id="rId4" Type="http://schemas.openxmlformats.org/officeDocument/2006/relationships/image" Target="../media/image105.png"/><Relationship Id="rId9" Type="http://schemas.microsoft.com/office/2007/relationships/hdphoto" Target="../media/hdphoto47.wdp"/><Relationship Id="rId14" Type="http://schemas.microsoft.com/office/2007/relationships/hdphoto" Target="../media/hdphoto49.wdp"/><Relationship Id="rId22" Type="http://schemas.microsoft.com/office/2007/relationships/hdphoto" Target="../media/hdphoto53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https://youtu.be/GV9JpB_U0gQ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18.jpeg"/><Relationship Id="rId4" Type="http://schemas.openxmlformats.org/officeDocument/2006/relationships/image" Target="../media/image25.jpg"/><Relationship Id="rId9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19.png"/><Relationship Id="rId5" Type="http://schemas.microsoft.com/office/2007/relationships/hdphoto" Target="../media/hdphoto19.wdp"/><Relationship Id="rId4" Type="http://schemas.openxmlformats.org/officeDocument/2006/relationships/image" Target="../media/image55.png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microsoft.com/office/2007/relationships/hdphoto" Target="../media/hdphoto55.wdp"/><Relationship Id="rId5" Type="http://schemas.openxmlformats.org/officeDocument/2006/relationships/image" Target="../media/image121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microsoft.com/office/2007/relationships/hdphoto" Target="../media/hdphoto56.wdp"/><Relationship Id="rId5" Type="http://schemas.openxmlformats.org/officeDocument/2006/relationships/image" Target="../media/image122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microsoft.com/office/2007/relationships/hdphoto" Target="../media/hdphoto57.wdp"/><Relationship Id="rId5" Type="http://schemas.openxmlformats.org/officeDocument/2006/relationships/image" Target="../media/image123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microsoft.com/office/2007/relationships/hdphoto" Target="../media/hdphoto58.wdp"/><Relationship Id="rId5" Type="http://schemas.openxmlformats.org/officeDocument/2006/relationships/image" Target="../media/image124.png"/><Relationship Id="rId4" Type="http://schemas.openxmlformats.org/officeDocument/2006/relationships/image" Target="../media/image56.png"/><Relationship Id="rId9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0.wdp"/><Relationship Id="rId5" Type="http://schemas.openxmlformats.org/officeDocument/2006/relationships/image" Target="../media/image126.png"/><Relationship Id="rId4" Type="http://schemas.microsoft.com/office/2007/relationships/hdphoto" Target="../media/hdphoto59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19.png"/><Relationship Id="rId5" Type="http://schemas.microsoft.com/office/2007/relationships/hdphoto" Target="../media/hdphoto19.wdp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J_GnRmBZFj0" TargetMode="Externa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4.wdp"/><Relationship Id="rId18" Type="http://schemas.openxmlformats.org/officeDocument/2006/relationships/image" Target="../media/image31.png"/><Relationship Id="rId26" Type="http://schemas.microsoft.com/office/2007/relationships/hdphoto" Target="../media/hdphoto69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26.png"/><Relationship Id="rId17" Type="http://schemas.openxmlformats.org/officeDocument/2006/relationships/image" Target="../media/image20.png"/><Relationship Id="rId25" Type="http://schemas.openxmlformats.org/officeDocument/2006/relationships/image" Target="../media/image36.png"/><Relationship Id="rId2" Type="http://schemas.openxmlformats.org/officeDocument/2006/relationships/audio" Target="../media/media48.m4a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70.wdp"/><Relationship Id="rId1" Type="http://schemas.microsoft.com/office/2007/relationships/media" Target="../media/media48.m4a"/><Relationship Id="rId6" Type="http://schemas.openxmlformats.org/officeDocument/2006/relationships/image" Target="../media/image128.png"/><Relationship Id="rId11" Type="http://schemas.microsoft.com/office/2007/relationships/hdphoto" Target="../media/hdphoto63.wdp"/><Relationship Id="rId24" Type="http://schemas.openxmlformats.org/officeDocument/2006/relationships/image" Target="../media/image19.png"/><Relationship Id="rId5" Type="http://schemas.openxmlformats.org/officeDocument/2006/relationships/image" Target="../media/image21.png"/><Relationship Id="rId15" Type="http://schemas.microsoft.com/office/2007/relationships/hdphoto" Target="../media/hdphoto65.wdp"/><Relationship Id="rId23" Type="http://schemas.microsoft.com/office/2007/relationships/hdphoto" Target="../media/hdphoto68.wdp"/><Relationship Id="rId28" Type="http://schemas.openxmlformats.org/officeDocument/2006/relationships/image" Target="../media/image27.png"/><Relationship Id="rId10" Type="http://schemas.openxmlformats.org/officeDocument/2006/relationships/image" Target="../media/image33.png"/><Relationship Id="rId19" Type="http://schemas.microsoft.com/office/2007/relationships/hdphoto" Target="../media/hdphoto66.wdp"/><Relationship Id="rId4" Type="http://schemas.openxmlformats.org/officeDocument/2006/relationships/image" Target="../media/image25.jpg"/><Relationship Id="rId9" Type="http://schemas.microsoft.com/office/2007/relationships/hdphoto" Target="../media/hdphoto62.wdp"/><Relationship Id="rId14" Type="http://schemas.openxmlformats.org/officeDocument/2006/relationships/image" Target="../media/image29.png"/><Relationship Id="rId22" Type="http://schemas.openxmlformats.org/officeDocument/2006/relationships/image" Target="../media/image35.png"/><Relationship Id="rId27" Type="http://schemas.openxmlformats.org/officeDocument/2006/relationships/image" Target="../media/image6.png"/><Relationship Id="rId30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openxmlformats.org/officeDocument/2006/relationships/image" Target="../media/image40.pn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20" Type="http://schemas.microsoft.com/office/2007/relationships/hdphoto" Target="../media/hdphoto12.wdp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24" Type="http://schemas.openxmlformats.org/officeDocument/2006/relationships/image" Target="../media/image16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1.png"/><Relationship Id="rId2" Type="http://schemas.openxmlformats.org/officeDocument/2006/relationships/audio" Target="../media/media5.m4a"/><Relationship Id="rId16" Type="http://schemas.openxmlformats.org/officeDocument/2006/relationships/image" Target="../media/image19.png"/><Relationship Id="rId20" Type="http://schemas.microsoft.com/office/2007/relationships/hdphoto" Target="../media/hdphoto12.wdp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openxmlformats.org/officeDocument/2006/relationships/image" Target="../media/image40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20.png"/><Relationship Id="rId19" Type="http://schemas.openxmlformats.org/officeDocument/2006/relationships/image" Target="../media/image37.png"/><Relationship Id="rId4" Type="http://schemas.openxmlformats.org/officeDocument/2006/relationships/image" Target="../media/image25.jpg"/><Relationship Id="rId9" Type="http://schemas.openxmlformats.org/officeDocument/2006/relationships/image" Target="../media/image21.png"/><Relationship Id="rId14" Type="http://schemas.openxmlformats.org/officeDocument/2006/relationships/image" Target="../media/image33.png"/><Relationship Id="rId22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78677" y="2878699"/>
            <a:ext cx="8576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е, Е</a:t>
            </a:r>
            <a:endParaRPr lang="ru-RU" sz="8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93" y="3779835"/>
            <a:ext cx="2793322" cy="3148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7" y="-10968"/>
            <a:ext cx="2982768" cy="29827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87" b="89674" l="0" r="100000">
                        <a14:foregroundMark x1="9746" y1="41304" x2="18644" y2="39674"/>
                        <a14:foregroundMark x1="2119" y1="55435" x2="10169" y2="58696"/>
                        <a14:foregroundMark x1="10169" y1="58696" x2="12288" y2="54891"/>
                        <a14:foregroundMark x1="75000" y1="29348" x2="68220" y2="66304"/>
                        <a14:foregroundMark x1="61441" y1="69022" x2="61864" y2="71196"/>
                        <a14:foregroundMark x1="74576" y1="79891" x2="77542" y2="78261"/>
                        <a14:foregroundMark x1="75847" y1="58152" x2="80508" y2="5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47" y="635000"/>
            <a:ext cx="2997200" cy="23368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46" b="94576" l="6780" r="89831">
                        <a14:foregroundMark x1="68220" y1="23729" x2="75000" y2="1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15" y="152330"/>
            <a:ext cx="2472896" cy="30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31" b="98559" l="9925" r="89987">
                        <a14:foregroundMark x1="20773" y1="35953" x2="73869" y2="93124"/>
                        <a14:foregroundMark x1="35134" y1="36215" x2="45323" y2="36477"/>
                        <a14:foregroundMark x1="32762" y1="34578" x2="38603" y2="45449"/>
                        <a14:foregroundMark x1="35705" y1="40799" x2="47123" y2="36477"/>
                        <a14:foregroundMark x1="22398" y1="37590" x2="36408" y2="33792"/>
                        <a14:foregroundMark x1="22574" y1="38376" x2="21124" y2="44859"/>
                        <a14:foregroundMark x1="20773" y1="42960" x2="24242" y2="51146"/>
                        <a14:foregroundMark x1="22398" y1="48657" x2="26043" y2="53045"/>
                        <a14:foregroundMark x1="25867" y1="53569" x2="32938" y2="48134"/>
                        <a14:foregroundMark x1="32762" y1="47872" x2="32938" y2="56843"/>
                        <a14:foregroundMark x1="39482" y1="42436" x2="36056" y2="53569"/>
                        <a14:foregroundMark x1="36759" y1="34316" x2="43874" y2="31893"/>
                        <a14:foregroundMark x1="56390" y1="32940" x2="56390" y2="32940"/>
                        <a14:foregroundMark x1="56390" y1="32940" x2="80940" y2="37852"/>
                        <a14:foregroundMark x1="76241" y1="30517" x2="78964" y2="42436"/>
                        <a14:foregroundMark x1="58059" y1="31893" x2="72244" y2="31893"/>
                        <a14:foregroundMark x1="72069" y1="32155" x2="78217" y2="31041"/>
                        <a14:foregroundMark x1="55512" y1="39751" x2="65481" y2="43549"/>
                        <a14:foregroundMark x1="56610" y1="25082" x2="56390" y2="72823"/>
                        <a14:foregroundMark x1="43698" y1="61690" x2="45674" y2="92338"/>
                        <a14:foregroundMark x1="25340" y1="83628" x2="29864" y2="93386"/>
                        <a14:foregroundMark x1="30040" y1="93975" x2="74045" y2="92862"/>
                        <a14:foregroundMark x1="44796" y1="64702" x2="24418" y2="85527"/>
                        <a14:foregroundMark x1="28942" y1="80681" x2="26219" y2="82318"/>
                        <a14:foregroundMark x1="27668" y1="79044" x2="31664" y2="82580"/>
                        <a14:foregroundMark x1="24594" y1="84741" x2="29337" y2="94499"/>
                        <a14:foregroundMark x1="23320" y1="93124" x2="30962" y2="90439"/>
                        <a14:foregroundMark x1="25692" y1="90963" x2="30391" y2="93975"/>
                        <a14:foregroundMark x1="46421" y1="70661" x2="46772" y2="92862"/>
                        <a14:foregroundMark x1="56039" y1="65750" x2="75845" y2="84479"/>
                        <a14:foregroundMark x1="71849" y1="79306" x2="76065" y2="85003"/>
                        <a14:foregroundMark x1="75318" y1="84217" x2="74572" y2="92862"/>
                        <a14:foregroundMark x1="67325" y1="93386" x2="72244" y2="93713"/>
                        <a14:foregroundMark x1="75845" y1="83366" x2="75845" y2="90177"/>
                        <a14:foregroundMark x1="76768" y1="88278" x2="73693" y2="93124"/>
                        <a14:foregroundMark x1="62582" y1="42436" x2="67150" y2="53569"/>
                        <a14:foregroundMark x1="69521" y1="45449" x2="70575" y2="52718"/>
                        <a14:foregroundMark x1="68028" y1="53307" x2="70400" y2="53569"/>
                        <a14:foregroundMark x1="69697" y1="39489" x2="80413" y2="43811"/>
                        <a14:foregroundMark x1="78041" y1="41388" x2="75845" y2="50295"/>
                        <a14:foregroundMark x1="68775" y1="45711" x2="76592" y2="47610"/>
                        <a14:foregroundMark x1="33465" y1="58088" x2="37462" y2="55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85" y="2137145"/>
            <a:ext cx="3759064" cy="2520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93" y="3921590"/>
            <a:ext cx="3896532" cy="25961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466507"/>
            <a:ext cx="2737988" cy="1828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68" y="2483523"/>
            <a:ext cx="2738613" cy="1828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26" y="3787172"/>
            <a:ext cx="4041648" cy="26967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" y="1887171"/>
            <a:ext cx="2495903" cy="27708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403">
            <a:off x="4782065" y="1741402"/>
            <a:ext cx="2495903" cy="27708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55" y="1611396"/>
            <a:ext cx="2495903" cy="27708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8489">
            <a:off x="2437379" y="3530897"/>
            <a:ext cx="2495903" cy="27708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322">
            <a:off x="7288965" y="3465152"/>
            <a:ext cx="2495903" cy="277087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0345" y="243646"/>
            <a:ext cx="11670635" cy="1872986"/>
            <a:chOff x="-4117786" y="-432902"/>
            <a:chExt cx="9145926" cy="2672717"/>
          </a:xfrm>
        </p:grpSpPr>
        <p:sp>
          <p:nvSpPr>
            <p:cNvPr id="20" name="Облако 19"/>
            <p:cNvSpPr/>
            <p:nvPr/>
          </p:nvSpPr>
          <p:spPr>
            <a:xfrm>
              <a:off x="-3552670" y="-432902"/>
              <a:ext cx="8015694" cy="2451047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4117786" y="-61"/>
              <a:ext cx="9145926" cy="22398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Друзі, відгадайте, які літери сховалися під парасольками. Клацайте на парасольки, щоб перевірити себе.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5639" y="3787172"/>
            <a:ext cx="2242321" cy="31718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46501" y="325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До нас сьогодні завітає гість.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Щоб дізнатися, хто він,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зіграємо в 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66" y="51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81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  <p:pic>
        <p:nvPicPr>
          <p:cNvPr id="5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" b="47914" l="679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99" b="51776"/>
          <a:stretch/>
        </p:blipFill>
        <p:spPr bwMode="auto">
          <a:xfrm>
            <a:off x="4743450" y="1759278"/>
            <a:ext cx="3003758" cy="56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551"/>
            <a:ext cx="3087841" cy="4367801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21673" y="260122"/>
            <a:ext cx="11748654" cy="2141004"/>
            <a:chOff x="-862381" y="-827656"/>
            <a:chExt cx="5904612" cy="5369171"/>
          </a:xfrm>
        </p:grpSpPr>
        <p:sp>
          <p:nvSpPr>
            <p:cNvPr id="7" name="Облако 6"/>
            <p:cNvSpPr/>
            <p:nvPr/>
          </p:nvSpPr>
          <p:spPr>
            <a:xfrm>
              <a:off x="-862381" y="-827656"/>
              <a:ext cx="5904612" cy="5369171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422175" y="238630"/>
              <a:ext cx="5349518" cy="39363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Знайомтеся, це –мій друг Книжковий Ельф. Він живе у чарівній бібліотеці і знає дуже багато цікавих історій, загадок, віршів.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078" y="25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5" b="72662" l="35284" r="68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27377" r="30463" b="26580"/>
          <a:stretch/>
        </p:blipFill>
        <p:spPr bwMode="auto">
          <a:xfrm>
            <a:off x="387418" y="2020669"/>
            <a:ext cx="3092939" cy="504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олна 1"/>
          <p:cNvSpPr/>
          <p:nvPr/>
        </p:nvSpPr>
        <p:spPr>
          <a:xfrm>
            <a:off x="532533" y="0"/>
            <a:ext cx="5353917" cy="2223683"/>
          </a:xfrm>
          <a:prstGeom prst="wav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6932" y="419343"/>
            <a:ext cx="534951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Малята, у мене є велика книга загадок. Спробуйте відгадати деякі них.</a:t>
            </a:r>
            <a:endParaRPr lang="ru-RU" sz="2800" i="1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886450" y="-395288"/>
            <a:ext cx="6470650" cy="7275579"/>
            <a:chOff x="5886450" y="-395288"/>
            <a:chExt cx="6470650" cy="7275579"/>
          </a:xfrm>
        </p:grpSpPr>
        <p:pic>
          <p:nvPicPr>
            <p:cNvPr id="5122" name="Picture 2" descr="https://i.pinimg.com/564x/6f/ec/59/6fec59427f8ca327c19d67e451a9f8d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08" l="0" r="100000">
                          <a14:foregroundMark x1="4255" y1="8187" x2="7979" y2="16959"/>
                          <a14:foregroundMark x1="10461" y1="13304" x2="85638" y2="7602"/>
                          <a14:foregroundMark x1="71099" y1="7602" x2="77482" y2="7602"/>
                          <a14:foregroundMark x1="84043" y1="16374" x2="97340" y2="15205"/>
                          <a14:foregroundMark x1="98404" y1="16959" x2="98936" y2="23977"/>
                          <a14:foregroundMark x1="98404" y1="87865" x2="99823" y2="91813"/>
                          <a14:foregroundMark x1="1418" y1="92690" x2="10106" y2="95906"/>
                          <a14:foregroundMark x1="1418" y1="74708" x2="10106" y2="79094"/>
                          <a14:foregroundMark x1="2128" y1="26901" x2="8333" y2="32310"/>
                          <a14:foregroundMark x1="17908" y1="3801" x2="23227" y2="9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450" y="-395288"/>
              <a:ext cx="6470650" cy="7275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7856773" y="2828835"/>
              <a:ext cx="381098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C953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ЗАГАДКИ</a:t>
              </a:r>
              <a:endParaRPr lang="ru-RU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C953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18" y="397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0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45008" y="1648456"/>
            <a:ext cx="671779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504950" algn="l"/>
              </a:tabLst>
            </a:pP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ківш каміння набирає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504950" algn="l"/>
              </a:tabLst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Без усяких перешкод.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504950" algn="l"/>
              </a:tabLst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Будувати помагає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504950" algn="l"/>
              </a:tabLst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І будинок, і завод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38" y="969264"/>
            <a:ext cx="4690956" cy="4462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10490" y="4532655"/>
            <a:ext cx="3511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Екскаватор</a:t>
            </a:r>
            <a:endParaRPr lang="ru-RU" sz="5400" b="1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0592" y="664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2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864" y="142066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Зникло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ходити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каже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«Без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істерик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нам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5409" y="4532655"/>
            <a:ext cx="2941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Електрик</a:t>
            </a:r>
            <a:endParaRPr lang="ru-RU" sz="5400" b="1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8" b="100000" l="3125" r="98281">
                        <a14:foregroundMark x1="40547" y1="69011" x2="67578" y2="70220"/>
                        <a14:foregroundMark x1="37266" y1="69011" x2="36406" y2="72527"/>
                        <a14:foregroundMark x1="42188" y1="53297" x2="42188" y2="53297"/>
                        <a14:foregroundMark x1="43047" y1="51538" x2="48828" y2="4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9" y="1420660"/>
            <a:ext cx="5249928" cy="3732371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9424" y="509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6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5424" y="167669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диво -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самоходи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Вниз і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вгору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возять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сходи.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східці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стати,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рушати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4031" y="4532655"/>
            <a:ext cx="3164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Ескалатор</a:t>
            </a:r>
            <a:endParaRPr lang="ru-RU" sz="5400" b="1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00" l="6630" r="90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8" y="749808"/>
            <a:ext cx="5594299" cy="4864608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0592" y="749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5424" y="167669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Мимо лісу, мимо яру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Мчить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диму і без пару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Паровозова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сестричка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Хто така?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9963" y="4532655"/>
            <a:ext cx="3612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Електричка</a:t>
            </a:r>
            <a:endParaRPr lang="ru-RU" sz="5400" b="1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Покрашенный поезд - иллюстрация для детей Иллюстрация штока - иллюстрации  насчитывающей промышленно, путешествие: 3765226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4640" l="625" r="98875">
                        <a14:foregroundMark x1="41500" y1="34196" x2="94500" y2="50647"/>
                        <a14:foregroundMark x1="81125" y1="59519" x2="77500" y2="72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24" y="1099902"/>
            <a:ext cx="5076159" cy="343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1680" y="795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5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i.pinimg.com/564x/6f/ec/59/6fec59427f8ca327c19d67e451a9f8d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8" l="0" r="100000">
                        <a14:foregroundMark x1="4255" y1="8187" x2="7979" y2="16959"/>
                        <a14:foregroundMark x1="10461" y1="13304" x2="85638" y2="7602"/>
                        <a14:foregroundMark x1="71099" y1="7602" x2="77482" y2="7602"/>
                        <a14:foregroundMark x1="84043" y1="16374" x2="97340" y2="15205"/>
                        <a14:foregroundMark x1="98404" y1="16959" x2="98936" y2="23977"/>
                        <a14:foregroundMark x1="98404" y1="87865" x2="99823" y2="91813"/>
                        <a14:foregroundMark x1="1418" y1="92690" x2="10106" y2="95906"/>
                        <a14:foregroundMark x1="1418" y1="74708" x2="10106" y2="79094"/>
                        <a14:foregroundMark x1="2128" y1="26901" x2="8333" y2="32310"/>
                        <a14:foregroundMark x1="17908" y1="3801" x2="23227" y2="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318" y="-417579"/>
            <a:ext cx="6470650" cy="72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58" b="95971" l="63121" r="98582">
                        <a14:foregroundMark x1="79965" y1="60144" x2="79078" y2="64317"/>
                        <a14:foregroundMark x1="85816" y1="62302" x2="87411" y2="64317"/>
                        <a14:foregroundMark x1="66312" y1="84029" x2="66312" y2="83597"/>
                        <a14:foregroundMark x1="81206" y1="83885" x2="82447" y2="90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00" t="48097"/>
          <a:stretch/>
        </p:blipFill>
        <p:spPr bwMode="auto">
          <a:xfrm>
            <a:off x="8104910" y="1306338"/>
            <a:ext cx="3823853" cy="64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лна 5"/>
          <p:cNvSpPr/>
          <p:nvPr/>
        </p:nvSpPr>
        <p:spPr>
          <a:xfrm>
            <a:off x="6373669" y="0"/>
            <a:ext cx="5349517" cy="1454727"/>
          </a:xfrm>
          <a:prstGeom prst="wav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73668" y="419343"/>
            <a:ext cx="5349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Супер! Ви відгадали всі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агадки!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2656" y="102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85" y="1621712"/>
            <a:ext cx="2979911" cy="2834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48" b="100000" l="3125" r="98281">
                        <a14:foregroundMark x1="40547" y1="69011" x2="67578" y2="70220"/>
                        <a14:foregroundMark x1="37266" y1="69011" x2="36406" y2="72527"/>
                        <a14:foregroundMark x1="42188" y1="53297" x2="42188" y2="53297"/>
                        <a14:foregroundMark x1="43047" y1="51538" x2="48828" y2="4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25" y="3897511"/>
            <a:ext cx="3624342" cy="2576681"/>
          </a:xfrm>
          <a:prstGeom prst="rect">
            <a:avLst/>
          </a:prstGeom>
        </p:spPr>
      </p:pic>
      <p:pic>
        <p:nvPicPr>
          <p:cNvPr id="12" name="Picture 2" descr="Покрашенный поезд - иллюстрация для детей Иллюстрация штока - иллюстрации  насчитывающей промышленно, путешествие: 3765226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3" b="94640" l="625" r="98875">
                        <a14:foregroundMark x1="41500" y1="34196" x2="94500" y2="50647"/>
                        <a14:foregroundMark x1="81125" y1="59519" x2="77500" y2="72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31" y="2725603"/>
            <a:ext cx="3622170" cy="24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0" l="6630" r="90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62" y="2725603"/>
            <a:ext cx="3980724" cy="3461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595" y="994741"/>
            <a:ext cx="3670769" cy="519236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714023" y="-8874"/>
            <a:ext cx="5720026" cy="2907023"/>
            <a:chOff x="-566387" y="253459"/>
            <a:chExt cx="5720026" cy="2907023"/>
          </a:xfrm>
        </p:grpSpPr>
        <p:sp>
          <p:nvSpPr>
            <p:cNvPr id="10" name="Облако 9"/>
            <p:cNvSpPr/>
            <p:nvPr/>
          </p:nvSpPr>
          <p:spPr>
            <a:xfrm>
              <a:off x="-566387" y="253459"/>
              <a:ext cx="5414962" cy="2907023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95879" y="781958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Діти, назвіть відгадки, протягуючи перший звук.</a:t>
              </a:r>
            </a:p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це за звук?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423" y="519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514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4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[ е ]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305" y="379641"/>
            <a:ext cx="8732066" cy="58881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вимовою</a:t>
            </a:r>
            <a:r>
              <a:rPr lang="ru-RU" sz="2800" b="1" dirty="0">
                <a:solidFill>
                  <a:schemeClr val="bg1"/>
                </a:solidFill>
              </a:rPr>
              <a:t> звука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5785074" y="4792948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7074621" y="470419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114305" y="824899"/>
            <a:ext cx="5800970" cy="5077124"/>
            <a:chOff x="0" y="168857"/>
            <a:chExt cx="5447881" cy="4794764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8363" y="225866"/>
              <a:ext cx="5349518" cy="47377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Отже!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 вимові звука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е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повітря спокійно виходить,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 зустрічаючи перешкод.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е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– голосний.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Його позначаємо кружечком.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Колір його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червоний.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 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89941" y="2377553"/>
            <a:ext cx="3216034" cy="4157408"/>
            <a:chOff x="4667249" y="3380691"/>
            <a:chExt cx="2140287" cy="310208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5535524" y="4521414"/>
              <a:ext cx="497345" cy="7578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 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44" b="69868" l="3143" r="31714">
                        <a14:foregroundMark x1="9143" y1="63907" x2="20000" y2="67384"/>
                        <a14:foregroundMark x1="16000" y1="65232" x2="28000" y2="64404"/>
                        <a14:foregroundMark x1="9714" y1="65563" x2="14000" y2="65894"/>
                        <a14:foregroundMark x1="9143" y1="66225" x2="14571" y2="6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90" t="57292" r="67497" b="29375"/>
          <a:stretch/>
        </p:blipFill>
        <p:spPr>
          <a:xfrm>
            <a:off x="7607998" y="599686"/>
            <a:ext cx="3459799" cy="223663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4576" y="379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  <p:pic>
        <p:nvPicPr>
          <p:cNvPr id="9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4" b="47914" l="679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99" b="51776"/>
          <a:stretch/>
        </p:blipFill>
        <p:spPr bwMode="auto">
          <a:xfrm>
            <a:off x="4569147" y="3089563"/>
            <a:ext cx="1989281" cy="37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922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5" y="110747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79827" y="446432"/>
            <a:ext cx="5841945" cy="4300538"/>
            <a:chOff x="-688306" y="-143530"/>
            <a:chExt cx="5841945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95879" y="781958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Дітки, давайте заглянемо у книжку нашого друга Ельфа.</a:t>
              </a:r>
            </a:p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Послухайте вірші. Запам’ятайте слова із звуком </a:t>
              </a:r>
              <a:r>
                <a:rPr lang="en-US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</a:t>
              </a:r>
              <a:r>
                <a:rPr lang="en-US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]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ru-RU" sz="3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213009" y="3135107"/>
            <a:ext cx="2593939" cy="3223725"/>
            <a:chOff x="4667249" y="3380691"/>
            <a:chExt cx="2140287" cy="310208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535524" y="4521414"/>
              <a:ext cx="497345" cy="7578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 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12" y="176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39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i.pinimg.com/564x/6f/ec/59/6fec59427f8ca327c19d67e451a9f8d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8" l="0" r="100000">
                        <a14:foregroundMark x1="4255" y1="8187" x2="7979" y2="16959"/>
                        <a14:foregroundMark x1="10461" y1="13304" x2="85638" y2="7602"/>
                        <a14:foregroundMark x1="71099" y1="7602" x2="77482" y2="7602"/>
                        <a14:foregroundMark x1="84043" y1="16374" x2="97340" y2="15205"/>
                        <a14:foregroundMark x1="98404" y1="16959" x2="98936" y2="23977"/>
                        <a14:foregroundMark x1="98404" y1="87865" x2="99823" y2="91813"/>
                        <a14:foregroundMark x1="1418" y1="92690" x2="10106" y2="95906"/>
                        <a14:foregroundMark x1="1418" y1="74708" x2="10106" y2="79094"/>
                        <a14:foregroundMark x1="2128" y1="26901" x2="8333" y2="32310"/>
                        <a14:foregroundMark x1="17908" y1="3801" x2="23227" y2="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-395288"/>
            <a:ext cx="6470650" cy="72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03745" y="2828835"/>
            <a:ext cx="25170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C953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ВІРШІ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C953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2" descr="https://i.pinimg.com/564x/97/53/89/9753894cbd9330d248d937e921bb7ad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3045" l="355" r="55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80" b="48409"/>
          <a:stretch/>
        </p:blipFill>
        <p:spPr bwMode="auto">
          <a:xfrm>
            <a:off x="1207283" y="3255817"/>
            <a:ext cx="3674203" cy="36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74" y="116859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Страус ему —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енергійний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Елегантний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Етикету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охоче</a:t>
            </a:r>
            <a:b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Малюків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На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савані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чемні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охайні</a:t>
            </a:r>
            <a:r>
              <a:rPr lang="ru-RU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ru-RU" sz="3200" b="1" dirty="0">
                <a:solidFill>
                  <a:srgbClr val="4AA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Леся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Вознюк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02" r="95984">
                        <a14:foregroundMark x1="19679" y1="8444" x2="19679" y2="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2" y="563537"/>
            <a:ext cx="3117272" cy="563422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5164" y="71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8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4229" y="191231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Ефа -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екзотична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Елегантна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симпатична.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Ефа -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мешканка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пустельна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Ефа жалить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смертельно.</a:t>
            </a:r>
          </a:p>
          <a:p>
            <a:pPr algn="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Дзюба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0" y="1868014"/>
            <a:ext cx="4237759" cy="2598847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5104" y="582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1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113" y="64394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Електричка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мене,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Невеличка і зелена,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Ось вона, на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етажерці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і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дверці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Попрошу у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тата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Іграшковий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екскаватор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повірять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люди: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Екскаваторником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буду.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Жанна ВОВК-ЧЕРЕМУШ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" b="100000" l="0" r="100000">
                        <a14:foregroundMark x1="3723" y1="3771" x2="97163" y2="97919"/>
                        <a14:foregroundMark x1="95567" y1="3901" x2="96986" y2="93368"/>
                        <a14:foregroundMark x1="3191" y1="98570" x2="93262" y2="98309"/>
                        <a14:foregroundMark x1="7447" y1="57087" x2="79610" y2="88166"/>
                        <a14:foregroundMark x1="3191" y1="96619" x2="90071" y2="95579"/>
                        <a14:foregroundMark x1="8688" y1="91938" x2="60284" y2="91678"/>
                        <a14:foregroundMark x1="6028" y1="73082" x2="47518" y2="74382"/>
                        <a14:foregroundMark x1="2305" y1="74772" x2="4965" y2="94018"/>
                        <a14:foregroundMark x1="5496" y1="94018" x2="82979" y2="94408"/>
                        <a14:foregroundMark x1="95035" y1="77243" x2="94149" y2="89337"/>
                        <a14:foregroundMark x1="75177" y1="73732" x2="91489" y2="72692"/>
                        <a14:foregroundMark x1="92908" y1="56827" x2="95035" y2="69311"/>
                        <a14:foregroundMark x1="62234" y1="56827" x2="94149" y2="55267"/>
                        <a14:foregroundMark x1="94681" y1="39402" x2="94326" y2="55657"/>
                        <a14:foregroundMark x1="68262" y1="57477" x2="92199" y2="56437"/>
                        <a14:foregroundMark x1="16312" y1="77503" x2="56560" y2="89727"/>
                        <a14:foregroundMark x1="3723" y1="47724" x2="4433" y2="76203"/>
                        <a14:foregroundMark x1="5496" y1="55787" x2="48759" y2="55657"/>
                        <a14:foregroundMark x1="6028" y1="59428" x2="7270" y2="71912"/>
                        <a14:foregroundMark x1="14539" y1="57477" x2="52305" y2="56697"/>
                        <a14:foregroundMark x1="3191" y1="21066" x2="4610" y2="49805"/>
                        <a14:foregroundMark x1="6915" y1="20416" x2="5851" y2="50845"/>
                        <a14:foregroundMark x1="37589" y1="23147" x2="93262" y2="32900"/>
                        <a14:foregroundMark x1="41312" y1="38101" x2="93262" y2="39142"/>
                        <a14:foregroundMark x1="94149" y1="6502" x2="95213" y2="17685"/>
                        <a14:foregroundMark x1="32801" y1="21717" x2="87234" y2="21196"/>
                        <a14:foregroundMark x1="20213" y1="18336" x2="91844" y2="18075"/>
                        <a14:foregroundMark x1="6028" y1="2081" x2="98936" y2="1040"/>
                        <a14:foregroundMark x1="1773" y1="18726" x2="17730" y2="19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37" y="899194"/>
            <a:ext cx="3598433" cy="4906374"/>
          </a:xfrm>
          <a:prstGeom prst="rect">
            <a:avLst/>
          </a:prstGeom>
        </p:spPr>
      </p:pic>
      <p:pic>
        <p:nvPicPr>
          <p:cNvPr id="4" name="Picture 2" descr="Покрашенный поезд - иллюстрация для детей Иллюстрация штока - иллюстрации  насчитывающей промышленно, путешествие: 376522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3" b="94640" l="625" r="98875">
                        <a14:foregroundMark x1="41500" y1="34196" x2="94500" y2="50647"/>
                        <a14:foregroundMark x1="81125" y1="59519" x2="77500" y2="72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58" y="2452254"/>
            <a:ext cx="2038688" cy="13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37" y="3649013"/>
            <a:ext cx="1823878" cy="173496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11394" y="339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i.pinimg.com/564x/6f/ec/59/6fec59427f8ca327c19d67e451a9f8d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8" l="0" r="100000">
                        <a14:foregroundMark x1="4255" y1="8187" x2="7979" y2="16959"/>
                        <a14:foregroundMark x1="10461" y1="13304" x2="85638" y2="7602"/>
                        <a14:foregroundMark x1="71099" y1="7602" x2="77482" y2="7602"/>
                        <a14:foregroundMark x1="84043" y1="16374" x2="97340" y2="15205"/>
                        <a14:foregroundMark x1="98404" y1="16959" x2="98936" y2="23977"/>
                        <a14:foregroundMark x1="98404" y1="87865" x2="99823" y2="91813"/>
                        <a14:foregroundMark x1="1418" y1="92690" x2="10106" y2="95906"/>
                        <a14:foregroundMark x1="1418" y1="74708" x2="10106" y2="79094"/>
                        <a14:foregroundMark x1="2128" y1="26901" x2="8333" y2="32310"/>
                        <a14:foregroundMark x1="17908" y1="3801" x2="23227" y2="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318" y="-417579"/>
            <a:ext cx="6470650" cy="72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58" b="93237" l="0" r="35461">
                        <a14:foregroundMark x1="2482" y1="90360" x2="10284" y2="82302"/>
                        <a14:foregroundMark x1="23759" y1="82158" x2="23582" y2="90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" t="44188" r="63333" b="8095"/>
          <a:stretch/>
        </p:blipFill>
        <p:spPr bwMode="auto">
          <a:xfrm>
            <a:off x="7249595" y="2230584"/>
            <a:ext cx="2723491" cy="44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олна 4"/>
          <p:cNvSpPr/>
          <p:nvPr/>
        </p:nvSpPr>
        <p:spPr>
          <a:xfrm>
            <a:off x="6537913" y="625909"/>
            <a:ext cx="5231523" cy="1286019"/>
          </a:xfrm>
          <a:prstGeom prst="wav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34504" y="853776"/>
            <a:ext cx="53495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Молодці!</a:t>
            </a:r>
            <a:endParaRPr lang="ru-RU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5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Пропонуємо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4" b="47914" l="679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99" b="51776"/>
          <a:stretch/>
        </p:blipFill>
        <p:spPr bwMode="auto">
          <a:xfrm>
            <a:off x="4569147" y="3089563"/>
            <a:ext cx="1989281" cy="37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8039" y="51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36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496944" cy="72008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47528" y="1196752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65"/>
            <a:ext cx="12192000" cy="6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168857"/>
            <a:ext cx="5414962" cy="4300538"/>
            <a:chOff x="0" y="168857"/>
            <a:chExt cx="5414962" cy="4300538"/>
          </a:xfrm>
        </p:grpSpPr>
        <p:sp>
          <p:nvSpPr>
            <p:cNvPr id="2" name="Облако 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Добрий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ми з вами продовжуємо  подорож у чарівну Країну Звуків і Букв 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401" y="19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913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44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укви Е, е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047173" y="1037524"/>
            <a:ext cx="6868352" cy="300583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Що майструє цей хлопчина?</a:t>
            </a:r>
            <a:b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</a:b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До стовпця прибив жердини.</a:t>
            </a:r>
            <a:b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</a:b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— Подивіться! — всіх він зве.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 — Змайстрував я букву …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r>
              <a:rPr lang="uk-UA" sz="2800" b="1" dirty="0" smtClean="0"/>
              <a:t>                                  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1415143"/>
            <a:ext cx="3395804" cy="50876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14826" y="360972"/>
            <a:ext cx="9975781" cy="865361"/>
            <a:chOff x="954155" y="600075"/>
            <a:chExt cx="9975781" cy="865361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 flipH="1">
              <a:off x="954155" y="600076"/>
              <a:ext cx="9975781" cy="865360"/>
            </a:xfrm>
            <a:prstGeom prst="wedgeRoundRectCallout">
              <a:avLst>
                <a:gd name="adj1" fmla="val -19150"/>
                <a:gd name="adj2" fmla="val 92262"/>
                <a:gd name="adj3" fmla="val 1666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72818" y="600075"/>
              <a:ext cx="954156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3200" b="1" dirty="0" smtClean="0">
                  <a:ln w="0"/>
                  <a:solidFill>
                    <a:schemeClr val="bg1"/>
                  </a:solidFill>
                </a:rPr>
                <a:t>Знайомимось з буквою Е.</a:t>
              </a:r>
              <a:endParaRPr lang="ru-RU" sz="3200" b="1" cap="none" spc="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79872" y="493309"/>
            <a:ext cx="284885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cap="none" spc="0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</a:t>
            </a:r>
            <a:r>
              <a:rPr lang="ru-RU" sz="16600" b="1" cap="none" spc="0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ru-RU" sz="16600" b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Little Cartoon Carpenter Working with Woods Stock Vector - Illustration of  carving, mascot: 1718299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50" r="98625">
                        <a14:foregroundMark x1="8875" y1="29250" x2="7000" y2="82875"/>
                        <a14:foregroundMark x1="18375" y1="28625" x2="24875" y2="81000"/>
                        <a14:foregroundMark x1="4875" y1="36750" x2="3625" y2="82250"/>
                        <a14:foregroundMark x1="74125" y1="64000" x2="96125" y2="66875"/>
                        <a14:foregroundMark x1="66375" y1="33625" x2="68500" y2="35500"/>
                        <a14:foregroundMark x1="51625" y1="30500" x2="54375" y2="33875"/>
                        <a14:foregroundMark x1="37500" y1="91250" x2="42750" y2="91875"/>
                        <a14:foregroundMark x1="35000" y1="91875" x2="37500" y2="95125"/>
                        <a14:foregroundMark x1="28375" y1="86000" x2="27750" y2="88125"/>
                        <a14:foregroundMark x1="19250" y1="91250" x2="23375" y2="91875"/>
                        <a14:foregroundMark x1="54750" y1="91250" x2="57250" y2="93875"/>
                        <a14:foregroundMark x1="47500" y1="92500" x2="49375" y2="92500"/>
                        <a14:foregroundMark x1="71375" y1="91250" x2="76375" y2="92500"/>
                        <a14:foregroundMark x1="64500" y1="93500" x2="66625" y2="95375"/>
                        <a14:foregroundMark x1="42500" y1="82875" x2="43375" y2="84125"/>
                        <a14:foregroundMark x1="64500" y1="82875" x2="64125" y2="83500"/>
                        <a14:backgroundMark x1="56875" y1="81625" x2="58750" y2="8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14" y="3718410"/>
            <a:ext cx="3090470" cy="30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98" y="3356041"/>
            <a:ext cx="2082722" cy="2848708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0254" y="650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130" y="3097247"/>
            <a:ext cx="2763805" cy="390944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схожа буква Е?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Результат пошуку зображень за запитом &quot;похожа буква д&quot;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89" y="1980674"/>
            <a:ext cx="2234770" cy="24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9" y="4135904"/>
            <a:ext cx="1614234" cy="213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Результат пошуку зображень за запитом &quot;похожа буква е&quot;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6493" r="13709" b="6235"/>
          <a:stretch/>
        </p:blipFill>
        <p:spPr bwMode="auto">
          <a:xfrm>
            <a:off x="5185327" y="1446874"/>
            <a:ext cx="2206313" cy="29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96" y="2474673"/>
            <a:ext cx="2318098" cy="262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http://abetka.ukrlife.org/a_e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9" y="443808"/>
            <a:ext cx="2160240" cy="317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l="68153"/>
          <a:stretch/>
        </p:blipFill>
        <p:spPr>
          <a:xfrm>
            <a:off x="9366512" y="1105423"/>
            <a:ext cx="2051093" cy="2194904"/>
          </a:xfrm>
          <a:prstGeom prst="rect">
            <a:avLst/>
          </a:prstGeom>
        </p:spPr>
      </p:pic>
      <p:pic>
        <p:nvPicPr>
          <p:cNvPr id="16" name="Рисунок 34" descr="ÐÐ°ÑÑÐ¸Ð½ÐºÐ¸ Ð¿Ð¾ Ð·Ð°Ð¿ÑÐ¾ÑÑ Ð½Ð° ÑÑÐ¾ Ð¿Ð¾ÑÐ¾Ð¶Ð° Ð±ÑÐºÐ²Ð° Ðµ ÐºÐ°ÑÑÐ¸Ð½ÐºÐ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7" b="100000" l="0" r="9572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81301" y="1156459"/>
            <a:ext cx="1213653" cy="1751521"/>
          </a:xfrm>
          <a:prstGeom prst="rect">
            <a:avLst/>
          </a:prstGeom>
          <a:noFill/>
        </p:spPr>
      </p:pic>
      <p:pic>
        <p:nvPicPr>
          <p:cNvPr id="17" name="Рисунок 37" descr="img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96012" y="4314968"/>
            <a:ext cx="1224136" cy="1656911"/>
          </a:xfrm>
          <a:prstGeom prst="rect">
            <a:avLst/>
          </a:prstGeom>
          <a:noFill/>
        </p:spPr>
      </p:pic>
      <p:pic>
        <p:nvPicPr>
          <p:cNvPr id="18" name="Picture 1" descr="IMG_00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716" r="98529">
                        <a14:backgroundMark x1="13480" y1="4199" x2="37010" y2="10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633">
            <a:off x="5029649" y="4191507"/>
            <a:ext cx="2806221" cy="261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8158" y="495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 букву Е.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20" y="1727785"/>
            <a:ext cx="3174513" cy="4756142"/>
          </a:xfrm>
          <a:prstGeom prst="rect">
            <a:avLst/>
          </a:prstGeom>
        </p:spPr>
      </p:pic>
      <p:pic>
        <p:nvPicPr>
          <p:cNvPr id="5" name="Рисунок 29" descr="Букви РІЗНІ - копия (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990747" y="2335005"/>
            <a:ext cx="1875557" cy="1440160"/>
          </a:xfrm>
          <a:prstGeom prst="rect">
            <a:avLst/>
          </a:prstGeom>
          <a:noFill/>
        </p:spPr>
      </p:pic>
      <p:pic>
        <p:nvPicPr>
          <p:cNvPr id="6" name="Рисунок 28" descr="Буква Е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01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4583" y="4417490"/>
            <a:ext cx="1422158" cy="2016224"/>
          </a:xfrm>
          <a:prstGeom prst="rect">
            <a:avLst/>
          </a:prstGeom>
          <a:noFill/>
        </p:spPr>
      </p:pic>
      <p:pic>
        <p:nvPicPr>
          <p:cNvPr id="8" name="Рисунок 36" descr="images (1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5849" y="2199644"/>
            <a:ext cx="1548172" cy="2016224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02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8444" y="1759896"/>
            <a:ext cx="1405920" cy="2458629"/>
          </a:xfrm>
          <a:prstGeom prst="rect">
            <a:avLst/>
          </a:prstGeom>
        </p:spPr>
      </p:pic>
      <p:pic>
        <p:nvPicPr>
          <p:cNvPr id="11" name="Рисунок 27" descr="алфавит_пальцы_1 - копия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60498" y="4215868"/>
            <a:ext cx="1584176" cy="22178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57" b="92897" l="4965" r="91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29" y="2163291"/>
            <a:ext cx="1730715" cy="22032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2128" r="100000">
                        <a14:foregroundMark x1="14539" y1="12310" x2="49468" y2="5203"/>
                        <a14:foregroundMark x1="50355" y1="17005" x2="84397" y2="18782"/>
                        <a14:foregroundMark x1="56915" y1="5203" x2="95213" y2="19416"/>
                        <a14:foregroundMark x1="10461" y1="13452" x2="3014" y2="45051"/>
                        <a14:foregroundMark x1="13830" y1="53299" x2="66135" y2="99746"/>
                        <a14:foregroundMark x1="61879" y1="80711" x2="95213" y2="92005"/>
                        <a14:foregroundMark x1="93617" y1="78299" x2="90248" y2="93147"/>
                        <a14:foregroundMark x1="60284" y1="49746" x2="94326" y2="48604"/>
                        <a14:foregroundMark x1="86879" y1="45558" x2="94326" y2="59898"/>
                        <a14:foregroundMark x1="51950" y1="58122" x2="82801" y2="51523"/>
                        <a14:foregroundMark x1="57801" y1="45558" x2="81028" y2="43274"/>
                        <a14:foregroundMark x1="7979" y1="52792" x2="9574" y2="58629"/>
                        <a14:foregroundMark x1="55319" y1="20558" x2="90957" y2="21193"/>
                        <a14:foregroundMark x1="81915" y1="8756" x2="91844" y2="11041"/>
                        <a14:foregroundMark x1="43617" y1="30076" x2="84397" y2="28934"/>
                        <a14:foregroundMark x1="83511" y1="28934" x2="90957" y2="27792"/>
                        <a14:foregroundMark x1="96099" y1="16497" x2="90248" y2="26523"/>
                        <a14:foregroundMark x1="25355" y1="24239" x2="3723" y2="44416"/>
                        <a14:foregroundMark x1="8688" y1="21827" x2="21277" y2="27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34" y="4165956"/>
            <a:ext cx="1719072" cy="240182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15976" y="687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5" b="72662" l="35284" r="68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27377" r="30463" b="26580"/>
          <a:stretch/>
        </p:blipFill>
        <p:spPr bwMode="auto">
          <a:xfrm>
            <a:off x="387418" y="2020669"/>
            <a:ext cx="3092939" cy="504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олна 4"/>
          <p:cNvSpPr/>
          <p:nvPr/>
        </p:nvSpPr>
        <p:spPr>
          <a:xfrm>
            <a:off x="532533" y="0"/>
            <a:ext cx="5353917" cy="2223683"/>
          </a:xfrm>
          <a:prstGeom prst="wav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6932" y="419343"/>
            <a:ext cx="534951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Друзі, допоможіть, будь ласка, розставити книжки з буквами Е </a:t>
            </a: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полицях етажерки.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048" y="419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14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45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00025" y="178713"/>
            <a:ext cx="11715750" cy="638651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" b="100000" l="0" r="100000">
                        <a14:foregroundMark x1="3723" y1="3771" x2="97163" y2="97919"/>
                        <a14:foregroundMark x1="95567" y1="3901" x2="96986" y2="93368"/>
                        <a14:foregroundMark x1="3191" y1="98570" x2="93262" y2="98309"/>
                        <a14:foregroundMark x1="7447" y1="57087" x2="79610" y2="88166"/>
                        <a14:foregroundMark x1="3191" y1="96619" x2="90071" y2="95579"/>
                        <a14:foregroundMark x1="8688" y1="91938" x2="60284" y2="91678"/>
                        <a14:foregroundMark x1="6028" y1="73082" x2="47518" y2="74382"/>
                        <a14:foregroundMark x1="2305" y1="74772" x2="4965" y2="94018"/>
                        <a14:foregroundMark x1="5496" y1="94018" x2="82979" y2="94408"/>
                        <a14:foregroundMark x1="95035" y1="77243" x2="94149" y2="89337"/>
                        <a14:foregroundMark x1="75177" y1="73732" x2="91489" y2="72692"/>
                        <a14:foregroundMark x1="92908" y1="56827" x2="95035" y2="69311"/>
                        <a14:foregroundMark x1="62234" y1="56827" x2="94149" y2="55267"/>
                        <a14:foregroundMark x1="94681" y1="39402" x2="94326" y2="55657"/>
                        <a14:foregroundMark x1="68262" y1="57477" x2="92199" y2="56437"/>
                        <a14:foregroundMark x1="16312" y1="77503" x2="56560" y2="89727"/>
                        <a14:foregroundMark x1="3723" y1="47724" x2="4433" y2="76203"/>
                        <a14:foregroundMark x1="5496" y1="55787" x2="48759" y2="55657"/>
                        <a14:foregroundMark x1="6028" y1="59428" x2="7270" y2="71912"/>
                        <a14:foregroundMark x1="14539" y1="57477" x2="52305" y2="56697"/>
                        <a14:foregroundMark x1="3191" y1="21066" x2="4610" y2="49805"/>
                        <a14:foregroundMark x1="6915" y1="20416" x2="5851" y2="50845"/>
                        <a14:foregroundMark x1="37589" y1="23147" x2="93262" y2="32900"/>
                        <a14:foregroundMark x1="41312" y1="38101" x2="93262" y2="39142"/>
                        <a14:foregroundMark x1="94149" y1="6502" x2="95213" y2="17685"/>
                        <a14:foregroundMark x1="32801" y1="21717" x2="87234" y2="21196"/>
                        <a14:foregroundMark x1="20213" y1="18336" x2="91844" y2="18075"/>
                        <a14:foregroundMark x1="6028" y1="2081" x2="98936" y2="1040"/>
                        <a14:foregroundMark x1="1773" y1="18726" x2="17730" y2="19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97" y="521375"/>
            <a:ext cx="4432681" cy="604385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616018" y="3396060"/>
            <a:ext cx="1379717" cy="1385024"/>
            <a:chOff x="5616018" y="3396060"/>
            <a:chExt cx="1379717" cy="1385024"/>
          </a:xfrm>
        </p:grpSpPr>
        <p:pic>
          <p:nvPicPr>
            <p:cNvPr id="8200" name="Picture 8" descr="https://i.pinimg.com/564x/c7/7e/ac/c77eac95a8d4afe13b0597b1ff9846b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018" y="3396060"/>
              <a:ext cx="1379717" cy="1385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888971" y="3534574"/>
              <a:ext cx="85311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щ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278509" y="3906500"/>
            <a:ext cx="1104147" cy="1147762"/>
            <a:chOff x="4278509" y="3906500"/>
            <a:chExt cx="1104147" cy="1147762"/>
          </a:xfrm>
        </p:grpSpPr>
        <p:pic>
          <p:nvPicPr>
            <p:cNvPr id="8202" name="Picture 10" descr="https://i.pinimg.com/564x/ec/b2/34/ecb23437516b4b0166232b990ff179cf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0000" l="0" r="8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509" y="3906500"/>
              <a:ext cx="1104147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561100" y="3946266"/>
              <a:ext cx="65434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559590" y="1901072"/>
            <a:ext cx="897313" cy="1107996"/>
            <a:chOff x="5559590" y="1901072"/>
            <a:chExt cx="897313" cy="1107996"/>
          </a:xfrm>
        </p:grpSpPr>
        <p:pic>
          <p:nvPicPr>
            <p:cNvPr id="8196" name="Picture 4" descr="https://i.pinimg.com/564x/6f/ec/59/6fec59427f8ca327c19d67e451a9f8d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532" r="99468">
                          <a14:foregroundMark x1="16489" y1="2778" x2="24468" y2="12135"/>
                          <a14:foregroundMark x1="3191" y1="10234" x2="9043" y2="16374"/>
                          <a14:foregroundMark x1="2482" y1="26023" x2="8865" y2="32310"/>
                          <a14:foregroundMark x1="2128" y1="73684" x2="5851" y2="79532"/>
                          <a14:foregroundMark x1="2128" y1="92982" x2="7447" y2="98246"/>
                          <a14:foregroundMark x1="19504" y1="13450" x2="85461" y2="12865"/>
                          <a14:foregroundMark x1="73936" y1="7164" x2="85993" y2="7164"/>
                          <a14:foregroundMark x1="6915" y1="10673" x2="15248" y2="15058"/>
                          <a14:foregroundMark x1="82801" y1="98830" x2="89362" y2="99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590" y="1910955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5752367" y="1901072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553924" y="1046958"/>
            <a:ext cx="884222" cy="1115841"/>
            <a:chOff x="4553924" y="1046958"/>
            <a:chExt cx="884222" cy="1115841"/>
          </a:xfrm>
        </p:grpSpPr>
        <p:pic>
          <p:nvPicPr>
            <p:cNvPr id="8198" name="Picture 6" descr="https://i.pinimg.com/564x/46/60/83/466083f5f41a3fc5db80aa9e2c2de7ec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46" y1="8626" x2="3014" y2="15497"/>
                          <a14:foregroundMark x1="17553" y1="3363" x2="24291" y2="8918"/>
                          <a14:foregroundMark x1="6206" y1="13743" x2="81206" y2="13012"/>
                          <a14:foregroundMark x1="89716" y1="15936" x2="98404" y2="16959"/>
                          <a14:foregroundMark x1="98404" y1="17251" x2="99823" y2="23392"/>
                          <a14:foregroundMark x1="81738" y1="16082" x2="87234" y2="15936"/>
                          <a14:foregroundMark x1="70035" y1="7749" x2="74291" y2="7602"/>
                          <a14:foregroundMark x1="26418" y1="8480" x2="68972" y2="7602"/>
                          <a14:foregroundMark x1="88298" y1="8480" x2="89184" y2="13450"/>
                          <a14:foregroundMark x1="2128" y1="27047" x2="6206" y2="32602"/>
                          <a14:foregroundMark x1="1950" y1="73392" x2="5851" y2="81725"/>
                          <a14:foregroundMark x1="1950" y1="94444" x2="9929" y2="97515"/>
                          <a14:foregroundMark x1="98404" y1="86550" x2="99468" y2="97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924" y="1046958"/>
              <a:ext cx="884222" cy="10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4724985" y="1054803"/>
              <a:ext cx="55015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583463" y="2703548"/>
            <a:ext cx="1379717" cy="1385024"/>
            <a:chOff x="5616018" y="3396060"/>
            <a:chExt cx="1379717" cy="1385024"/>
          </a:xfrm>
        </p:grpSpPr>
        <p:pic>
          <p:nvPicPr>
            <p:cNvPr id="52" name="Picture 8" descr="https://i.pinimg.com/564x/c7/7e/ac/c77eac95a8d4afe13b0597b1ff9846b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018" y="3396060"/>
              <a:ext cx="1379717" cy="1385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6038050" y="3534574"/>
              <a:ext cx="55496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6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є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857529" y="1762558"/>
            <a:ext cx="969425" cy="1175204"/>
            <a:chOff x="3890084" y="2455070"/>
            <a:chExt cx="969425" cy="1175204"/>
          </a:xfrm>
        </p:grpSpPr>
        <p:pic>
          <p:nvPicPr>
            <p:cNvPr id="58" name="Picture 2" descr="https://i.pinimg.com/564x/d6/e7/11/d6e71151f83cb55b50f345729a4271de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5142" y1="8187" x2="6383" y2="16082"/>
                          <a14:foregroundMark x1="6915" y1="10673" x2="89716" y2="10673"/>
                          <a14:foregroundMark x1="87057" y1="15936" x2="95567" y2="15936"/>
                          <a14:foregroundMark x1="97872" y1="17690" x2="98227" y2="20029"/>
                          <a14:foregroundMark x1="98936" y1="22661" x2="99291" y2="24854"/>
                          <a14:foregroundMark x1="72695" y1="7602" x2="85638" y2="7310"/>
                          <a14:foregroundMark x1="17553" y1="3363" x2="23227" y2="9064"/>
                          <a14:foregroundMark x1="2128" y1="11696" x2="5319" y2="16082"/>
                          <a14:foregroundMark x1="2482" y1="27193" x2="5674" y2="32018"/>
                          <a14:foregroundMark x1="6383" y1="32895" x2="15248" y2="33918"/>
                          <a14:foregroundMark x1="1596" y1="72953" x2="5319" y2="78509"/>
                          <a14:foregroundMark x1="3014" y1="91667" x2="5674" y2="96053"/>
                          <a14:foregroundMark x1="98936" y1="87281" x2="98759" y2="99561"/>
                          <a14:foregroundMark x1="86525" y1="99123" x2="99291" y2="99708"/>
                          <a14:foregroundMark x1="27660" y1="8626" x2="76064" y2="7749"/>
                          <a14:foregroundMark x1="6206" y1="96053" x2="15248" y2="98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084" y="2455070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3915020" y="2522278"/>
              <a:ext cx="94448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Ш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2527035" y="1208560"/>
            <a:ext cx="897313" cy="1107996"/>
            <a:chOff x="5559590" y="1901072"/>
            <a:chExt cx="897313" cy="1107996"/>
          </a:xfrm>
        </p:grpSpPr>
        <p:pic>
          <p:nvPicPr>
            <p:cNvPr id="61" name="Picture 4" descr="https://i.pinimg.com/564x/6f/ec/59/6fec59427f8ca327c19d67e451a9f8d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532" r="99468">
                          <a14:foregroundMark x1="16489" y1="2778" x2="24468" y2="12135"/>
                          <a14:foregroundMark x1="3191" y1="10234" x2="9043" y2="16374"/>
                          <a14:foregroundMark x1="2482" y1="26023" x2="8865" y2="32310"/>
                          <a14:foregroundMark x1="2128" y1="73684" x2="5851" y2="79532"/>
                          <a14:foregroundMark x1="2128" y1="92982" x2="7447" y2="98246"/>
                          <a14:foregroundMark x1="19504" y1="13450" x2="85461" y2="12865"/>
                          <a14:foregroundMark x1="73936" y1="7164" x2="85993" y2="7164"/>
                          <a14:foregroundMark x1="6915" y1="10673" x2="15248" y2="15058"/>
                          <a14:foregroundMark x1="82801" y1="98830" x2="89362" y2="99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590" y="1910955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Прямоугольник 61"/>
            <p:cNvSpPr/>
            <p:nvPr/>
          </p:nvSpPr>
          <p:spPr>
            <a:xfrm>
              <a:off x="5752367" y="1901072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521369" y="354446"/>
            <a:ext cx="884222" cy="1115841"/>
            <a:chOff x="4553924" y="1046958"/>
            <a:chExt cx="884222" cy="1115841"/>
          </a:xfrm>
        </p:grpSpPr>
        <p:pic>
          <p:nvPicPr>
            <p:cNvPr id="64" name="Picture 6" descr="https://i.pinimg.com/564x/46/60/83/466083f5f41a3fc5db80aa9e2c2de7ec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3546" y1="8626" x2="3014" y2="15497"/>
                          <a14:foregroundMark x1="17553" y1="3363" x2="24291" y2="8918"/>
                          <a14:foregroundMark x1="6206" y1="13743" x2="81206" y2="13012"/>
                          <a14:foregroundMark x1="89716" y1="15936" x2="98404" y2="16959"/>
                          <a14:foregroundMark x1="98404" y1="17251" x2="99823" y2="23392"/>
                          <a14:foregroundMark x1="81738" y1="16082" x2="87234" y2="15936"/>
                          <a14:foregroundMark x1="70035" y1="7749" x2="74291" y2="7602"/>
                          <a14:foregroundMark x1="26418" y1="8480" x2="68972" y2="7602"/>
                          <a14:foregroundMark x1="88298" y1="8480" x2="89184" y2="13450"/>
                          <a14:foregroundMark x1="2128" y1="27047" x2="6206" y2="32602"/>
                          <a14:foregroundMark x1="1950" y1="73392" x2="5851" y2="81725"/>
                          <a14:foregroundMark x1="1950" y1="94444" x2="9929" y2="97515"/>
                          <a14:foregroundMark x1="98404" y1="86550" x2="99468" y2="97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924" y="1046958"/>
              <a:ext cx="884222" cy="10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Прямоугольник 64"/>
            <p:cNvSpPr/>
            <p:nvPr/>
          </p:nvSpPr>
          <p:spPr>
            <a:xfrm>
              <a:off x="4694528" y="1054803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3743516" y="5080338"/>
            <a:ext cx="1379717" cy="1385024"/>
            <a:chOff x="5616018" y="3396060"/>
            <a:chExt cx="1379717" cy="1385024"/>
          </a:xfrm>
        </p:grpSpPr>
        <p:pic>
          <p:nvPicPr>
            <p:cNvPr id="67" name="Picture 8" descr="https://i.pinimg.com/564x/c7/7e/ac/c77eac95a8d4afe13b0597b1ff9846b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018" y="3396060"/>
              <a:ext cx="1379717" cy="1385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Прямоугольник 67"/>
            <p:cNvSpPr/>
            <p:nvPr/>
          </p:nvSpPr>
          <p:spPr>
            <a:xfrm>
              <a:off x="6009998" y="3534574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518422" y="4994495"/>
            <a:ext cx="1104147" cy="1147762"/>
            <a:chOff x="4278509" y="3906500"/>
            <a:chExt cx="1104147" cy="1147762"/>
          </a:xfrm>
        </p:grpSpPr>
        <p:pic>
          <p:nvPicPr>
            <p:cNvPr id="70" name="Picture 10" descr="https://i.pinimg.com/564x/ec/b2/34/ecb23437516b4b0166232b990ff179cf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0" r="8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509" y="3906500"/>
              <a:ext cx="1104147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Прямоугольник 70"/>
            <p:cNvSpPr/>
            <p:nvPr/>
          </p:nvSpPr>
          <p:spPr>
            <a:xfrm>
              <a:off x="4582740" y="3946266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656905" y="4413055"/>
            <a:ext cx="897313" cy="1175204"/>
            <a:chOff x="3890084" y="2455070"/>
            <a:chExt cx="897313" cy="1175204"/>
          </a:xfrm>
        </p:grpSpPr>
        <p:pic>
          <p:nvPicPr>
            <p:cNvPr id="73" name="Picture 2" descr="https://i.pinimg.com/564x/d6/e7/11/d6e71151f83cb55b50f345729a4271de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5142" y1="8187" x2="6383" y2="16082"/>
                          <a14:foregroundMark x1="6915" y1="10673" x2="89716" y2="10673"/>
                          <a14:foregroundMark x1="87057" y1="15936" x2="95567" y2="15936"/>
                          <a14:foregroundMark x1="97872" y1="17690" x2="98227" y2="20029"/>
                          <a14:foregroundMark x1="98936" y1="22661" x2="99291" y2="24854"/>
                          <a14:foregroundMark x1="72695" y1="7602" x2="85638" y2="7310"/>
                          <a14:foregroundMark x1="17553" y1="3363" x2="23227" y2="9064"/>
                          <a14:foregroundMark x1="2128" y1="11696" x2="5319" y2="16082"/>
                          <a14:foregroundMark x1="2482" y1="27193" x2="5674" y2="32018"/>
                          <a14:foregroundMark x1="6383" y1="32895" x2="15248" y2="33918"/>
                          <a14:foregroundMark x1="1596" y1="72953" x2="5319" y2="78509"/>
                          <a14:foregroundMark x1="3014" y1="91667" x2="5674" y2="96053"/>
                          <a14:foregroundMark x1="98936" y1="87281" x2="98759" y2="99561"/>
                          <a14:foregroundMark x1="86525" y1="99123" x2="99291" y2="99708"/>
                          <a14:foregroundMark x1="27660" y1="8626" x2="76064" y2="7749"/>
                          <a14:foregroundMark x1="6206" y1="96053" x2="15248" y2="98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084" y="2455070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Прямоугольник 73"/>
            <p:cNvSpPr/>
            <p:nvPr/>
          </p:nvSpPr>
          <p:spPr>
            <a:xfrm>
              <a:off x="4081732" y="2522278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6215103" y="4919598"/>
            <a:ext cx="897313" cy="1107996"/>
            <a:chOff x="5559590" y="1901072"/>
            <a:chExt cx="897313" cy="1107996"/>
          </a:xfrm>
        </p:grpSpPr>
        <p:pic>
          <p:nvPicPr>
            <p:cNvPr id="76" name="Picture 4" descr="https://i.pinimg.com/564x/6f/ec/59/6fec59427f8ca327c19d67e451a9f8d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532" r="99468">
                          <a14:foregroundMark x1="16489" y1="2778" x2="24468" y2="12135"/>
                          <a14:foregroundMark x1="3191" y1="10234" x2="9043" y2="16374"/>
                          <a14:foregroundMark x1="2482" y1="26023" x2="8865" y2="32310"/>
                          <a14:foregroundMark x1="2128" y1="73684" x2="5851" y2="79532"/>
                          <a14:foregroundMark x1="2128" y1="92982" x2="7447" y2="98246"/>
                          <a14:foregroundMark x1="19504" y1="13450" x2="85461" y2="12865"/>
                          <a14:foregroundMark x1="73936" y1="7164" x2="85993" y2="7164"/>
                          <a14:foregroundMark x1="6915" y1="10673" x2="15248" y2="15058"/>
                          <a14:foregroundMark x1="82801" y1="98830" x2="89362" y2="99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590" y="1910955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Прямоугольник 76"/>
            <p:cNvSpPr/>
            <p:nvPr/>
          </p:nvSpPr>
          <p:spPr>
            <a:xfrm>
              <a:off x="5788434" y="1901072"/>
              <a:ext cx="5389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5691551" y="314169"/>
            <a:ext cx="884222" cy="1115841"/>
            <a:chOff x="4553924" y="1046958"/>
            <a:chExt cx="884222" cy="1115841"/>
          </a:xfrm>
        </p:grpSpPr>
        <p:pic>
          <p:nvPicPr>
            <p:cNvPr id="79" name="Picture 6" descr="https://i.pinimg.com/564x/46/60/83/466083f5f41a3fc5db80aa9e2c2de7ec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3546" y1="8626" x2="3014" y2="15497"/>
                          <a14:foregroundMark x1="17553" y1="3363" x2="24291" y2="8918"/>
                          <a14:foregroundMark x1="6206" y1="13743" x2="81206" y2="13012"/>
                          <a14:foregroundMark x1="89716" y1="15936" x2="98404" y2="16959"/>
                          <a14:foregroundMark x1="98404" y1="17251" x2="99823" y2="23392"/>
                          <a14:foregroundMark x1="81738" y1="16082" x2="87234" y2="15936"/>
                          <a14:foregroundMark x1="70035" y1="7749" x2="74291" y2="7602"/>
                          <a14:foregroundMark x1="26418" y1="8480" x2="68972" y2="7602"/>
                          <a14:foregroundMark x1="88298" y1="8480" x2="89184" y2="13450"/>
                          <a14:foregroundMark x1="2128" y1="27047" x2="6206" y2="32602"/>
                          <a14:foregroundMark x1="1950" y1="73392" x2="5851" y2="81725"/>
                          <a14:foregroundMark x1="1950" y1="94444" x2="9929" y2="97515"/>
                          <a14:foregroundMark x1="98404" y1="86550" x2="99468" y2="97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924" y="1046958"/>
              <a:ext cx="884222" cy="10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Прямоугольник 79"/>
            <p:cNvSpPr/>
            <p:nvPr/>
          </p:nvSpPr>
          <p:spPr>
            <a:xfrm>
              <a:off x="4694528" y="1054803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1245954" y="3213988"/>
            <a:ext cx="1104147" cy="1147762"/>
            <a:chOff x="4278509" y="3906500"/>
            <a:chExt cx="1104147" cy="1147762"/>
          </a:xfrm>
        </p:grpSpPr>
        <p:pic>
          <p:nvPicPr>
            <p:cNvPr id="94" name="Picture 10" descr="https://i.pinimg.com/564x/ec/b2/34/ecb23437516b4b0166232b990ff179cf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0" r="8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509" y="3906500"/>
              <a:ext cx="1104147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Прямоугольник 94"/>
            <p:cNvSpPr/>
            <p:nvPr/>
          </p:nvSpPr>
          <p:spPr>
            <a:xfrm>
              <a:off x="4582740" y="3946266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3890084" y="2455070"/>
            <a:ext cx="897313" cy="1175204"/>
            <a:chOff x="3890084" y="2455070"/>
            <a:chExt cx="897313" cy="1175204"/>
          </a:xfrm>
        </p:grpSpPr>
        <p:pic>
          <p:nvPicPr>
            <p:cNvPr id="100" name="Picture 2" descr="https://i.pinimg.com/564x/d6/e7/11/d6e71151f83cb55b50f345729a4271de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5142" y1="8187" x2="6383" y2="16082"/>
                          <a14:foregroundMark x1="6915" y1="10673" x2="89716" y2="10673"/>
                          <a14:foregroundMark x1="87057" y1="15936" x2="95567" y2="15936"/>
                          <a14:foregroundMark x1="97872" y1="17690" x2="98227" y2="20029"/>
                          <a14:foregroundMark x1="98936" y1="22661" x2="99291" y2="24854"/>
                          <a14:foregroundMark x1="72695" y1="7602" x2="85638" y2="7310"/>
                          <a14:foregroundMark x1="17553" y1="3363" x2="23227" y2="9064"/>
                          <a14:foregroundMark x1="2128" y1="11696" x2="5319" y2="16082"/>
                          <a14:foregroundMark x1="2482" y1="27193" x2="5674" y2="32018"/>
                          <a14:foregroundMark x1="6383" y1="32895" x2="15248" y2="33918"/>
                          <a14:foregroundMark x1="1596" y1="72953" x2="5319" y2="78509"/>
                          <a14:foregroundMark x1="3014" y1="91667" x2="5674" y2="96053"/>
                          <a14:foregroundMark x1="98936" y1="87281" x2="98759" y2="99561"/>
                          <a14:foregroundMark x1="86525" y1="99123" x2="99291" y2="99708"/>
                          <a14:foregroundMark x1="27660" y1="8626" x2="76064" y2="7749"/>
                          <a14:foregroundMark x1="6206" y1="96053" x2="15248" y2="98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084" y="2455070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Прямоугольник 100"/>
            <p:cNvSpPr/>
            <p:nvPr/>
          </p:nvSpPr>
          <p:spPr>
            <a:xfrm>
              <a:off x="4081732" y="2522278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9049" y="362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0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69114 0.021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178 0.20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38242 -0.022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42969 0.05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4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53216 0.104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81159 0.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0.43373 0.0395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44987 -0.181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87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4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025" y="178713"/>
            <a:ext cx="11715750" cy="638651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" b="100000" l="0" r="100000">
                        <a14:foregroundMark x1="3723" y1="3771" x2="97163" y2="97919"/>
                        <a14:foregroundMark x1="95567" y1="3901" x2="96986" y2="93368"/>
                        <a14:foregroundMark x1="3191" y1="98570" x2="93262" y2="98309"/>
                        <a14:foregroundMark x1="7447" y1="57087" x2="79610" y2="88166"/>
                        <a14:foregroundMark x1="3191" y1="96619" x2="90071" y2="95579"/>
                        <a14:foregroundMark x1="8688" y1="91938" x2="60284" y2="91678"/>
                        <a14:foregroundMark x1="6028" y1="73082" x2="47518" y2="74382"/>
                        <a14:foregroundMark x1="2305" y1="74772" x2="4965" y2="94018"/>
                        <a14:foregroundMark x1="5496" y1="94018" x2="82979" y2="94408"/>
                        <a14:foregroundMark x1="95035" y1="77243" x2="94149" y2="89337"/>
                        <a14:foregroundMark x1="75177" y1="73732" x2="91489" y2="72692"/>
                        <a14:foregroundMark x1="92908" y1="56827" x2="95035" y2="69311"/>
                        <a14:foregroundMark x1="62234" y1="56827" x2="94149" y2="55267"/>
                        <a14:foregroundMark x1="94681" y1="39402" x2="94326" y2="55657"/>
                        <a14:foregroundMark x1="68262" y1="57477" x2="92199" y2="56437"/>
                        <a14:foregroundMark x1="16312" y1="77503" x2="56560" y2="89727"/>
                        <a14:foregroundMark x1="3723" y1="47724" x2="4433" y2="76203"/>
                        <a14:foregroundMark x1="5496" y1="55787" x2="48759" y2="55657"/>
                        <a14:foregroundMark x1="6028" y1="59428" x2="7270" y2="71912"/>
                        <a14:foregroundMark x1="14539" y1="57477" x2="52305" y2="56697"/>
                        <a14:foregroundMark x1="3191" y1="21066" x2="4610" y2="49805"/>
                        <a14:foregroundMark x1="6915" y1="20416" x2="5851" y2="50845"/>
                        <a14:foregroundMark x1="37589" y1="23147" x2="93262" y2="32900"/>
                        <a14:foregroundMark x1="41312" y1="38101" x2="93262" y2="39142"/>
                        <a14:foregroundMark x1="94149" y1="6502" x2="95213" y2="17685"/>
                        <a14:foregroundMark x1="32801" y1="21717" x2="87234" y2="21196"/>
                        <a14:foregroundMark x1="20213" y1="18336" x2="91844" y2="18075"/>
                        <a14:foregroundMark x1="6028" y1="2081" x2="98936" y2="1040"/>
                        <a14:foregroundMark x1="1773" y1="18726" x2="17730" y2="19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97" y="521375"/>
            <a:ext cx="4432681" cy="60438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9158056" y="2771062"/>
            <a:ext cx="897313" cy="1175204"/>
            <a:chOff x="3890084" y="2455070"/>
            <a:chExt cx="897313" cy="1175204"/>
          </a:xfrm>
        </p:grpSpPr>
        <p:pic>
          <p:nvPicPr>
            <p:cNvPr id="6" name="Picture 2" descr="https://i.pinimg.com/564x/d6/e7/11/d6e71151f83cb55b50f345729a4271d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42" y1="8187" x2="6383" y2="16082"/>
                          <a14:foregroundMark x1="6915" y1="10673" x2="89716" y2="10673"/>
                          <a14:foregroundMark x1="87057" y1="15936" x2="95567" y2="15936"/>
                          <a14:foregroundMark x1="97872" y1="17690" x2="98227" y2="20029"/>
                          <a14:foregroundMark x1="98936" y1="22661" x2="99291" y2="24854"/>
                          <a14:foregroundMark x1="72695" y1="7602" x2="85638" y2="7310"/>
                          <a14:foregroundMark x1="17553" y1="3363" x2="23227" y2="9064"/>
                          <a14:foregroundMark x1="2128" y1="11696" x2="5319" y2="16082"/>
                          <a14:foregroundMark x1="2482" y1="27193" x2="5674" y2="32018"/>
                          <a14:foregroundMark x1="6383" y1="32895" x2="15248" y2="33918"/>
                          <a14:foregroundMark x1="1596" y1="72953" x2="5319" y2="78509"/>
                          <a14:foregroundMark x1="3014" y1="91667" x2="5674" y2="96053"/>
                          <a14:foregroundMark x1="98936" y1="87281" x2="98759" y2="99561"/>
                          <a14:foregroundMark x1="86525" y1="99123" x2="99291" y2="99708"/>
                          <a14:foregroundMark x1="27660" y1="8626" x2="76064" y2="7749"/>
                          <a14:foregroundMark x1="6206" y1="96053" x2="15248" y2="98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084" y="2455070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4081732" y="2522278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58617" y="3899813"/>
            <a:ext cx="1104147" cy="1147762"/>
            <a:chOff x="4278509" y="3906500"/>
            <a:chExt cx="1104147" cy="1147762"/>
          </a:xfrm>
        </p:grpSpPr>
        <p:pic>
          <p:nvPicPr>
            <p:cNvPr id="9" name="Picture 10" descr="https://i.pinimg.com/564x/ec/b2/34/ecb23437516b4b0166232b990ff179cf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0000" l="0" r="8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509" y="3906500"/>
              <a:ext cx="1104147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4582740" y="3946266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861233" y="1726221"/>
            <a:ext cx="884222" cy="1115841"/>
            <a:chOff x="4553924" y="1046958"/>
            <a:chExt cx="884222" cy="1115841"/>
          </a:xfrm>
        </p:grpSpPr>
        <p:pic>
          <p:nvPicPr>
            <p:cNvPr id="12" name="Picture 6" descr="https://i.pinimg.com/564x/46/60/83/466083f5f41a3fc5db80aa9e2c2de7ec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3546" y1="8626" x2="3014" y2="15497"/>
                          <a14:foregroundMark x1="17553" y1="3363" x2="24291" y2="8918"/>
                          <a14:foregroundMark x1="6206" y1="13743" x2="81206" y2="13012"/>
                          <a14:foregroundMark x1="89716" y1="15936" x2="98404" y2="16959"/>
                          <a14:foregroundMark x1="98404" y1="17251" x2="99823" y2="23392"/>
                          <a14:foregroundMark x1="81738" y1="16082" x2="87234" y2="15936"/>
                          <a14:foregroundMark x1="70035" y1="7749" x2="74291" y2="7602"/>
                          <a14:foregroundMark x1="26418" y1="8480" x2="68972" y2="7602"/>
                          <a14:foregroundMark x1="88298" y1="8480" x2="89184" y2="13450"/>
                          <a14:foregroundMark x1="2128" y1="27047" x2="6206" y2="32602"/>
                          <a14:foregroundMark x1="1950" y1="73392" x2="5851" y2="81725"/>
                          <a14:foregroundMark x1="1950" y1="94444" x2="9929" y2="97515"/>
                          <a14:foregroundMark x1="98404" y1="86550" x2="99468" y2="97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924" y="1046958"/>
              <a:ext cx="884222" cy="10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4694528" y="1054803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917838" y="602715"/>
            <a:ext cx="884222" cy="1115841"/>
            <a:chOff x="4553924" y="1046958"/>
            <a:chExt cx="884222" cy="1115841"/>
          </a:xfrm>
        </p:grpSpPr>
        <p:pic>
          <p:nvPicPr>
            <p:cNvPr id="15" name="Picture 6" descr="https://i.pinimg.com/564x/46/60/83/466083f5f41a3fc5db80aa9e2c2de7ec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3546" y1="8626" x2="3014" y2="15497"/>
                          <a14:foregroundMark x1="17553" y1="3363" x2="24291" y2="8918"/>
                          <a14:foregroundMark x1="6206" y1="13743" x2="81206" y2="13012"/>
                          <a14:foregroundMark x1="89716" y1="15936" x2="98404" y2="16959"/>
                          <a14:foregroundMark x1="98404" y1="17251" x2="99823" y2="23392"/>
                          <a14:foregroundMark x1="81738" y1="16082" x2="87234" y2="15936"/>
                          <a14:foregroundMark x1="70035" y1="7749" x2="74291" y2="7602"/>
                          <a14:foregroundMark x1="26418" y1="8480" x2="68972" y2="7602"/>
                          <a14:foregroundMark x1="88298" y1="8480" x2="89184" y2="13450"/>
                          <a14:foregroundMark x1="2128" y1="27047" x2="6206" y2="32602"/>
                          <a14:foregroundMark x1="1950" y1="73392" x2="5851" y2="81725"/>
                          <a14:foregroundMark x1="1950" y1="94444" x2="9929" y2="97515"/>
                          <a14:foregroundMark x1="98404" y1="86550" x2="99468" y2="97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924" y="1046958"/>
              <a:ext cx="884222" cy="10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694528" y="1054803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195788" y="1821494"/>
            <a:ext cx="897313" cy="1107996"/>
            <a:chOff x="5559590" y="1901072"/>
            <a:chExt cx="897313" cy="1107996"/>
          </a:xfrm>
        </p:grpSpPr>
        <p:pic>
          <p:nvPicPr>
            <p:cNvPr id="18" name="Picture 4" descr="https://i.pinimg.com/564x/6f/ec/59/6fec59427f8ca327c19d67e451a9f8d3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532" r="99468">
                          <a14:foregroundMark x1="16489" y1="2778" x2="24468" y2="12135"/>
                          <a14:foregroundMark x1="3191" y1="10234" x2="9043" y2="16374"/>
                          <a14:foregroundMark x1="2482" y1="26023" x2="8865" y2="32310"/>
                          <a14:foregroundMark x1="2128" y1="73684" x2="5851" y2="79532"/>
                          <a14:foregroundMark x1="2128" y1="92982" x2="7447" y2="98246"/>
                          <a14:foregroundMark x1="19504" y1="13450" x2="85461" y2="12865"/>
                          <a14:foregroundMark x1="73936" y1="7164" x2="85993" y2="7164"/>
                          <a14:foregroundMark x1="6915" y1="10673" x2="15248" y2="15058"/>
                          <a14:foregroundMark x1="82801" y1="98830" x2="89362" y2="99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590" y="1910955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5752367" y="1901072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816306" y="5229204"/>
            <a:ext cx="1104147" cy="1147762"/>
            <a:chOff x="4278509" y="3906500"/>
            <a:chExt cx="1104147" cy="1147762"/>
          </a:xfrm>
        </p:grpSpPr>
        <p:pic>
          <p:nvPicPr>
            <p:cNvPr id="21" name="Picture 10" descr="https://i.pinimg.com/564x/ec/b2/34/ecb23437516b4b0166232b990ff179cf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0000" l="0" r="8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509" y="3906500"/>
              <a:ext cx="1104147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4582740" y="3946266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578043" y="5088398"/>
            <a:ext cx="897313" cy="1175204"/>
            <a:chOff x="3890084" y="2455070"/>
            <a:chExt cx="897313" cy="1175204"/>
          </a:xfrm>
        </p:grpSpPr>
        <p:pic>
          <p:nvPicPr>
            <p:cNvPr id="24" name="Picture 2" descr="https://i.pinimg.com/564x/d6/e7/11/d6e71151f83cb55b50f345729a4271d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42" y1="8187" x2="6383" y2="16082"/>
                          <a14:foregroundMark x1="6915" y1="10673" x2="89716" y2="10673"/>
                          <a14:foregroundMark x1="87057" y1="15936" x2="95567" y2="15936"/>
                          <a14:foregroundMark x1="97872" y1="17690" x2="98227" y2="20029"/>
                          <a14:foregroundMark x1="98936" y1="22661" x2="99291" y2="24854"/>
                          <a14:foregroundMark x1="72695" y1="7602" x2="85638" y2="7310"/>
                          <a14:foregroundMark x1="17553" y1="3363" x2="23227" y2="9064"/>
                          <a14:foregroundMark x1="2128" y1="11696" x2="5319" y2="16082"/>
                          <a14:foregroundMark x1="2482" y1="27193" x2="5674" y2="32018"/>
                          <a14:foregroundMark x1="6383" y1="32895" x2="15248" y2="33918"/>
                          <a14:foregroundMark x1="1596" y1="72953" x2="5319" y2="78509"/>
                          <a14:foregroundMark x1="3014" y1="91667" x2="5674" y2="96053"/>
                          <a14:foregroundMark x1="98936" y1="87281" x2="98759" y2="99561"/>
                          <a14:foregroundMark x1="86525" y1="99123" x2="99291" y2="99708"/>
                          <a14:foregroundMark x1="27660" y1="8626" x2="76064" y2="7749"/>
                          <a14:foregroundMark x1="6206" y1="96053" x2="15248" y2="98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084" y="2455070"/>
              <a:ext cx="897313" cy="108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4081732" y="2522278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183790" y="3844486"/>
            <a:ext cx="1379717" cy="1385024"/>
            <a:chOff x="5616018" y="3396060"/>
            <a:chExt cx="1379717" cy="1385024"/>
          </a:xfrm>
        </p:grpSpPr>
        <p:pic>
          <p:nvPicPr>
            <p:cNvPr id="27" name="Picture 8" descr="https://i.pinimg.com/564x/c7/7e/ac/c77eac95a8d4afe13b0597b1ff9846b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018" y="3396060"/>
              <a:ext cx="1379717" cy="1385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6009998" y="3534574"/>
              <a:ext cx="6110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9" name="Picture 4" descr="https://i.pinimg.com/564x/c0/64/8b/c0648b9cdacd785b0f63d30b4a368cfd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058" b="95971" l="63121" r="98582">
                        <a14:foregroundMark x1="79965" y1="60144" x2="79078" y2="64317"/>
                        <a14:foregroundMark x1="85816" y1="62302" x2="87411" y2="64317"/>
                        <a14:foregroundMark x1="66312" y1="84029" x2="66312" y2="83597"/>
                        <a14:foregroundMark x1="81206" y1="83885" x2="82447" y2="90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00" t="48097"/>
          <a:stretch/>
        </p:blipFill>
        <p:spPr bwMode="auto">
          <a:xfrm flipH="1">
            <a:off x="2451741" y="1822148"/>
            <a:ext cx="3089174" cy="51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Волна 29"/>
          <p:cNvSpPr/>
          <p:nvPr/>
        </p:nvSpPr>
        <p:spPr>
          <a:xfrm>
            <a:off x="887309" y="261237"/>
            <a:ext cx="5349517" cy="1454727"/>
          </a:xfrm>
          <a:prstGeom prst="wav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225410" y="792988"/>
            <a:ext cx="5349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Дякую! Відмінна робота!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3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2423" y="1494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930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1" b="100000" l="44630" r="77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-182" r="22385" b="222"/>
          <a:stretch/>
        </p:blipFill>
        <p:spPr>
          <a:xfrm>
            <a:off x="6280218" y="2889725"/>
            <a:ext cx="2139696" cy="2753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5" y="3241316"/>
            <a:ext cx="3402804" cy="2277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7" y="2174864"/>
            <a:ext cx="4466817" cy="3998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" y="2385436"/>
            <a:ext cx="3087841" cy="436780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80573" y="575469"/>
            <a:ext cx="9450118" cy="1348924"/>
            <a:chOff x="-688306" y="-143530"/>
            <a:chExt cx="5414962" cy="4300538"/>
          </a:xfrm>
        </p:grpSpPr>
        <p:sp>
          <p:nvSpPr>
            <p:cNvPr id="8" name="Облако 7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49086" y="286134"/>
              <a:ext cx="4736520" cy="34343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Друзі, а чи зможете ви розгадати цей ребус?</a:t>
              </a:r>
            </a:p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Клацайте на Сову, щоб перевірити себе</a:t>
              </a:r>
              <a:endParaRPr lang="ru-RU" sz="3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0" name="Рисунок 9" descr="Счастливый школьный мультфильм сова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0406" y="1693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332508"/>
            <a:ext cx="11485417" cy="6280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7" y="4350510"/>
            <a:ext cx="2494395" cy="19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4211781"/>
            <a:ext cx="2770909" cy="277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4350510"/>
            <a:ext cx="2605232" cy="2031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7" y="4581518"/>
            <a:ext cx="2605232" cy="2031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5" y="3762469"/>
            <a:ext cx="870577" cy="870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2" y="3871620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2666071"/>
            <a:ext cx="2456214" cy="36516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37231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101293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Під час минулих зустрічей ми з вами познайомились із мудрим чарівником Алфавітом і завітали у місто, назване на його честь.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9759" y="502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0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96959" y="294770"/>
            <a:ext cx="5414962" cy="2960420"/>
            <a:chOff x="0" y="168857"/>
            <a:chExt cx="5414962" cy="2960420"/>
          </a:xfrm>
        </p:grpSpPr>
        <p:sp>
          <p:nvSpPr>
            <p:cNvPr id="8" name="Облако 7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5444" y="76555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Складіть звукову схему слова «Екран».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Сову, щоб перевірити себе.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0" name="Рисунок 9" descr="Счастливый школьный мультфильм сов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277455"/>
            <a:ext cx="1653939" cy="244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Группа 29"/>
          <p:cNvGrpSpPr/>
          <p:nvPr/>
        </p:nvGrpSpPr>
        <p:grpSpPr>
          <a:xfrm>
            <a:off x="6109853" y="2106596"/>
            <a:ext cx="5511173" cy="2282589"/>
            <a:chOff x="5479783" y="2930944"/>
            <a:chExt cx="5511173" cy="228258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479783" y="2930944"/>
              <a:ext cx="5511173" cy="2282589"/>
              <a:chOff x="5404476" y="2219298"/>
              <a:chExt cx="5511173" cy="2282589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5404476" y="2330467"/>
                <a:ext cx="5511173" cy="2171420"/>
                <a:chOff x="-315556" y="801781"/>
                <a:chExt cx="5785704" cy="2960420"/>
              </a:xfrm>
            </p:grpSpPr>
            <p:sp>
              <p:nvSpPr>
                <p:cNvPr id="24" name="Облако 23"/>
                <p:cNvSpPr/>
                <p:nvPr/>
              </p:nvSpPr>
              <p:spPr>
                <a:xfrm>
                  <a:off x="-315556" y="801781"/>
                  <a:ext cx="5516585" cy="2960420"/>
                </a:xfrm>
                <a:prstGeom prst="cloud">
                  <a:avLst/>
                </a:prstGeom>
                <a:solidFill>
                  <a:schemeClr val="bg1">
                    <a:alpha val="81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120630" y="1241907"/>
                  <a:ext cx="5349518" cy="79725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:endParaRPr lang="ru-RU" sz="32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6070541" y="2985276"/>
                <a:ext cx="595714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6179524" y="3129741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235574" y="2219298"/>
                <a:ext cx="730688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500" dirty="0"/>
                  <a:t>´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762378" y="2978553"/>
                <a:ext cx="2342603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8004951" y="3165276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6744313" y="3290725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400449" y="3290725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>
              <a:off x="8542587" y="3992670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14" y="3215376"/>
            <a:ext cx="3255409" cy="2914256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752" y="51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20157"/>
            <a:ext cx="5414962" cy="4300538"/>
            <a:chOff x="0" y="111559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11559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836656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запрошуємо вас до кінотеатру нашого чудового міста.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Називайте імена акторів, які будуть з’являтися на екрані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.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797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276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36" y="2450591"/>
            <a:ext cx="1891477" cy="16398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27" r="96532">
                        <a14:foregroundMark x1="26590" y1="61850" x2="17919" y2="67630"/>
                        <a14:foregroundMark x1="16763" y1="67630" x2="31214" y2="70520"/>
                        <a14:foregroundMark x1="65896" y1="13873" x2="63006" y2="33526"/>
                        <a14:foregroundMark x1="76301" y1="32370" x2="90173" y2="18497"/>
                        <a14:foregroundMark x1="73988" y1="31214" x2="84971" y2="9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04" y="2387311"/>
            <a:ext cx="1703109" cy="17031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04" y="2071571"/>
            <a:ext cx="2011686" cy="202073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04" y="2016662"/>
            <a:ext cx="1816612" cy="213055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4" b="92486" l="3814" r="58051">
                        <a14:foregroundMark x1="22458" y1="25434" x2="29661" y2="25434"/>
                        <a14:foregroundMark x1="33051" y1="24855" x2="38983" y2="26012"/>
                        <a14:foregroundMark x1="36017" y1="15029" x2="38983" y2="15029"/>
                        <a14:foregroundMark x1="25424" y1="15607" x2="28390" y2="1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51" b="3804"/>
          <a:stretch/>
        </p:blipFill>
        <p:spPr>
          <a:xfrm>
            <a:off x="838915" y="1048129"/>
            <a:ext cx="2690685" cy="3218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0" y="1297343"/>
            <a:ext cx="2969474" cy="2969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" b="92574" l="426" r="57872">
                        <a14:foregroundMark x1="25106" y1="16832" x2="31915" y2="20792"/>
                        <a14:foregroundMark x1="38298" y1="18812" x2="45106" y2="18812"/>
                        <a14:foregroundMark x1="34468" y1="26733" x2="37021" y2="29208"/>
                        <a14:foregroundMark x1="25532" y1="7921" x2="28936" y2="6931"/>
                        <a14:foregroundMark x1="36596" y1="7921" x2="40000" y2="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532" b="7946"/>
          <a:stretch/>
        </p:blipFill>
        <p:spPr>
          <a:xfrm>
            <a:off x="1136000" y="1141855"/>
            <a:ext cx="2135094" cy="28895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500" b="93750" l="52222" r="95278">
                        <a14:foregroundMark x1="64583" y1="61607" x2="70694" y2="61071"/>
                        <a14:foregroundMark x1="76528" y1="61607" x2="81250" y2="61607"/>
                        <a14:foregroundMark x1="78056" y1="53214" x2="79722" y2="53214"/>
                        <a14:foregroundMark x1="66389" y1="53929" x2="68472" y2="5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6" t="38025"/>
          <a:stretch/>
        </p:blipFill>
        <p:spPr>
          <a:xfrm>
            <a:off x="1287052" y="1559333"/>
            <a:ext cx="2592983" cy="2668717"/>
          </a:xfrm>
          <a:prstGeom prst="rect">
            <a:avLst/>
          </a:prstGeom>
        </p:spPr>
      </p:pic>
      <p:pic>
        <p:nvPicPr>
          <p:cNvPr id="16" name="Picture 9" descr="D:\ЦЕПОВА. ВСЁ\2. РАНОК\0. ОНОВЛЕНИЙ   КОМПЛЕКТ БУКВАР +++\2. МАТЕРІАЛИ ДО  БУКВАРЯ\6. ПРЕЗЕНТАЦІЇ ДО УРОКІВ\2. БУКВИ ГОЛОВНИХ ЗВУКІВ\Рисунок3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8372" y1="79592" x2="65891" y2="90816"/>
                        <a14:foregroundMark x1="62791" y1="85714" x2="52713" y2="80102"/>
                        <a14:foregroundMark x1="46512" y1="79592" x2="31783" y2="91837"/>
                        <a14:foregroundMark x1="43411" y1="94898" x2="34884" y2="96429"/>
                        <a14:foregroundMark x1="26357" y1="83163" x2="20930" y2="85714"/>
                        <a14:foregroundMark x1="72093" y1="22959" x2="44186" y2="51020"/>
                        <a14:foregroundMark x1="79070" y1="94388" x2="66667" y2="96429"/>
                        <a14:foregroundMark x1="68217" y1="91837" x2="65891" y2="92347"/>
                        <a14:foregroundMark x1="26357" y1="4082" x2="4651" y2="7143"/>
                        <a14:foregroundMark x1="26357" y1="21939" x2="24806" y2="31633"/>
                        <a14:foregroundMark x1="48837" y1="29082" x2="46512" y2="3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87" y="1898029"/>
            <a:ext cx="1649616" cy="217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6000" l="625" r="97969">
                        <a14:foregroundMark x1="70313" y1="46444" x2="80938" y2="44889"/>
                        <a14:foregroundMark x1="84688" y1="49778" x2="88125" y2="83333"/>
                        <a14:foregroundMark x1="63594" y1="59778" x2="64531" y2="71333"/>
                        <a14:foregroundMark x1="71719" y1="54889" x2="81094" y2="57778"/>
                        <a14:foregroundMark x1="91719" y1="60667" x2="93438" y2="68667"/>
                        <a14:backgroundMark x1="60625" y1="41556" x2="60000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5" t="38786" r="-3159" b="6815"/>
          <a:stretch/>
        </p:blipFill>
        <p:spPr>
          <a:xfrm>
            <a:off x="1287052" y="1826554"/>
            <a:ext cx="2686356" cy="2360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445" b="97479" l="58750" r="97639">
                        <a14:foregroundMark x1="65417" y1="23109" x2="69861" y2="22059"/>
                        <a14:foregroundMark x1="83056" y1="23529" x2="85833" y2="20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33" t="11972"/>
          <a:stretch/>
        </p:blipFill>
        <p:spPr>
          <a:xfrm>
            <a:off x="1332704" y="1824994"/>
            <a:ext cx="1753554" cy="24030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7" b="92841" l="1250" r="46389">
                        <a14:foregroundMark x1="12917" y1="13870" x2="18194" y2="19016"/>
                        <a14:foregroundMark x1="11250" y1="8725" x2="12222" y2="7159"/>
                        <a14:foregroundMark x1="34306" y1="18121" x2="39722" y2="22371"/>
                        <a14:foregroundMark x1="36806" y1="10962" x2="39722" y2="10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47" b="6158"/>
          <a:stretch/>
        </p:blipFill>
        <p:spPr>
          <a:xfrm>
            <a:off x="1312051" y="1386457"/>
            <a:ext cx="2052991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62969 0.0085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4895 -0.0002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63476 0.01458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62474 0.00393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5903 L 0.62604 0.05278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61445 -0.0055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3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62266 0.02037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60599 0.01667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4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66276 0.00555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60677 -0.04769 " pathEditMode="relative" rAng="0" ptsTypes="AA">
                                      <p:cBhvr>
                                        <p:cTn id="10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39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50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64935 -0.00185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6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5.55112E-17 L 0.60599 0.02662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1371236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Розумнички!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597" y="668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020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10683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а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тепер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будемо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вчитися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писати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навчимося писати маленьку і велику букви е, Е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9" y="3658222"/>
            <a:ext cx="1972398" cy="2825705"/>
          </a:xfrm>
          <a:prstGeom prst="rect">
            <a:avLst/>
          </a:prstGeom>
        </p:spPr>
      </p:pic>
      <p:pic>
        <p:nvPicPr>
          <p:cNvPr id="11" name="Picture 6" descr="D:\Work\E-RANOK\31.07.2014 уроки письма\По Урокам Письма\Стародубцев\Е\е-022-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8621" r="1952" b="26817"/>
          <a:stretch/>
        </p:blipFill>
        <p:spPr bwMode="auto">
          <a:xfrm>
            <a:off x="3657883" y="3561337"/>
            <a:ext cx="3291557" cy="227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Work\E-RANOK\31.07.2014 уроки письма\По Урокам Письма\Стародубцев\Е\Е(2)-033-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9"/>
          <a:stretch>
            <a:fillRect/>
          </a:stretch>
        </p:blipFill>
        <p:spPr bwMode="auto">
          <a:xfrm>
            <a:off x="5760518" y="2712670"/>
            <a:ext cx="4121491" cy="31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5146" y="574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00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92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91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6f/ec/59/6fec59427f8ca327c19d67e451a9f8d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8" l="0" r="100000">
                        <a14:foregroundMark x1="4255" y1="8187" x2="7979" y2="16959"/>
                        <a14:foregroundMark x1="10461" y1="13304" x2="85638" y2="7602"/>
                        <a14:foregroundMark x1="71099" y1="7602" x2="77482" y2="7602"/>
                        <a14:foregroundMark x1="84043" y1="16374" x2="97340" y2="15205"/>
                        <a14:foregroundMark x1="98404" y1="16959" x2="98936" y2="23977"/>
                        <a14:foregroundMark x1="98404" y1="87865" x2="99823" y2="91813"/>
                        <a14:foregroundMark x1="1418" y1="92690" x2="10106" y2="95906"/>
                        <a14:foregroundMark x1="1418" y1="74708" x2="10106" y2="79094"/>
                        <a14:foregroundMark x1="2128" y1="26901" x2="8333" y2="32310"/>
                        <a14:foregroundMark x1="17908" y1="3801" x2="23227" y2="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-395288"/>
            <a:ext cx="6470650" cy="72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30562" y="449744"/>
            <a:ext cx="5796166" cy="1365201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0567"/>
            <a:ext cx="61514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</a:t>
            </a:r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давайте почитаємо книгу, яку нам запропонував Ельф.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6" y="1560145"/>
            <a:ext cx="3550962" cy="5320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" b="96607" l="556" r="96250">
                        <a14:foregroundMark x1="21111" y1="13571" x2="26528" y2="17679"/>
                        <a14:foregroundMark x1="32917" y1="13036" x2="40139" y2="17500"/>
                        <a14:foregroundMark x1="56250" y1="63393" x2="88194" y2="64286"/>
                        <a14:foregroundMark x1="76250" y1="88393" x2="83333" y2="76429"/>
                        <a14:foregroundMark x1="66806" y1="53393" x2="68333" y2="53393"/>
                        <a14:foregroundMark x1="76528" y1="53571" x2="79861" y2="53929"/>
                        <a14:foregroundMark x1="22361" y1="4821" x2="24861" y2="4821"/>
                        <a14:foregroundMark x1="35833" y1="4821" x2="38056" y2="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3" y="2538112"/>
            <a:ext cx="2629677" cy="204530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424" y="1928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92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4328" y="856357"/>
            <a:ext cx="3692037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 а  у  і  о</a:t>
            </a: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 і  о  и  е</a:t>
            </a:r>
          </a:p>
          <a:p>
            <a:pPr algn="ctr"/>
            <a:r>
              <a:rPr lang="uk-UA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 у  е  о и</a:t>
            </a: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 о  а  е  і</a:t>
            </a:r>
          </a:p>
          <a:p>
            <a:pPr algn="ctr"/>
            <a:r>
              <a:rPr lang="uk-UA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  и  е  а  у</a:t>
            </a:r>
            <a:endParaRPr lang="ru-RU" sz="6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207008" y="896112"/>
            <a:ext cx="404667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1207008" y="896112"/>
            <a:ext cx="0" cy="51755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9" y="2511847"/>
            <a:ext cx="3609609" cy="371201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6151418" y="449744"/>
            <a:ext cx="5452409" cy="157302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925080" y="449744"/>
            <a:ext cx="590508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Читайте букви по стрілочках. 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Спочатку в рядочках, а потім у стовпчиках.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0113" y="2022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4857" y="1957828"/>
            <a:ext cx="4611775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– е.</a:t>
            </a: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– а – о!</a:t>
            </a:r>
          </a:p>
          <a:p>
            <a:pPr algn="ctr"/>
            <a:r>
              <a:rPr lang="uk-UA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– и – і – у?</a:t>
            </a: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– а – е – у.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132320" y="676656"/>
            <a:ext cx="3236976" cy="4908762"/>
            <a:chOff x="5403737" y="2407307"/>
            <a:chExt cx="1572810" cy="308689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5652246" y="4847873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6" name="Скругленная прямоугольная выноска 5"/>
          <p:cNvSpPr/>
          <p:nvPr/>
        </p:nvSpPr>
        <p:spPr>
          <a:xfrm>
            <a:off x="723954" y="389817"/>
            <a:ext cx="5991982" cy="1225145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4891" y="537744"/>
            <a:ext cx="635923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Читайте з відповідною інтонацією і гучністю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880" y="537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2" y="221671"/>
            <a:ext cx="11778769" cy="6422017"/>
          </a:xfrm>
          <a:prstGeom prst="rect">
            <a:avLst/>
          </a:prstGeom>
        </p:spPr>
      </p:pic>
      <p:pic>
        <p:nvPicPr>
          <p:cNvPr id="2050" name="Picture 2" descr="мультимедійна презентація до уроку читання в 1 клас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7" y="1044460"/>
            <a:ext cx="5340119" cy="40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711973" y="221671"/>
            <a:ext cx="6135625" cy="242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місто</a:t>
            </a:r>
            <a:r>
              <a:rPr lang="ru-RU" sz="3500" dirty="0"/>
              <a:t> </a:t>
            </a:r>
            <a:r>
              <a:rPr lang="ru-RU" sz="3500" dirty="0" err="1"/>
              <a:t>Алфавітом</a:t>
            </a:r>
            <a:r>
              <a:rPr lang="ru-RU" sz="3500" dirty="0"/>
              <a:t> </a:t>
            </a:r>
            <a:r>
              <a:rPr lang="ru-RU" sz="3500" dirty="0" err="1"/>
              <a:t>звуть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Усі</a:t>
            </a:r>
            <a:r>
              <a:rPr lang="ru-RU" sz="3500" dirty="0"/>
              <a:t> там </a:t>
            </a:r>
            <a:r>
              <a:rPr lang="ru-RU" sz="3500" dirty="0" err="1"/>
              <a:t>літери</a:t>
            </a:r>
            <a:r>
              <a:rPr lang="ru-RU" sz="3500" dirty="0"/>
              <a:t> </a:t>
            </a:r>
            <a:r>
              <a:rPr lang="ru-RU" sz="3500" dirty="0" err="1"/>
              <a:t>живуть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 err="1"/>
              <a:t>Щасливо</a:t>
            </a:r>
            <a:r>
              <a:rPr lang="ru-RU" sz="3500" dirty="0"/>
              <a:t> й дружно, як </a:t>
            </a:r>
            <a:r>
              <a:rPr lang="ru-RU" sz="3500" dirty="0" err="1"/>
              <a:t>сім’я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Їх</a:t>
            </a:r>
            <a:r>
              <a:rPr lang="ru-RU" sz="3500" dirty="0"/>
              <a:t> 33 — </a:t>
            </a:r>
            <a:r>
              <a:rPr lang="ru-RU" sz="3500" dirty="0" err="1"/>
              <a:t>від</a:t>
            </a:r>
            <a:r>
              <a:rPr lang="ru-RU" sz="3500" dirty="0"/>
              <a:t> А до Я.</a:t>
            </a:r>
            <a:endParaRPr lang="ru-RU" sz="3500" i="1" dirty="0"/>
          </a:p>
        </p:txBody>
      </p:sp>
      <p:pic>
        <p:nvPicPr>
          <p:cNvPr id="2052" name="Picture 4" descr="Блог учителя початкових класів Слабченко Валентини Петрівни: Вивчаємо  алфаві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49">
            <a:off x="4367995" y="4088805"/>
            <a:ext cx="47625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26" y="2527525"/>
            <a:ext cx="2456214" cy="3651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547" y="434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876" y="1985325"/>
            <a:ext cx="4611775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– е.</a:t>
            </a: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– а – о!</a:t>
            </a:r>
          </a:p>
          <a:p>
            <a:pPr algn="ctr"/>
            <a:r>
              <a:rPr lang="uk-UA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– и – і – у?</a:t>
            </a: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– а – е – у.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953168" y="1218587"/>
            <a:ext cx="3562432" cy="4091853"/>
            <a:chOff x="5235276" y="2351709"/>
            <a:chExt cx="2293227" cy="30687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5537746" y="4774132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6" name="Скругленная прямоугольная выноска 5"/>
          <p:cNvSpPr/>
          <p:nvPr/>
        </p:nvSpPr>
        <p:spPr>
          <a:xfrm>
            <a:off x="723954" y="389817"/>
            <a:ext cx="5991982" cy="1225145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4891" y="537744"/>
            <a:ext cx="635923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Читайте з відповідною інтонацією і гучністю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6832" y="697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76" y="720624"/>
            <a:ext cx="3481403" cy="2262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57261" y="3714483"/>
            <a:ext cx="1191287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906698" y="3714482"/>
            <a:ext cx="1191287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56135" y="3714482"/>
            <a:ext cx="1582552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02364" y="39858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951801" y="3956938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56135" y="3959096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215391" y="39858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39598" y="352549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89035" y="352549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42136" y="3525498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960" y="2740342"/>
            <a:ext cx="3083484" cy="3170959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723954" y="389817"/>
            <a:ext cx="5372046" cy="1225145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64892" y="537744"/>
            <a:ext cx="57013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Читайте  слова за схемами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1131" y="44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0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26" l="1196" r="100000">
                        <a14:foregroundMark x1="36739" y1="30282" x2="51630" y2="30047"/>
                        <a14:foregroundMark x1="33478" y1="8138" x2="44130" y2="12676"/>
                        <a14:foregroundMark x1="39022" y1="12989" x2="39348" y2="16980"/>
                        <a14:foregroundMark x1="54565" y1="8920" x2="67826" y2="10798"/>
                        <a14:foregroundMark x1="59022" y1="11894" x2="64565" y2="16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21" y="276759"/>
            <a:ext cx="2712004" cy="37673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5181" y="4233072"/>
            <a:ext cx="1191287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94618" y="4233071"/>
            <a:ext cx="1191287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44055" y="4233071"/>
            <a:ext cx="1186313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90284" y="4504421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39721" y="4475527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23693" y="4475527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27518" y="4044087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6955" y="4044087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2024" y="4044087"/>
            <a:ext cx="52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511" r="996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6" y="409728"/>
            <a:ext cx="1659331" cy="27571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57261" y="3714483"/>
            <a:ext cx="1191287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906698" y="3714482"/>
            <a:ext cx="1191287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56135" y="3714482"/>
            <a:ext cx="1277753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602364" y="39858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51801" y="3956938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382508" y="3956938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39598" y="352549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89035" y="352549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18110" y="3525498"/>
            <a:ext cx="52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13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6f/ec/59/6fec59427f8ca327c19d67e451a9f8d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8" l="0" r="100000">
                        <a14:foregroundMark x1="4255" y1="8187" x2="7979" y2="16959"/>
                        <a14:foregroundMark x1="10461" y1="13304" x2="85638" y2="7602"/>
                        <a14:foregroundMark x1="71099" y1="7602" x2="77482" y2="7602"/>
                        <a14:foregroundMark x1="84043" y1="16374" x2="97340" y2="15205"/>
                        <a14:foregroundMark x1="98404" y1="16959" x2="98936" y2="23977"/>
                        <a14:foregroundMark x1="98404" y1="87865" x2="99823" y2="91813"/>
                        <a14:foregroundMark x1="1418" y1="92690" x2="10106" y2="95906"/>
                        <a14:foregroundMark x1="1418" y1="74708" x2="10106" y2="79094"/>
                        <a14:foregroundMark x1="2128" y1="26901" x2="8333" y2="32310"/>
                        <a14:foregroundMark x1="17908" y1="3801" x2="23227" y2="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318" y="-417579"/>
            <a:ext cx="6470650" cy="72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70" y="1958653"/>
            <a:ext cx="3205366" cy="4802365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212332" y="593453"/>
            <a:ext cx="5796166" cy="930548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81770" y="794275"/>
            <a:ext cx="61514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Молодці.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7248" y="1925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96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21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101626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сподобалась вам наша сьогоднішня подорож? 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 якою буквою ми познайомились?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493" y="515258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64" y="3602736"/>
            <a:ext cx="2887885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46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152251" y="737034"/>
            <a:ext cx="5414962" cy="2212967"/>
            <a:chOff x="0" y="168857"/>
            <a:chExt cx="5414962" cy="4300538"/>
          </a:xfrm>
        </p:grpSpPr>
        <p:sp>
          <p:nvSpPr>
            <p:cNvPr id="58" name="Облако 57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мешкає літера Е?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53" y="4015970"/>
            <a:ext cx="2412786" cy="2719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29" y="5538126"/>
            <a:ext cx="420763" cy="367682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008539" y="61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</a:t>
              </a:r>
              <a:r>
                <a:rPr lang="uk-UA" sz="3200" b="1" smtClean="0">
                  <a:ln/>
                  <a:solidFill>
                    <a:schemeClr val="accent4"/>
                  </a:solidFill>
                </a:rPr>
                <a:t>нашій зустрічі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20" y="3318094"/>
            <a:ext cx="3103984" cy="34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28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0" y="3250371"/>
            <a:ext cx="3103984" cy="34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28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414" y="4558648"/>
            <a:ext cx="2022152" cy="208321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26856" y="587146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 якими буквами ми вже  познайомилися з вами?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4934511" y="4817872"/>
            <a:ext cx="1265276" cy="157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09" y="4655074"/>
            <a:ext cx="1164597" cy="1809847"/>
          </a:xfrm>
          <a:prstGeom prst="rect">
            <a:avLst/>
          </a:prstGeom>
        </p:spPr>
      </p:pic>
      <p:pic>
        <p:nvPicPr>
          <p:cNvPr id="5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5108" y="359007"/>
            <a:ext cx="609600" cy="60960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49" y="4708992"/>
            <a:ext cx="1497187" cy="175592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79325" y="4569023"/>
            <a:ext cx="1103143" cy="18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7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2" y="22030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17627" y="529715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вони мешкають?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5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1402" y="380368"/>
            <a:ext cx="609600" cy="6096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7482" y="4501082"/>
            <a:ext cx="2022152" cy="2083213"/>
          </a:xfrm>
          <a:prstGeom prst="rect">
            <a:avLst/>
          </a:prstGeom>
        </p:spPr>
      </p:pic>
      <p:pic>
        <p:nvPicPr>
          <p:cNvPr id="65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4934511" y="4817872"/>
            <a:ext cx="1265276" cy="157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57" y="4559760"/>
            <a:ext cx="1164597" cy="180984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1" y="4613678"/>
            <a:ext cx="1497187" cy="175592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99110" y="4590234"/>
            <a:ext cx="1103143" cy="1825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98" y="5549815"/>
            <a:ext cx="420763" cy="3676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25 -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25 7.4074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32748 -0.020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10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857 L -0.35599 -0.0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-17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91683" y="268346"/>
            <a:ext cx="5470148" cy="2960420"/>
            <a:chOff x="0" y="168857"/>
            <a:chExt cx="5470148" cy="2960420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630" y="1241908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давайте пригадаємо, які звуки голосні?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532" r="99468">
                        <a14:foregroundMark x1="18972" y1="7048" x2="85638" y2="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6" y="946948"/>
            <a:ext cx="3944003" cy="525867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857677" y="3659629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3149873" y="480304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61" y="2481599"/>
            <a:ext cx="2928686" cy="42447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539881" y="277455"/>
            <a:ext cx="5494381" cy="2960420"/>
            <a:chOff x="78957" y="343591"/>
            <a:chExt cx="5494381" cy="2960420"/>
          </a:xfrm>
        </p:grpSpPr>
        <p:sp>
          <p:nvSpPr>
            <p:cNvPr id="13" name="Облако 12"/>
            <p:cNvSpPr/>
            <p:nvPr/>
          </p:nvSpPr>
          <p:spPr>
            <a:xfrm>
              <a:off x="78957" y="343591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23820" y="7156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Повітря вільно іде через рот.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Нема ніяких перешкод.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Співає, кличе голос мій.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виходить голосний.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410" y="40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1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96538" y="277455"/>
            <a:ext cx="4957763" cy="212284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547834"/>
              <a:ext cx="5349518" cy="11846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Пам’ятайте, друзі!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 descr="https://i.pinimg.com/originals/b3/ce/0e/b3ce0e4ca2c347a9a333bd7b6ee86022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77" y="1875876"/>
            <a:ext cx="3615602" cy="469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693" y="27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124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2979</TotalTime>
  <Words>1014</Words>
  <Application>Microsoft Office PowerPoint</Application>
  <PresentationFormat>Широкоэкранный</PresentationFormat>
  <Paragraphs>178</Paragraphs>
  <Slides>58</Slides>
  <Notes>0</Notes>
  <HiddenSlides>0</HiddenSlides>
  <MMClips>52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Bookman Old Style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107</cp:revision>
  <dcterms:created xsi:type="dcterms:W3CDTF">2023-06-12T09:21:15Z</dcterms:created>
  <dcterms:modified xsi:type="dcterms:W3CDTF">2023-07-27T13:01:01Z</dcterms:modified>
</cp:coreProperties>
</file>