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5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5D41F4-DA57-4700-9134-E858D29CC201}" type="doc">
      <dgm:prSet loTypeId="urn:microsoft.com/office/officeart/2005/8/layout/default" loCatId="list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7DED2881-492D-4A20-858F-115ABF1F4FF1}">
      <dgm:prSet phldrT="[Текст]"/>
      <dgm:spPr/>
      <dgm:t>
        <a:bodyPr/>
        <a:lstStyle/>
        <a:p>
          <a:r>
            <a:rPr lang="ru-RU" b="1" i="0" dirty="0" err="1" smtClean="0">
              <a:latin typeface="Times New Roman" pitchFamily="18" charset="0"/>
              <a:cs typeface="Times New Roman" pitchFamily="18" charset="0"/>
            </a:rPr>
            <a:t>Речення</a:t>
          </a:r>
          <a:r>
            <a:rPr lang="ru-RU" b="1" i="0" dirty="0" smtClean="0">
              <a:latin typeface="Times New Roman" pitchFamily="18" charset="0"/>
              <a:cs typeface="Times New Roman" pitchFamily="18" charset="0"/>
            </a:rPr>
            <a:t> – </a:t>
          </a:r>
          <a:r>
            <a:rPr lang="ru-RU" b="0" i="0" dirty="0" err="1" smtClean="0">
              <a:latin typeface="Times New Roman" pitchFamily="18" charset="0"/>
              <a:cs typeface="Times New Roman" pitchFamily="18" charset="0"/>
            </a:rPr>
            <a:t>це</a:t>
          </a:r>
          <a:r>
            <a:rPr lang="ru-RU" b="0" i="0" dirty="0" smtClean="0">
              <a:latin typeface="Times New Roman" pitchFamily="18" charset="0"/>
              <a:cs typeface="Times New Roman" pitchFamily="18" charset="0"/>
            </a:rPr>
            <a:t> слово </a:t>
          </a:r>
          <a:r>
            <a:rPr lang="ru-RU" b="0" i="0" dirty="0" err="1" smtClean="0">
              <a:latin typeface="Times New Roman" pitchFamily="18" charset="0"/>
              <a:cs typeface="Times New Roman" pitchFamily="18" charset="0"/>
            </a:rPr>
            <a:t>або</a:t>
          </a:r>
          <a:r>
            <a:rPr lang="ru-RU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b="0" i="0" dirty="0" err="1" smtClean="0">
              <a:latin typeface="Times New Roman" pitchFamily="18" charset="0"/>
              <a:cs typeface="Times New Roman" pitchFamily="18" charset="0"/>
            </a:rPr>
            <a:t>група</a:t>
          </a:r>
          <a:r>
            <a:rPr lang="ru-RU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b="0" i="0" dirty="0" err="1" smtClean="0">
              <a:latin typeface="Times New Roman" pitchFamily="18" charset="0"/>
              <a:cs typeface="Times New Roman" pitchFamily="18" charset="0"/>
            </a:rPr>
            <a:t>слів</a:t>
          </a:r>
          <a:r>
            <a:rPr lang="ru-RU" b="0" i="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b="0" i="0" dirty="0" err="1" smtClean="0">
              <a:latin typeface="Times New Roman" pitchFamily="18" charset="0"/>
              <a:cs typeface="Times New Roman" pitchFamily="18" charset="0"/>
            </a:rPr>
            <a:t>зв`язаних</a:t>
          </a:r>
          <a:r>
            <a:rPr lang="ru-RU" b="0" i="0" dirty="0" smtClean="0">
              <a:latin typeface="Times New Roman" pitchFamily="18" charset="0"/>
              <a:cs typeface="Times New Roman" pitchFamily="18" charset="0"/>
            </a:rPr>
            <a:t> за </a:t>
          </a:r>
          <a:r>
            <a:rPr lang="ru-RU" b="0" i="0" dirty="0" err="1" smtClean="0">
              <a:latin typeface="Times New Roman" pitchFamily="18" charset="0"/>
              <a:cs typeface="Times New Roman" pitchFamily="18" charset="0"/>
            </a:rPr>
            <a:t>змістом</a:t>
          </a:r>
          <a:r>
            <a:rPr lang="ru-RU" b="0" i="0" dirty="0" smtClean="0">
              <a:latin typeface="Times New Roman" pitchFamily="18" charset="0"/>
              <a:cs typeface="Times New Roman" pitchFamily="18" charset="0"/>
            </a:rPr>
            <a:t> та </a:t>
          </a:r>
          <a:r>
            <a:rPr lang="ru-RU" b="0" i="0" dirty="0" err="1" smtClean="0">
              <a:latin typeface="Times New Roman" pitchFamily="18" charset="0"/>
              <a:cs typeface="Times New Roman" pitchFamily="18" charset="0"/>
            </a:rPr>
            <a:t>граматично</a:t>
          </a:r>
          <a:r>
            <a:rPr lang="ru-RU" b="0" i="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b="0" i="0" dirty="0" err="1" smtClean="0">
              <a:latin typeface="Times New Roman" pitchFamily="18" charset="0"/>
              <a:cs typeface="Times New Roman" pitchFamily="18" charset="0"/>
            </a:rPr>
            <a:t>які</a:t>
          </a:r>
          <a:r>
            <a:rPr lang="ru-RU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b="0" i="0" dirty="0" err="1" smtClean="0">
              <a:latin typeface="Times New Roman" pitchFamily="18" charset="0"/>
              <a:cs typeface="Times New Roman" pitchFamily="18" charset="0"/>
            </a:rPr>
            <a:t>виражають</a:t>
          </a:r>
          <a:r>
            <a:rPr lang="ru-RU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b="0" i="0" dirty="0" err="1" smtClean="0">
              <a:latin typeface="Times New Roman" pitchFamily="18" charset="0"/>
              <a:cs typeface="Times New Roman" pitchFamily="18" charset="0"/>
            </a:rPr>
            <a:t>закінчену</a:t>
          </a:r>
          <a:r>
            <a:rPr lang="ru-RU" b="0" i="0" dirty="0" smtClean="0">
              <a:latin typeface="Times New Roman" pitchFamily="18" charset="0"/>
              <a:cs typeface="Times New Roman" pitchFamily="18" charset="0"/>
            </a:rPr>
            <a:t> думку.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3AAE2422-D568-4C82-825E-4671E4004476}" type="parTrans" cxnId="{66078140-84B1-416E-8F9A-E93BE175EA2B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776E776F-EF50-4C06-BFF6-F27063726601}" type="sibTrans" cxnId="{66078140-84B1-416E-8F9A-E93BE175EA2B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39DF6AF1-F860-4149-B28A-FB0D9C8822AB}" type="pres">
      <dgm:prSet presAssocID="{475D41F4-DA57-4700-9134-E858D29CC20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4AFE8E8-B10C-4748-9784-0AA91058313C}" type="pres">
      <dgm:prSet presAssocID="{7DED2881-492D-4A20-858F-115ABF1F4FF1}" presName="node" presStyleLbl="node1" presStyleIdx="0" presStyleCnt="1" custScaleX="204989" custLinFactNeighborX="-1658" custLinFactNeighborY="-581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6078140-84B1-416E-8F9A-E93BE175EA2B}" srcId="{475D41F4-DA57-4700-9134-E858D29CC201}" destId="{7DED2881-492D-4A20-858F-115ABF1F4FF1}" srcOrd="0" destOrd="0" parTransId="{3AAE2422-D568-4C82-825E-4671E4004476}" sibTransId="{776E776F-EF50-4C06-BFF6-F27063726601}"/>
    <dgm:cxn modelId="{1D191D9F-F073-4711-A35F-B7789C6C5E2E}" type="presOf" srcId="{7DED2881-492D-4A20-858F-115ABF1F4FF1}" destId="{04AFE8E8-B10C-4748-9784-0AA91058313C}" srcOrd="0" destOrd="0" presId="urn:microsoft.com/office/officeart/2005/8/layout/default"/>
    <dgm:cxn modelId="{FA79D9B3-8338-45A1-9121-AC5DE986320E}" type="presOf" srcId="{475D41F4-DA57-4700-9134-E858D29CC201}" destId="{39DF6AF1-F860-4149-B28A-FB0D9C8822AB}" srcOrd="0" destOrd="0" presId="urn:microsoft.com/office/officeart/2005/8/layout/default"/>
    <dgm:cxn modelId="{76B717C5-F8DA-41C9-BCF6-C94021AF1C4F}" type="presParOf" srcId="{39DF6AF1-F860-4149-B28A-FB0D9C8822AB}" destId="{04AFE8E8-B10C-4748-9784-0AA91058313C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D5A62E9-51CD-4B78-BC55-43ED5BCE1CAB}" type="doc">
      <dgm:prSet loTypeId="urn:microsoft.com/office/officeart/2005/8/layout/orgChart1" loCatId="hierarchy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4A0CFAEC-2CC5-4B09-8439-D1700D0FA492}">
      <dgm:prSet phldrT="[Текст]" custT="1"/>
      <dgm:spPr/>
      <dgm:t>
        <a:bodyPr/>
        <a:lstStyle/>
        <a:p>
          <a:r>
            <a:rPr lang="uk-UA" sz="3200" dirty="0" smtClean="0">
              <a:latin typeface="Arial Black" pitchFamily="34" charset="0"/>
            </a:rPr>
            <a:t>Речення можуть виражати</a:t>
          </a:r>
          <a:endParaRPr lang="ru-RU" sz="3200" dirty="0">
            <a:latin typeface="Arial Black" pitchFamily="34" charset="0"/>
          </a:endParaRPr>
        </a:p>
      </dgm:t>
    </dgm:pt>
    <dgm:pt modelId="{06D9B1E0-61ED-49E6-B417-347F2C074FF6}" type="parTrans" cxnId="{08D435DF-1427-4A00-B10F-79E239584AE5}">
      <dgm:prSet/>
      <dgm:spPr/>
      <dgm:t>
        <a:bodyPr/>
        <a:lstStyle/>
        <a:p>
          <a:endParaRPr lang="ru-RU"/>
        </a:p>
      </dgm:t>
    </dgm:pt>
    <dgm:pt modelId="{229DA0D4-C37A-4FB7-9D65-DF512701BF83}" type="sibTrans" cxnId="{08D435DF-1427-4A00-B10F-79E239584AE5}">
      <dgm:prSet/>
      <dgm:spPr/>
      <dgm:t>
        <a:bodyPr/>
        <a:lstStyle/>
        <a:p>
          <a:endParaRPr lang="ru-RU"/>
        </a:p>
      </dgm:t>
    </dgm:pt>
    <dgm:pt modelId="{FECA4971-7CAD-4E68-A345-3C5751617956}">
      <dgm:prSet phldrT="[Текст]"/>
      <dgm:spPr/>
      <dgm:t>
        <a:bodyPr/>
        <a:lstStyle/>
        <a:p>
          <a:r>
            <a:rPr lang="uk-UA" dirty="0" smtClean="0"/>
            <a:t>повідомлення</a:t>
          </a:r>
          <a:endParaRPr lang="ru-RU" dirty="0"/>
        </a:p>
      </dgm:t>
    </dgm:pt>
    <dgm:pt modelId="{BA1F888F-94ED-49F0-9042-9E85C2CE40BC}" type="parTrans" cxnId="{51DD124F-C721-4502-9CE3-2AE5CA1EEDC9}">
      <dgm:prSet/>
      <dgm:spPr/>
      <dgm:t>
        <a:bodyPr/>
        <a:lstStyle/>
        <a:p>
          <a:endParaRPr lang="ru-RU"/>
        </a:p>
      </dgm:t>
    </dgm:pt>
    <dgm:pt modelId="{B1C5B3EA-249A-4B76-A8BA-E4B06DABF1C3}" type="sibTrans" cxnId="{51DD124F-C721-4502-9CE3-2AE5CA1EEDC9}">
      <dgm:prSet/>
      <dgm:spPr/>
      <dgm:t>
        <a:bodyPr/>
        <a:lstStyle/>
        <a:p>
          <a:endParaRPr lang="ru-RU"/>
        </a:p>
      </dgm:t>
    </dgm:pt>
    <dgm:pt modelId="{3DC25E04-7301-4F86-8458-DE3EF75C31D3}">
      <dgm:prSet phldrT="[Текст]"/>
      <dgm:spPr/>
      <dgm:t>
        <a:bodyPr/>
        <a:lstStyle/>
        <a:p>
          <a:r>
            <a:rPr lang="uk-UA" dirty="0" smtClean="0"/>
            <a:t>питання</a:t>
          </a:r>
          <a:endParaRPr lang="ru-RU" dirty="0"/>
        </a:p>
      </dgm:t>
    </dgm:pt>
    <dgm:pt modelId="{C028DD60-393F-4D65-9DD2-8A087F6CCD44}" type="parTrans" cxnId="{244BAEC5-F5D7-442C-A1EE-0AFC7C84A5E9}">
      <dgm:prSet/>
      <dgm:spPr/>
      <dgm:t>
        <a:bodyPr/>
        <a:lstStyle/>
        <a:p>
          <a:endParaRPr lang="ru-RU"/>
        </a:p>
      </dgm:t>
    </dgm:pt>
    <dgm:pt modelId="{5564B54C-5417-4D67-AB91-AC4C9622E24E}" type="sibTrans" cxnId="{244BAEC5-F5D7-442C-A1EE-0AFC7C84A5E9}">
      <dgm:prSet/>
      <dgm:spPr/>
      <dgm:t>
        <a:bodyPr/>
        <a:lstStyle/>
        <a:p>
          <a:endParaRPr lang="ru-RU"/>
        </a:p>
      </dgm:t>
    </dgm:pt>
    <dgm:pt modelId="{B498C94D-C857-482D-B234-206E77A3360D}">
      <dgm:prSet phldrT="[Текст]"/>
      <dgm:spPr/>
      <dgm:t>
        <a:bodyPr/>
        <a:lstStyle/>
        <a:p>
          <a:r>
            <a:rPr lang="uk-UA" dirty="0" smtClean="0"/>
            <a:t>пораду</a:t>
          </a:r>
          <a:endParaRPr lang="ru-RU" dirty="0"/>
        </a:p>
      </dgm:t>
    </dgm:pt>
    <dgm:pt modelId="{1D995F30-3F6C-4E76-93D6-1E4497C3FD50}" type="parTrans" cxnId="{548EC2F9-EF4F-4466-9977-0E528005539D}">
      <dgm:prSet/>
      <dgm:spPr/>
      <dgm:t>
        <a:bodyPr/>
        <a:lstStyle/>
        <a:p>
          <a:endParaRPr lang="ru-RU"/>
        </a:p>
      </dgm:t>
    </dgm:pt>
    <dgm:pt modelId="{1BC16E38-BB69-4312-B046-B9AB00257774}" type="sibTrans" cxnId="{548EC2F9-EF4F-4466-9977-0E528005539D}">
      <dgm:prSet/>
      <dgm:spPr/>
      <dgm:t>
        <a:bodyPr/>
        <a:lstStyle/>
        <a:p>
          <a:endParaRPr lang="ru-RU"/>
        </a:p>
      </dgm:t>
    </dgm:pt>
    <dgm:pt modelId="{2EA29203-D099-4CE6-9B7B-F0B6944BF631}">
      <dgm:prSet/>
      <dgm:spPr/>
      <dgm:t>
        <a:bodyPr/>
        <a:lstStyle/>
        <a:p>
          <a:r>
            <a:rPr lang="uk-UA" dirty="0" smtClean="0"/>
            <a:t>наказ, прохання</a:t>
          </a:r>
          <a:endParaRPr lang="ru-RU" dirty="0"/>
        </a:p>
      </dgm:t>
    </dgm:pt>
    <dgm:pt modelId="{44653FEF-2CEF-44ED-B804-865C06CBC1A1}" type="parTrans" cxnId="{C857439E-38ED-4B4B-87DE-AD9AA3FD5DB9}">
      <dgm:prSet/>
      <dgm:spPr/>
      <dgm:t>
        <a:bodyPr/>
        <a:lstStyle/>
        <a:p>
          <a:endParaRPr lang="ru-RU"/>
        </a:p>
      </dgm:t>
    </dgm:pt>
    <dgm:pt modelId="{33E46599-9ECF-4221-9654-098232611141}" type="sibTrans" cxnId="{C857439E-38ED-4B4B-87DE-AD9AA3FD5DB9}">
      <dgm:prSet/>
      <dgm:spPr/>
      <dgm:t>
        <a:bodyPr/>
        <a:lstStyle/>
        <a:p>
          <a:endParaRPr lang="ru-RU"/>
        </a:p>
      </dgm:t>
    </dgm:pt>
    <dgm:pt modelId="{50D0388A-4DD9-4F52-9675-FE2536555216}">
      <dgm:prSet/>
      <dgm:spPr/>
      <dgm:t>
        <a:bodyPr/>
        <a:lstStyle/>
        <a:p>
          <a:r>
            <a:rPr lang="uk-UA" i="1" dirty="0" smtClean="0"/>
            <a:t>Мова – це втілення людської думки. </a:t>
          </a:r>
          <a:endParaRPr lang="ru-RU" i="1" dirty="0"/>
        </a:p>
      </dgm:t>
    </dgm:pt>
    <dgm:pt modelId="{B11A7A91-2ECE-4146-97D9-300E17E6414C}" type="parTrans" cxnId="{82882B78-D171-4091-B28E-E9027EA0F15C}">
      <dgm:prSet/>
      <dgm:spPr/>
      <dgm:t>
        <a:bodyPr/>
        <a:lstStyle/>
        <a:p>
          <a:endParaRPr lang="ru-RU"/>
        </a:p>
      </dgm:t>
    </dgm:pt>
    <dgm:pt modelId="{81BB050E-4CC7-4B56-8428-8F701CC52EFB}" type="sibTrans" cxnId="{82882B78-D171-4091-B28E-E9027EA0F15C}">
      <dgm:prSet/>
      <dgm:spPr/>
      <dgm:t>
        <a:bodyPr/>
        <a:lstStyle/>
        <a:p>
          <a:endParaRPr lang="ru-RU"/>
        </a:p>
      </dgm:t>
    </dgm:pt>
    <dgm:pt modelId="{7632886F-6134-472C-8559-971777F18826}">
      <dgm:prSet/>
      <dgm:spPr/>
      <dgm:t>
        <a:bodyPr/>
        <a:lstStyle/>
        <a:p>
          <a:r>
            <a:rPr lang="uk-UA" i="1" dirty="0" smtClean="0"/>
            <a:t>Скільки мов ти знаєш?</a:t>
          </a:r>
          <a:endParaRPr lang="ru-RU" i="1" dirty="0"/>
        </a:p>
      </dgm:t>
    </dgm:pt>
    <dgm:pt modelId="{88E82E14-9359-48E4-9E14-D3C3551AE39B}" type="parTrans" cxnId="{2D10BD69-1283-45E3-AD15-B7E1BE4ECFCC}">
      <dgm:prSet/>
      <dgm:spPr/>
      <dgm:t>
        <a:bodyPr/>
        <a:lstStyle/>
        <a:p>
          <a:endParaRPr lang="ru-RU"/>
        </a:p>
      </dgm:t>
    </dgm:pt>
    <dgm:pt modelId="{B7BB73EC-7AF4-49E2-9CAA-A6CAE2732EAB}" type="sibTrans" cxnId="{2D10BD69-1283-45E3-AD15-B7E1BE4ECFCC}">
      <dgm:prSet/>
      <dgm:spPr/>
      <dgm:t>
        <a:bodyPr/>
        <a:lstStyle/>
        <a:p>
          <a:endParaRPr lang="ru-RU"/>
        </a:p>
      </dgm:t>
    </dgm:pt>
    <dgm:pt modelId="{A4E33F63-40DB-4DDF-8C08-E1ADDAEAD6DA}">
      <dgm:prSet/>
      <dgm:spPr/>
      <dgm:t>
        <a:bodyPr/>
        <a:lstStyle/>
        <a:p>
          <a:r>
            <a:rPr lang="uk-UA" i="1" dirty="0" smtClean="0"/>
            <a:t>Частіше звертайся до словника.</a:t>
          </a:r>
          <a:endParaRPr lang="ru-RU" i="1" dirty="0"/>
        </a:p>
      </dgm:t>
    </dgm:pt>
    <dgm:pt modelId="{8B4F9850-4377-4A9E-BBA7-33807AF501DD}" type="parTrans" cxnId="{02E319BE-5591-4014-A552-F01F22DD9978}">
      <dgm:prSet/>
      <dgm:spPr/>
      <dgm:t>
        <a:bodyPr/>
        <a:lstStyle/>
        <a:p>
          <a:endParaRPr lang="ru-RU"/>
        </a:p>
      </dgm:t>
    </dgm:pt>
    <dgm:pt modelId="{64F5E88D-D9D9-4E3A-A664-A14661114674}" type="sibTrans" cxnId="{02E319BE-5591-4014-A552-F01F22DD9978}">
      <dgm:prSet/>
      <dgm:spPr/>
      <dgm:t>
        <a:bodyPr/>
        <a:lstStyle/>
        <a:p>
          <a:endParaRPr lang="ru-RU"/>
        </a:p>
      </dgm:t>
    </dgm:pt>
    <dgm:pt modelId="{B9BD7A0D-BB82-4A15-8C6B-466027F6E98B}">
      <dgm:prSet/>
      <dgm:spPr/>
      <dgm:t>
        <a:bodyPr/>
        <a:lstStyle/>
        <a:p>
          <a:r>
            <a:rPr lang="uk-UA" i="1" dirty="0" smtClean="0"/>
            <a:t>Допоможи мені, будь ласка, написати гарний твір. </a:t>
          </a:r>
          <a:endParaRPr lang="ru-RU" i="1" dirty="0"/>
        </a:p>
      </dgm:t>
    </dgm:pt>
    <dgm:pt modelId="{94B1AC18-78D2-4DE5-9098-DBEDE6D5D6A3}" type="parTrans" cxnId="{924EB777-CAB5-4597-A0CB-1164D2F57942}">
      <dgm:prSet/>
      <dgm:spPr/>
      <dgm:t>
        <a:bodyPr/>
        <a:lstStyle/>
        <a:p>
          <a:endParaRPr lang="ru-RU"/>
        </a:p>
      </dgm:t>
    </dgm:pt>
    <dgm:pt modelId="{47B5C119-4FF7-4543-8C75-5F9BAC3F8270}" type="sibTrans" cxnId="{924EB777-CAB5-4597-A0CB-1164D2F57942}">
      <dgm:prSet/>
      <dgm:spPr/>
      <dgm:t>
        <a:bodyPr/>
        <a:lstStyle/>
        <a:p>
          <a:endParaRPr lang="ru-RU"/>
        </a:p>
      </dgm:t>
    </dgm:pt>
    <dgm:pt modelId="{931426DD-004D-496B-8564-65C8F44D8288}" type="pres">
      <dgm:prSet presAssocID="{8D5A62E9-51CD-4B78-BC55-43ED5BCE1CA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FA0F11A-255F-45DE-A8A9-84080BE594B6}" type="pres">
      <dgm:prSet presAssocID="{4A0CFAEC-2CC5-4B09-8439-D1700D0FA492}" presName="hierRoot1" presStyleCnt="0">
        <dgm:presLayoutVars>
          <dgm:hierBranch val="init"/>
        </dgm:presLayoutVars>
      </dgm:prSet>
      <dgm:spPr/>
    </dgm:pt>
    <dgm:pt modelId="{EC148C87-C940-4431-9BAB-CE16E2007156}" type="pres">
      <dgm:prSet presAssocID="{4A0CFAEC-2CC5-4B09-8439-D1700D0FA492}" presName="rootComposite1" presStyleCnt="0"/>
      <dgm:spPr/>
    </dgm:pt>
    <dgm:pt modelId="{07649E96-3223-4130-A22D-FF10A462D615}" type="pres">
      <dgm:prSet presAssocID="{4A0CFAEC-2CC5-4B09-8439-D1700D0FA492}" presName="rootText1" presStyleLbl="node0" presStyleIdx="0" presStyleCnt="1" custScaleX="501040" custLinFactNeighborX="12510" custLinFactNeighborY="151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55B947C-04DA-48B1-A9B6-161CB94A81EC}" type="pres">
      <dgm:prSet presAssocID="{4A0CFAEC-2CC5-4B09-8439-D1700D0FA492}" presName="rootConnector1" presStyleLbl="node1" presStyleIdx="0" presStyleCnt="0"/>
      <dgm:spPr/>
      <dgm:t>
        <a:bodyPr/>
        <a:lstStyle/>
        <a:p>
          <a:endParaRPr lang="ru-RU"/>
        </a:p>
      </dgm:t>
    </dgm:pt>
    <dgm:pt modelId="{B5D396FE-7EF1-4609-99EB-7E4CF5D9831E}" type="pres">
      <dgm:prSet presAssocID="{4A0CFAEC-2CC5-4B09-8439-D1700D0FA492}" presName="hierChild2" presStyleCnt="0"/>
      <dgm:spPr/>
    </dgm:pt>
    <dgm:pt modelId="{93C6B564-5C6F-4913-9CF6-C75EC8B4EC60}" type="pres">
      <dgm:prSet presAssocID="{BA1F888F-94ED-49F0-9042-9E85C2CE40BC}" presName="Name37" presStyleLbl="parChTrans1D2" presStyleIdx="0" presStyleCnt="4"/>
      <dgm:spPr/>
      <dgm:t>
        <a:bodyPr/>
        <a:lstStyle/>
        <a:p>
          <a:endParaRPr lang="ru-RU"/>
        </a:p>
      </dgm:t>
    </dgm:pt>
    <dgm:pt modelId="{E9107EAB-E290-436A-AD93-F1F1045A2808}" type="pres">
      <dgm:prSet presAssocID="{FECA4971-7CAD-4E68-A345-3C5751617956}" presName="hierRoot2" presStyleCnt="0">
        <dgm:presLayoutVars>
          <dgm:hierBranch val="init"/>
        </dgm:presLayoutVars>
      </dgm:prSet>
      <dgm:spPr/>
    </dgm:pt>
    <dgm:pt modelId="{577F37E1-8BA6-4318-8817-216487A22016}" type="pres">
      <dgm:prSet presAssocID="{FECA4971-7CAD-4E68-A345-3C5751617956}" presName="rootComposite" presStyleCnt="0"/>
      <dgm:spPr/>
    </dgm:pt>
    <dgm:pt modelId="{0017066B-6DCD-429E-967D-A323126C0A52}" type="pres">
      <dgm:prSet presAssocID="{FECA4971-7CAD-4E68-A345-3C5751617956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61D543A-0879-40B2-AF50-EFF648E39510}" type="pres">
      <dgm:prSet presAssocID="{FECA4971-7CAD-4E68-A345-3C5751617956}" presName="rootConnector" presStyleLbl="node2" presStyleIdx="0" presStyleCnt="4"/>
      <dgm:spPr/>
      <dgm:t>
        <a:bodyPr/>
        <a:lstStyle/>
        <a:p>
          <a:endParaRPr lang="ru-RU"/>
        </a:p>
      </dgm:t>
    </dgm:pt>
    <dgm:pt modelId="{043B71E0-E71C-4D20-B2EA-428956E420B0}" type="pres">
      <dgm:prSet presAssocID="{FECA4971-7CAD-4E68-A345-3C5751617956}" presName="hierChild4" presStyleCnt="0"/>
      <dgm:spPr/>
    </dgm:pt>
    <dgm:pt modelId="{628E6205-3D48-4DFF-A14D-E613C4B3C280}" type="pres">
      <dgm:prSet presAssocID="{B11A7A91-2ECE-4146-97D9-300E17E6414C}" presName="Name37" presStyleLbl="parChTrans1D3" presStyleIdx="0" presStyleCnt="4"/>
      <dgm:spPr/>
      <dgm:t>
        <a:bodyPr/>
        <a:lstStyle/>
        <a:p>
          <a:endParaRPr lang="ru-RU"/>
        </a:p>
      </dgm:t>
    </dgm:pt>
    <dgm:pt modelId="{18B4815D-E911-425B-879B-5B762BD1530A}" type="pres">
      <dgm:prSet presAssocID="{50D0388A-4DD9-4F52-9675-FE2536555216}" presName="hierRoot2" presStyleCnt="0">
        <dgm:presLayoutVars>
          <dgm:hierBranch val="init"/>
        </dgm:presLayoutVars>
      </dgm:prSet>
      <dgm:spPr/>
    </dgm:pt>
    <dgm:pt modelId="{F2F435E6-312D-4AF4-A826-450A37EE919B}" type="pres">
      <dgm:prSet presAssocID="{50D0388A-4DD9-4F52-9675-FE2536555216}" presName="rootComposite" presStyleCnt="0"/>
      <dgm:spPr/>
    </dgm:pt>
    <dgm:pt modelId="{3EE77E20-2201-417A-8614-EBE30BD00CDE}" type="pres">
      <dgm:prSet presAssocID="{50D0388A-4DD9-4F52-9675-FE2536555216}" presName="rootText" presStyleLbl="node3" presStyleIdx="0" presStyleCnt="4" custScaleY="16093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2A54C5A-9BA1-4D9B-A218-1D5450A02B23}" type="pres">
      <dgm:prSet presAssocID="{50D0388A-4DD9-4F52-9675-FE2536555216}" presName="rootConnector" presStyleLbl="node3" presStyleIdx="0" presStyleCnt="4"/>
      <dgm:spPr/>
      <dgm:t>
        <a:bodyPr/>
        <a:lstStyle/>
        <a:p>
          <a:endParaRPr lang="ru-RU"/>
        </a:p>
      </dgm:t>
    </dgm:pt>
    <dgm:pt modelId="{F57DE671-4DF2-4FC4-B8B4-3E3EFF0387C5}" type="pres">
      <dgm:prSet presAssocID="{50D0388A-4DD9-4F52-9675-FE2536555216}" presName="hierChild4" presStyleCnt="0"/>
      <dgm:spPr/>
    </dgm:pt>
    <dgm:pt modelId="{B580D21A-8283-44E5-8234-CC68B0FFE31B}" type="pres">
      <dgm:prSet presAssocID="{50D0388A-4DD9-4F52-9675-FE2536555216}" presName="hierChild5" presStyleCnt="0"/>
      <dgm:spPr/>
    </dgm:pt>
    <dgm:pt modelId="{903EC9F9-0478-4C5A-83A4-AD872DC27460}" type="pres">
      <dgm:prSet presAssocID="{FECA4971-7CAD-4E68-A345-3C5751617956}" presName="hierChild5" presStyleCnt="0"/>
      <dgm:spPr/>
    </dgm:pt>
    <dgm:pt modelId="{242EFFFD-82EB-4163-B8E2-7D99A10CF26D}" type="pres">
      <dgm:prSet presAssocID="{C028DD60-393F-4D65-9DD2-8A087F6CCD44}" presName="Name37" presStyleLbl="parChTrans1D2" presStyleIdx="1" presStyleCnt="4"/>
      <dgm:spPr/>
      <dgm:t>
        <a:bodyPr/>
        <a:lstStyle/>
        <a:p>
          <a:endParaRPr lang="ru-RU"/>
        </a:p>
      </dgm:t>
    </dgm:pt>
    <dgm:pt modelId="{812BA879-B16E-4878-981F-4A793AD8D0AA}" type="pres">
      <dgm:prSet presAssocID="{3DC25E04-7301-4F86-8458-DE3EF75C31D3}" presName="hierRoot2" presStyleCnt="0">
        <dgm:presLayoutVars>
          <dgm:hierBranch val="init"/>
        </dgm:presLayoutVars>
      </dgm:prSet>
      <dgm:spPr/>
    </dgm:pt>
    <dgm:pt modelId="{8A4E2EDE-628A-4E22-B0C3-D3BCDEA2AA9E}" type="pres">
      <dgm:prSet presAssocID="{3DC25E04-7301-4F86-8458-DE3EF75C31D3}" presName="rootComposite" presStyleCnt="0"/>
      <dgm:spPr/>
    </dgm:pt>
    <dgm:pt modelId="{ED372D4F-0BFE-4517-9173-F8BE8FC270D8}" type="pres">
      <dgm:prSet presAssocID="{3DC25E04-7301-4F86-8458-DE3EF75C31D3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65FF10C-9A0D-41EB-9B0B-B7A03592F180}" type="pres">
      <dgm:prSet presAssocID="{3DC25E04-7301-4F86-8458-DE3EF75C31D3}" presName="rootConnector" presStyleLbl="node2" presStyleIdx="1" presStyleCnt="4"/>
      <dgm:spPr/>
      <dgm:t>
        <a:bodyPr/>
        <a:lstStyle/>
        <a:p>
          <a:endParaRPr lang="ru-RU"/>
        </a:p>
      </dgm:t>
    </dgm:pt>
    <dgm:pt modelId="{078FD800-A6A0-4ADA-BFAA-DB839479CA13}" type="pres">
      <dgm:prSet presAssocID="{3DC25E04-7301-4F86-8458-DE3EF75C31D3}" presName="hierChild4" presStyleCnt="0"/>
      <dgm:spPr/>
    </dgm:pt>
    <dgm:pt modelId="{3A33A9C2-CDCA-43D3-A8F0-A3F7343507BB}" type="pres">
      <dgm:prSet presAssocID="{88E82E14-9359-48E4-9E14-D3C3551AE39B}" presName="Name37" presStyleLbl="parChTrans1D3" presStyleIdx="1" presStyleCnt="4"/>
      <dgm:spPr/>
      <dgm:t>
        <a:bodyPr/>
        <a:lstStyle/>
        <a:p>
          <a:endParaRPr lang="ru-RU"/>
        </a:p>
      </dgm:t>
    </dgm:pt>
    <dgm:pt modelId="{0CEF58EC-7D7A-4A2C-965C-389B220FFB47}" type="pres">
      <dgm:prSet presAssocID="{7632886F-6134-472C-8559-971777F18826}" presName="hierRoot2" presStyleCnt="0">
        <dgm:presLayoutVars>
          <dgm:hierBranch val="init"/>
        </dgm:presLayoutVars>
      </dgm:prSet>
      <dgm:spPr/>
    </dgm:pt>
    <dgm:pt modelId="{B760D8CA-17F7-4E62-A03A-548DAAA6E357}" type="pres">
      <dgm:prSet presAssocID="{7632886F-6134-472C-8559-971777F18826}" presName="rootComposite" presStyleCnt="0"/>
      <dgm:spPr/>
    </dgm:pt>
    <dgm:pt modelId="{D6EE8EB0-574D-459B-8C9E-381DF50038B0}" type="pres">
      <dgm:prSet presAssocID="{7632886F-6134-472C-8559-971777F18826}" presName="rootText" presStyleLbl="node3" presStyleIdx="1" presStyleCnt="4" custScaleY="16093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7C9F131-6E36-4C02-9B97-FB53C00BD793}" type="pres">
      <dgm:prSet presAssocID="{7632886F-6134-472C-8559-971777F18826}" presName="rootConnector" presStyleLbl="node3" presStyleIdx="1" presStyleCnt="4"/>
      <dgm:spPr/>
      <dgm:t>
        <a:bodyPr/>
        <a:lstStyle/>
        <a:p>
          <a:endParaRPr lang="ru-RU"/>
        </a:p>
      </dgm:t>
    </dgm:pt>
    <dgm:pt modelId="{2C9D68DA-CD09-4797-8DE1-D912FBD305B0}" type="pres">
      <dgm:prSet presAssocID="{7632886F-6134-472C-8559-971777F18826}" presName="hierChild4" presStyleCnt="0"/>
      <dgm:spPr/>
    </dgm:pt>
    <dgm:pt modelId="{D59AC954-BAB9-45D9-90D8-654FBC517028}" type="pres">
      <dgm:prSet presAssocID="{7632886F-6134-472C-8559-971777F18826}" presName="hierChild5" presStyleCnt="0"/>
      <dgm:spPr/>
    </dgm:pt>
    <dgm:pt modelId="{15E39B1A-41FB-46D5-82F7-DEAE4E9BFAAA}" type="pres">
      <dgm:prSet presAssocID="{3DC25E04-7301-4F86-8458-DE3EF75C31D3}" presName="hierChild5" presStyleCnt="0"/>
      <dgm:spPr/>
    </dgm:pt>
    <dgm:pt modelId="{5EE86272-64DE-43B4-B292-E8047CD38A00}" type="pres">
      <dgm:prSet presAssocID="{1D995F30-3F6C-4E76-93D6-1E4497C3FD50}" presName="Name37" presStyleLbl="parChTrans1D2" presStyleIdx="2" presStyleCnt="4"/>
      <dgm:spPr/>
      <dgm:t>
        <a:bodyPr/>
        <a:lstStyle/>
        <a:p>
          <a:endParaRPr lang="ru-RU"/>
        </a:p>
      </dgm:t>
    </dgm:pt>
    <dgm:pt modelId="{AD596983-A5CE-494B-9CC8-7250205710FE}" type="pres">
      <dgm:prSet presAssocID="{B498C94D-C857-482D-B234-206E77A3360D}" presName="hierRoot2" presStyleCnt="0">
        <dgm:presLayoutVars>
          <dgm:hierBranch val="init"/>
        </dgm:presLayoutVars>
      </dgm:prSet>
      <dgm:spPr/>
    </dgm:pt>
    <dgm:pt modelId="{0C27DD42-E963-44C6-9B69-237673069A8B}" type="pres">
      <dgm:prSet presAssocID="{B498C94D-C857-482D-B234-206E77A3360D}" presName="rootComposite" presStyleCnt="0"/>
      <dgm:spPr/>
    </dgm:pt>
    <dgm:pt modelId="{2E822B27-316F-496B-919F-0E7229434533}" type="pres">
      <dgm:prSet presAssocID="{B498C94D-C857-482D-B234-206E77A3360D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8D0BD08-084C-4122-B35A-F2FE9C40D501}" type="pres">
      <dgm:prSet presAssocID="{B498C94D-C857-482D-B234-206E77A3360D}" presName="rootConnector" presStyleLbl="node2" presStyleIdx="2" presStyleCnt="4"/>
      <dgm:spPr/>
      <dgm:t>
        <a:bodyPr/>
        <a:lstStyle/>
        <a:p>
          <a:endParaRPr lang="ru-RU"/>
        </a:p>
      </dgm:t>
    </dgm:pt>
    <dgm:pt modelId="{2B856BA5-1DC8-4085-AA91-2D1B9843DD4A}" type="pres">
      <dgm:prSet presAssocID="{B498C94D-C857-482D-B234-206E77A3360D}" presName="hierChild4" presStyleCnt="0"/>
      <dgm:spPr/>
    </dgm:pt>
    <dgm:pt modelId="{E67790CB-B490-497E-9FE5-72F3F7E399D0}" type="pres">
      <dgm:prSet presAssocID="{8B4F9850-4377-4A9E-BBA7-33807AF501DD}" presName="Name37" presStyleLbl="parChTrans1D3" presStyleIdx="2" presStyleCnt="4"/>
      <dgm:spPr/>
      <dgm:t>
        <a:bodyPr/>
        <a:lstStyle/>
        <a:p>
          <a:endParaRPr lang="ru-RU"/>
        </a:p>
      </dgm:t>
    </dgm:pt>
    <dgm:pt modelId="{DD9220C9-B5A4-4D6D-806D-86FF9BCB5B50}" type="pres">
      <dgm:prSet presAssocID="{A4E33F63-40DB-4DDF-8C08-E1ADDAEAD6DA}" presName="hierRoot2" presStyleCnt="0">
        <dgm:presLayoutVars>
          <dgm:hierBranch val="init"/>
        </dgm:presLayoutVars>
      </dgm:prSet>
      <dgm:spPr/>
    </dgm:pt>
    <dgm:pt modelId="{C1B825F8-310B-4766-A547-85D804362D18}" type="pres">
      <dgm:prSet presAssocID="{A4E33F63-40DB-4DDF-8C08-E1ADDAEAD6DA}" presName="rootComposite" presStyleCnt="0"/>
      <dgm:spPr/>
    </dgm:pt>
    <dgm:pt modelId="{7D77427F-A4C1-4C49-A28B-231B2609BA92}" type="pres">
      <dgm:prSet presAssocID="{A4E33F63-40DB-4DDF-8C08-E1ADDAEAD6DA}" presName="rootText" presStyleLbl="node3" presStyleIdx="2" presStyleCnt="4" custScaleY="16093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1B5B809-26A0-461E-92AC-8F5D9AD19FD7}" type="pres">
      <dgm:prSet presAssocID="{A4E33F63-40DB-4DDF-8C08-E1ADDAEAD6DA}" presName="rootConnector" presStyleLbl="node3" presStyleIdx="2" presStyleCnt="4"/>
      <dgm:spPr/>
      <dgm:t>
        <a:bodyPr/>
        <a:lstStyle/>
        <a:p>
          <a:endParaRPr lang="ru-RU"/>
        </a:p>
      </dgm:t>
    </dgm:pt>
    <dgm:pt modelId="{FE2891EB-51F2-4FBD-892E-513A7B6D0464}" type="pres">
      <dgm:prSet presAssocID="{A4E33F63-40DB-4DDF-8C08-E1ADDAEAD6DA}" presName="hierChild4" presStyleCnt="0"/>
      <dgm:spPr/>
    </dgm:pt>
    <dgm:pt modelId="{3AF088FF-8D47-4F93-A48F-4DAB0FCC1B11}" type="pres">
      <dgm:prSet presAssocID="{A4E33F63-40DB-4DDF-8C08-E1ADDAEAD6DA}" presName="hierChild5" presStyleCnt="0"/>
      <dgm:spPr/>
    </dgm:pt>
    <dgm:pt modelId="{888E9B5E-8EBA-4110-9FC6-3DFD4CBCD8D7}" type="pres">
      <dgm:prSet presAssocID="{B498C94D-C857-482D-B234-206E77A3360D}" presName="hierChild5" presStyleCnt="0"/>
      <dgm:spPr/>
    </dgm:pt>
    <dgm:pt modelId="{B6865F3B-90AA-4651-8250-C851C3382E66}" type="pres">
      <dgm:prSet presAssocID="{44653FEF-2CEF-44ED-B804-865C06CBC1A1}" presName="Name37" presStyleLbl="parChTrans1D2" presStyleIdx="3" presStyleCnt="4"/>
      <dgm:spPr/>
      <dgm:t>
        <a:bodyPr/>
        <a:lstStyle/>
        <a:p>
          <a:endParaRPr lang="ru-RU"/>
        </a:p>
      </dgm:t>
    </dgm:pt>
    <dgm:pt modelId="{C5B1A034-DD77-42BB-84A5-9FD166404029}" type="pres">
      <dgm:prSet presAssocID="{2EA29203-D099-4CE6-9B7B-F0B6944BF631}" presName="hierRoot2" presStyleCnt="0">
        <dgm:presLayoutVars>
          <dgm:hierBranch val="init"/>
        </dgm:presLayoutVars>
      </dgm:prSet>
      <dgm:spPr/>
    </dgm:pt>
    <dgm:pt modelId="{FC6FA38B-9F9E-4BDA-9D94-89D62DC5727E}" type="pres">
      <dgm:prSet presAssocID="{2EA29203-D099-4CE6-9B7B-F0B6944BF631}" presName="rootComposite" presStyleCnt="0"/>
      <dgm:spPr/>
    </dgm:pt>
    <dgm:pt modelId="{C8A1A5FB-2AB2-409E-8E17-3E9864AAEF50}" type="pres">
      <dgm:prSet presAssocID="{2EA29203-D099-4CE6-9B7B-F0B6944BF631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7B163BC-0DE7-405C-B676-B3136584EFA8}" type="pres">
      <dgm:prSet presAssocID="{2EA29203-D099-4CE6-9B7B-F0B6944BF631}" presName="rootConnector" presStyleLbl="node2" presStyleIdx="3" presStyleCnt="4"/>
      <dgm:spPr/>
      <dgm:t>
        <a:bodyPr/>
        <a:lstStyle/>
        <a:p>
          <a:endParaRPr lang="ru-RU"/>
        </a:p>
      </dgm:t>
    </dgm:pt>
    <dgm:pt modelId="{81391C90-086B-4D8F-BC2D-C47C2D321D27}" type="pres">
      <dgm:prSet presAssocID="{2EA29203-D099-4CE6-9B7B-F0B6944BF631}" presName="hierChild4" presStyleCnt="0"/>
      <dgm:spPr/>
    </dgm:pt>
    <dgm:pt modelId="{59816BD7-CB07-4E5B-B3EF-9F9A32DDB84A}" type="pres">
      <dgm:prSet presAssocID="{94B1AC18-78D2-4DE5-9098-DBEDE6D5D6A3}" presName="Name37" presStyleLbl="parChTrans1D3" presStyleIdx="3" presStyleCnt="4"/>
      <dgm:spPr/>
      <dgm:t>
        <a:bodyPr/>
        <a:lstStyle/>
        <a:p>
          <a:endParaRPr lang="ru-RU"/>
        </a:p>
      </dgm:t>
    </dgm:pt>
    <dgm:pt modelId="{17AC7E2B-2A71-4419-AB09-29BC5E29C7D4}" type="pres">
      <dgm:prSet presAssocID="{B9BD7A0D-BB82-4A15-8C6B-466027F6E98B}" presName="hierRoot2" presStyleCnt="0">
        <dgm:presLayoutVars>
          <dgm:hierBranch val="init"/>
        </dgm:presLayoutVars>
      </dgm:prSet>
      <dgm:spPr/>
    </dgm:pt>
    <dgm:pt modelId="{94C6F208-9980-4FFD-99BE-5A8E942D3BEB}" type="pres">
      <dgm:prSet presAssocID="{B9BD7A0D-BB82-4A15-8C6B-466027F6E98B}" presName="rootComposite" presStyleCnt="0"/>
      <dgm:spPr/>
    </dgm:pt>
    <dgm:pt modelId="{C26B4CF7-1850-4F9A-83D5-50A03226471F}" type="pres">
      <dgm:prSet presAssocID="{B9BD7A0D-BB82-4A15-8C6B-466027F6E98B}" presName="rootText" presStyleLbl="node3" presStyleIdx="3" presStyleCnt="4" custScaleY="16093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DAA213E-331B-4ECF-8227-A7B10FB93E8A}" type="pres">
      <dgm:prSet presAssocID="{B9BD7A0D-BB82-4A15-8C6B-466027F6E98B}" presName="rootConnector" presStyleLbl="node3" presStyleIdx="3" presStyleCnt="4"/>
      <dgm:spPr/>
      <dgm:t>
        <a:bodyPr/>
        <a:lstStyle/>
        <a:p>
          <a:endParaRPr lang="ru-RU"/>
        </a:p>
      </dgm:t>
    </dgm:pt>
    <dgm:pt modelId="{CCF71297-9E86-4031-B805-0A87CEED9998}" type="pres">
      <dgm:prSet presAssocID="{B9BD7A0D-BB82-4A15-8C6B-466027F6E98B}" presName="hierChild4" presStyleCnt="0"/>
      <dgm:spPr/>
    </dgm:pt>
    <dgm:pt modelId="{06E0E507-B3D2-40C2-87A2-7DB552DD233F}" type="pres">
      <dgm:prSet presAssocID="{B9BD7A0D-BB82-4A15-8C6B-466027F6E98B}" presName="hierChild5" presStyleCnt="0"/>
      <dgm:spPr/>
    </dgm:pt>
    <dgm:pt modelId="{AB7FC40F-4B4C-4099-8441-389AAF98438D}" type="pres">
      <dgm:prSet presAssocID="{2EA29203-D099-4CE6-9B7B-F0B6944BF631}" presName="hierChild5" presStyleCnt="0"/>
      <dgm:spPr/>
    </dgm:pt>
    <dgm:pt modelId="{CE021852-1DD1-41C5-9933-0D0FEE86F319}" type="pres">
      <dgm:prSet presAssocID="{4A0CFAEC-2CC5-4B09-8439-D1700D0FA492}" presName="hierChild3" presStyleCnt="0"/>
      <dgm:spPr/>
    </dgm:pt>
  </dgm:ptLst>
  <dgm:cxnLst>
    <dgm:cxn modelId="{BD54772E-4B84-47EB-B6BE-D6A1860D675A}" type="presOf" srcId="{50D0388A-4DD9-4F52-9675-FE2536555216}" destId="{72A54C5A-9BA1-4D9B-A218-1D5450A02B23}" srcOrd="1" destOrd="0" presId="urn:microsoft.com/office/officeart/2005/8/layout/orgChart1"/>
    <dgm:cxn modelId="{E6D7FF05-3BB7-447A-BBE2-5D28E44A8C2F}" type="presOf" srcId="{88E82E14-9359-48E4-9E14-D3C3551AE39B}" destId="{3A33A9C2-CDCA-43D3-A8F0-A3F7343507BB}" srcOrd="0" destOrd="0" presId="urn:microsoft.com/office/officeart/2005/8/layout/orgChart1"/>
    <dgm:cxn modelId="{430EDC70-457D-490F-A170-BD0F4F6DB2CE}" type="presOf" srcId="{7632886F-6134-472C-8559-971777F18826}" destId="{37C9F131-6E36-4C02-9B97-FB53C00BD793}" srcOrd="1" destOrd="0" presId="urn:microsoft.com/office/officeart/2005/8/layout/orgChart1"/>
    <dgm:cxn modelId="{9944E6DF-C97B-4425-A997-50FD288C4558}" type="presOf" srcId="{B498C94D-C857-482D-B234-206E77A3360D}" destId="{2E822B27-316F-496B-919F-0E7229434533}" srcOrd="0" destOrd="0" presId="urn:microsoft.com/office/officeart/2005/8/layout/orgChart1"/>
    <dgm:cxn modelId="{EA9BD54D-A38E-4626-B69C-97780DD822C0}" type="presOf" srcId="{A4E33F63-40DB-4DDF-8C08-E1ADDAEAD6DA}" destId="{7D77427F-A4C1-4C49-A28B-231B2609BA92}" srcOrd="0" destOrd="0" presId="urn:microsoft.com/office/officeart/2005/8/layout/orgChart1"/>
    <dgm:cxn modelId="{91FB9A08-63AD-4AB6-A287-CD9D7EEB7E8A}" type="presOf" srcId="{B9BD7A0D-BB82-4A15-8C6B-466027F6E98B}" destId="{EDAA213E-331B-4ECF-8227-A7B10FB93E8A}" srcOrd="1" destOrd="0" presId="urn:microsoft.com/office/officeart/2005/8/layout/orgChart1"/>
    <dgm:cxn modelId="{924EB777-CAB5-4597-A0CB-1164D2F57942}" srcId="{2EA29203-D099-4CE6-9B7B-F0B6944BF631}" destId="{B9BD7A0D-BB82-4A15-8C6B-466027F6E98B}" srcOrd="0" destOrd="0" parTransId="{94B1AC18-78D2-4DE5-9098-DBEDE6D5D6A3}" sibTransId="{47B5C119-4FF7-4543-8C75-5F9BAC3F8270}"/>
    <dgm:cxn modelId="{60CA2529-85F8-4743-9488-BFDA1401DB5E}" type="presOf" srcId="{4A0CFAEC-2CC5-4B09-8439-D1700D0FA492}" destId="{C55B947C-04DA-48B1-A9B6-161CB94A81EC}" srcOrd="1" destOrd="0" presId="urn:microsoft.com/office/officeart/2005/8/layout/orgChart1"/>
    <dgm:cxn modelId="{5A0335AD-EEEB-4CEC-9259-43622A8DA6CB}" type="presOf" srcId="{FECA4971-7CAD-4E68-A345-3C5751617956}" destId="{B61D543A-0879-40B2-AF50-EFF648E39510}" srcOrd="1" destOrd="0" presId="urn:microsoft.com/office/officeart/2005/8/layout/orgChart1"/>
    <dgm:cxn modelId="{4559B943-3BCC-43A7-8042-4C193DB407F0}" type="presOf" srcId="{2EA29203-D099-4CE6-9B7B-F0B6944BF631}" destId="{67B163BC-0DE7-405C-B676-B3136584EFA8}" srcOrd="1" destOrd="0" presId="urn:microsoft.com/office/officeart/2005/8/layout/orgChart1"/>
    <dgm:cxn modelId="{548EC2F9-EF4F-4466-9977-0E528005539D}" srcId="{4A0CFAEC-2CC5-4B09-8439-D1700D0FA492}" destId="{B498C94D-C857-482D-B234-206E77A3360D}" srcOrd="2" destOrd="0" parTransId="{1D995F30-3F6C-4E76-93D6-1E4497C3FD50}" sibTransId="{1BC16E38-BB69-4312-B046-B9AB00257774}"/>
    <dgm:cxn modelId="{08D435DF-1427-4A00-B10F-79E239584AE5}" srcId="{8D5A62E9-51CD-4B78-BC55-43ED5BCE1CAB}" destId="{4A0CFAEC-2CC5-4B09-8439-D1700D0FA492}" srcOrd="0" destOrd="0" parTransId="{06D9B1E0-61ED-49E6-B417-347F2C074FF6}" sibTransId="{229DA0D4-C37A-4FB7-9D65-DF512701BF83}"/>
    <dgm:cxn modelId="{82882B78-D171-4091-B28E-E9027EA0F15C}" srcId="{FECA4971-7CAD-4E68-A345-3C5751617956}" destId="{50D0388A-4DD9-4F52-9675-FE2536555216}" srcOrd="0" destOrd="0" parTransId="{B11A7A91-2ECE-4146-97D9-300E17E6414C}" sibTransId="{81BB050E-4CC7-4B56-8428-8F701CC52EFB}"/>
    <dgm:cxn modelId="{244BAEC5-F5D7-442C-A1EE-0AFC7C84A5E9}" srcId="{4A0CFAEC-2CC5-4B09-8439-D1700D0FA492}" destId="{3DC25E04-7301-4F86-8458-DE3EF75C31D3}" srcOrd="1" destOrd="0" parTransId="{C028DD60-393F-4D65-9DD2-8A087F6CCD44}" sibTransId="{5564B54C-5417-4D67-AB91-AC4C9622E24E}"/>
    <dgm:cxn modelId="{DAB2E0A0-BAAF-438A-8F2C-A1EAABDD06FA}" type="presOf" srcId="{3DC25E04-7301-4F86-8458-DE3EF75C31D3}" destId="{ED372D4F-0BFE-4517-9173-F8BE8FC270D8}" srcOrd="0" destOrd="0" presId="urn:microsoft.com/office/officeart/2005/8/layout/orgChart1"/>
    <dgm:cxn modelId="{966DEA5B-5045-49D6-968F-3AD8F9613058}" type="presOf" srcId="{FECA4971-7CAD-4E68-A345-3C5751617956}" destId="{0017066B-6DCD-429E-967D-A323126C0A52}" srcOrd="0" destOrd="0" presId="urn:microsoft.com/office/officeart/2005/8/layout/orgChart1"/>
    <dgm:cxn modelId="{02E319BE-5591-4014-A552-F01F22DD9978}" srcId="{B498C94D-C857-482D-B234-206E77A3360D}" destId="{A4E33F63-40DB-4DDF-8C08-E1ADDAEAD6DA}" srcOrd="0" destOrd="0" parTransId="{8B4F9850-4377-4A9E-BBA7-33807AF501DD}" sibTransId="{64F5E88D-D9D9-4E3A-A664-A14661114674}"/>
    <dgm:cxn modelId="{AE83A3DB-08BB-4E8A-B6D1-D82E4A4AED22}" type="presOf" srcId="{C028DD60-393F-4D65-9DD2-8A087F6CCD44}" destId="{242EFFFD-82EB-4163-B8E2-7D99A10CF26D}" srcOrd="0" destOrd="0" presId="urn:microsoft.com/office/officeart/2005/8/layout/orgChart1"/>
    <dgm:cxn modelId="{6D73C542-C286-46B8-8D51-E2E74F1ACD75}" type="presOf" srcId="{7632886F-6134-472C-8559-971777F18826}" destId="{D6EE8EB0-574D-459B-8C9E-381DF50038B0}" srcOrd="0" destOrd="0" presId="urn:microsoft.com/office/officeart/2005/8/layout/orgChart1"/>
    <dgm:cxn modelId="{CDE78914-B33E-406D-9FAD-E4F42F697499}" type="presOf" srcId="{B9BD7A0D-BB82-4A15-8C6B-466027F6E98B}" destId="{C26B4CF7-1850-4F9A-83D5-50A03226471F}" srcOrd="0" destOrd="0" presId="urn:microsoft.com/office/officeart/2005/8/layout/orgChart1"/>
    <dgm:cxn modelId="{1AD44856-A896-4F24-9E35-6252AECD57ED}" type="presOf" srcId="{A4E33F63-40DB-4DDF-8C08-E1ADDAEAD6DA}" destId="{E1B5B809-26A0-461E-92AC-8F5D9AD19FD7}" srcOrd="1" destOrd="0" presId="urn:microsoft.com/office/officeart/2005/8/layout/orgChart1"/>
    <dgm:cxn modelId="{51DD124F-C721-4502-9CE3-2AE5CA1EEDC9}" srcId="{4A0CFAEC-2CC5-4B09-8439-D1700D0FA492}" destId="{FECA4971-7CAD-4E68-A345-3C5751617956}" srcOrd="0" destOrd="0" parTransId="{BA1F888F-94ED-49F0-9042-9E85C2CE40BC}" sibTransId="{B1C5B3EA-249A-4B76-A8BA-E4B06DABF1C3}"/>
    <dgm:cxn modelId="{0E41C123-4012-4FF0-A45A-61035A97467D}" type="presOf" srcId="{1D995F30-3F6C-4E76-93D6-1E4497C3FD50}" destId="{5EE86272-64DE-43B4-B292-E8047CD38A00}" srcOrd="0" destOrd="0" presId="urn:microsoft.com/office/officeart/2005/8/layout/orgChart1"/>
    <dgm:cxn modelId="{E1E07975-635B-4F8E-A314-0AEE5B28CB00}" type="presOf" srcId="{B498C94D-C857-482D-B234-206E77A3360D}" destId="{18D0BD08-084C-4122-B35A-F2FE9C40D501}" srcOrd="1" destOrd="0" presId="urn:microsoft.com/office/officeart/2005/8/layout/orgChart1"/>
    <dgm:cxn modelId="{63990A1D-551C-4CD5-B731-B117AE1096A6}" type="presOf" srcId="{8D5A62E9-51CD-4B78-BC55-43ED5BCE1CAB}" destId="{931426DD-004D-496B-8564-65C8F44D8288}" srcOrd="0" destOrd="0" presId="urn:microsoft.com/office/officeart/2005/8/layout/orgChart1"/>
    <dgm:cxn modelId="{F8DEE902-075A-403E-A3B0-E886CCB2D3E2}" type="presOf" srcId="{50D0388A-4DD9-4F52-9675-FE2536555216}" destId="{3EE77E20-2201-417A-8614-EBE30BD00CDE}" srcOrd="0" destOrd="0" presId="urn:microsoft.com/office/officeart/2005/8/layout/orgChart1"/>
    <dgm:cxn modelId="{2D10BD69-1283-45E3-AD15-B7E1BE4ECFCC}" srcId="{3DC25E04-7301-4F86-8458-DE3EF75C31D3}" destId="{7632886F-6134-472C-8559-971777F18826}" srcOrd="0" destOrd="0" parTransId="{88E82E14-9359-48E4-9E14-D3C3551AE39B}" sibTransId="{B7BB73EC-7AF4-49E2-9CAA-A6CAE2732EAB}"/>
    <dgm:cxn modelId="{2B97A082-1557-43F0-B8AD-E3182D737B5B}" type="presOf" srcId="{3DC25E04-7301-4F86-8458-DE3EF75C31D3}" destId="{B65FF10C-9A0D-41EB-9B0B-B7A03592F180}" srcOrd="1" destOrd="0" presId="urn:microsoft.com/office/officeart/2005/8/layout/orgChart1"/>
    <dgm:cxn modelId="{9BB41081-435A-402A-B398-7775F5EDA99B}" type="presOf" srcId="{94B1AC18-78D2-4DE5-9098-DBEDE6D5D6A3}" destId="{59816BD7-CB07-4E5B-B3EF-9F9A32DDB84A}" srcOrd="0" destOrd="0" presId="urn:microsoft.com/office/officeart/2005/8/layout/orgChart1"/>
    <dgm:cxn modelId="{C857439E-38ED-4B4B-87DE-AD9AA3FD5DB9}" srcId="{4A0CFAEC-2CC5-4B09-8439-D1700D0FA492}" destId="{2EA29203-D099-4CE6-9B7B-F0B6944BF631}" srcOrd="3" destOrd="0" parTransId="{44653FEF-2CEF-44ED-B804-865C06CBC1A1}" sibTransId="{33E46599-9ECF-4221-9654-098232611141}"/>
    <dgm:cxn modelId="{08D7D15F-78A0-4192-861E-D6BE12D281B2}" type="presOf" srcId="{8B4F9850-4377-4A9E-BBA7-33807AF501DD}" destId="{E67790CB-B490-497E-9FE5-72F3F7E399D0}" srcOrd="0" destOrd="0" presId="urn:microsoft.com/office/officeart/2005/8/layout/orgChart1"/>
    <dgm:cxn modelId="{E9093330-3D3C-4AC7-A98A-209FD23C1785}" type="presOf" srcId="{B11A7A91-2ECE-4146-97D9-300E17E6414C}" destId="{628E6205-3D48-4DFF-A14D-E613C4B3C280}" srcOrd="0" destOrd="0" presId="urn:microsoft.com/office/officeart/2005/8/layout/orgChart1"/>
    <dgm:cxn modelId="{002D495F-80C8-4B59-9D69-6D7CC9CEEA65}" type="presOf" srcId="{44653FEF-2CEF-44ED-B804-865C06CBC1A1}" destId="{B6865F3B-90AA-4651-8250-C851C3382E66}" srcOrd="0" destOrd="0" presId="urn:microsoft.com/office/officeart/2005/8/layout/orgChart1"/>
    <dgm:cxn modelId="{221F716C-DF08-4C68-A376-99E5FD10975C}" type="presOf" srcId="{BA1F888F-94ED-49F0-9042-9E85C2CE40BC}" destId="{93C6B564-5C6F-4913-9CF6-C75EC8B4EC60}" srcOrd="0" destOrd="0" presId="urn:microsoft.com/office/officeart/2005/8/layout/orgChart1"/>
    <dgm:cxn modelId="{EE13CAC1-AB65-45CD-9366-4AE3B3B5A2EF}" type="presOf" srcId="{4A0CFAEC-2CC5-4B09-8439-D1700D0FA492}" destId="{07649E96-3223-4130-A22D-FF10A462D615}" srcOrd="0" destOrd="0" presId="urn:microsoft.com/office/officeart/2005/8/layout/orgChart1"/>
    <dgm:cxn modelId="{B706E227-4C4B-4540-97B4-1A48A77D7007}" type="presOf" srcId="{2EA29203-D099-4CE6-9B7B-F0B6944BF631}" destId="{C8A1A5FB-2AB2-409E-8E17-3E9864AAEF50}" srcOrd="0" destOrd="0" presId="urn:microsoft.com/office/officeart/2005/8/layout/orgChart1"/>
    <dgm:cxn modelId="{CF024194-81EA-4E29-979F-6D2D33F3A13D}" type="presParOf" srcId="{931426DD-004D-496B-8564-65C8F44D8288}" destId="{EFA0F11A-255F-45DE-A8A9-84080BE594B6}" srcOrd="0" destOrd="0" presId="urn:microsoft.com/office/officeart/2005/8/layout/orgChart1"/>
    <dgm:cxn modelId="{D0525F62-FCAB-4044-977B-4FEF0CA98F3D}" type="presParOf" srcId="{EFA0F11A-255F-45DE-A8A9-84080BE594B6}" destId="{EC148C87-C940-4431-9BAB-CE16E2007156}" srcOrd="0" destOrd="0" presId="urn:microsoft.com/office/officeart/2005/8/layout/orgChart1"/>
    <dgm:cxn modelId="{AA2E0EA2-69FF-4BFF-82B5-E6ACEBDB3504}" type="presParOf" srcId="{EC148C87-C940-4431-9BAB-CE16E2007156}" destId="{07649E96-3223-4130-A22D-FF10A462D615}" srcOrd="0" destOrd="0" presId="urn:microsoft.com/office/officeart/2005/8/layout/orgChart1"/>
    <dgm:cxn modelId="{3D7CD2D2-2164-450F-9F78-A0408A0ADA2E}" type="presParOf" srcId="{EC148C87-C940-4431-9BAB-CE16E2007156}" destId="{C55B947C-04DA-48B1-A9B6-161CB94A81EC}" srcOrd="1" destOrd="0" presId="urn:microsoft.com/office/officeart/2005/8/layout/orgChart1"/>
    <dgm:cxn modelId="{544E4D03-D258-4537-A913-CD0350B8A79D}" type="presParOf" srcId="{EFA0F11A-255F-45DE-A8A9-84080BE594B6}" destId="{B5D396FE-7EF1-4609-99EB-7E4CF5D9831E}" srcOrd="1" destOrd="0" presId="urn:microsoft.com/office/officeart/2005/8/layout/orgChart1"/>
    <dgm:cxn modelId="{DA356F49-724E-4F1A-A425-25A7A78BA46A}" type="presParOf" srcId="{B5D396FE-7EF1-4609-99EB-7E4CF5D9831E}" destId="{93C6B564-5C6F-4913-9CF6-C75EC8B4EC60}" srcOrd="0" destOrd="0" presId="urn:microsoft.com/office/officeart/2005/8/layout/orgChart1"/>
    <dgm:cxn modelId="{BDD34F34-4CA1-4BFE-B8DB-97C635273F28}" type="presParOf" srcId="{B5D396FE-7EF1-4609-99EB-7E4CF5D9831E}" destId="{E9107EAB-E290-436A-AD93-F1F1045A2808}" srcOrd="1" destOrd="0" presId="urn:microsoft.com/office/officeart/2005/8/layout/orgChart1"/>
    <dgm:cxn modelId="{652A14AB-692E-425A-B5BA-7CA99A9C2BDB}" type="presParOf" srcId="{E9107EAB-E290-436A-AD93-F1F1045A2808}" destId="{577F37E1-8BA6-4318-8817-216487A22016}" srcOrd="0" destOrd="0" presId="urn:microsoft.com/office/officeart/2005/8/layout/orgChart1"/>
    <dgm:cxn modelId="{95613478-A40F-4788-8A62-04C663537497}" type="presParOf" srcId="{577F37E1-8BA6-4318-8817-216487A22016}" destId="{0017066B-6DCD-429E-967D-A323126C0A52}" srcOrd="0" destOrd="0" presId="urn:microsoft.com/office/officeart/2005/8/layout/orgChart1"/>
    <dgm:cxn modelId="{CD5C15E5-58F6-41B9-BE6A-980A41B8F790}" type="presParOf" srcId="{577F37E1-8BA6-4318-8817-216487A22016}" destId="{B61D543A-0879-40B2-AF50-EFF648E39510}" srcOrd="1" destOrd="0" presId="urn:microsoft.com/office/officeart/2005/8/layout/orgChart1"/>
    <dgm:cxn modelId="{4228D5FA-7397-4659-9815-F1389395E870}" type="presParOf" srcId="{E9107EAB-E290-436A-AD93-F1F1045A2808}" destId="{043B71E0-E71C-4D20-B2EA-428956E420B0}" srcOrd="1" destOrd="0" presId="urn:microsoft.com/office/officeart/2005/8/layout/orgChart1"/>
    <dgm:cxn modelId="{73572E43-3374-4C1C-A862-A16FD43694ED}" type="presParOf" srcId="{043B71E0-E71C-4D20-B2EA-428956E420B0}" destId="{628E6205-3D48-4DFF-A14D-E613C4B3C280}" srcOrd="0" destOrd="0" presId="urn:microsoft.com/office/officeart/2005/8/layout/orgChart1"/>
    <dgm:cxn modelId="{F45A74E7-715F-4992-8A18-438D7FD3FCA2}" type="presParOf" srcId="{043B71E0-E71C-4D20-B2EA-428956E420B0}" destId="{18B4815D-E911-425B-879B-5B762BD1530A}" srcOrd="1" destOrd="0" presId="urn:microsoft.com/office/officeart/2005/8/layout/orgChart1"/>
    <dgm:cxn modelId="{BFD5CBB0-1205-4F07-A09C-54353306B7F2}" type="presParOf" srcId="{18B4815D-E911-425B-879B-5B762BD1530A}" destId="{F2F435E6-312D-4AF4-A826-450A37EE919B}" srcOrd="0" destOrd="0" presId="urn:microsoft.com/office/officeart/2005/8/layout/orgChart1"/>
    <dgm:cxn modelId="{65A394CF-071C-4165-811E-581A0AB643A2}" type="presParOf" srcId="{F2F435E6-312D-4AF4-A826-450A37EE919B}" destId="{3EE77E20-2201-417A-8614-EBE30BD00CDE}" srcOrd="0" destOrd="0" presId="urn:microsoft.com/office/officeart/2005/8/layout/orgChart1"/>
    <dgm:cxn modelId="{BFC6A745-E9EC-4735-9004-84BABFAA89D9}" type="presParOf" srcId="{F2F435E6-312D-4AF4-A826-450A37EE919B}" destId="{72A54C5A-9BA1-4D9B-A218-1D5450A02B23}" srcOrd="1" destOrd="0" presId="urn:microsoft.com/office/officeart/2005/8/layout/orgChart1"/>
    <dgm:cxn modelId="{CB8930B0-23A6-4BBA-B94B-85E96AFBACB9}" type="presParOf" srcId="{18B4815D-E911-425B-879B-5B762BD1530A}" destId="{F57DE671-4DF2-4FC4-B8B4-3E3EFF0387C5}" srcOrd="1" destOrd="0" presId="urn:microsoft.com/office/officeart/2005/8/layout/orgChart1"/>
    <dgm:cxn modelId="{E13F7D8E-09F8-4E0C-A105-E987EE3512EB}" type="presParOf" srcId="{18B4815D-E911-425B-879B-5B762BD1530A}" destId="{B580D21A-8283-44E5-8234-CC68B0FFE31B}" srcOrd="2" destOrd="0" presId="urn:microsoft.com/office/officeart/2005/8/layout/orgChart1"/>
    <dgm:cxn modelId="{D528D3BB-0DD9-4004-8E7D-B3DE8C384EE7}" type="presParOf" srcId="{E9107EAB-E290-436A-AD93-F1F1045A2808}" destId="{903EC9F9-0478-4C5A-83A4-AD872DC27460}" srcOrd="2" destOrd="0" presId="urn:microsoft.com/office/officeart/2005/8/layout/orgChart1"/>
    <dgm:cxn modelId="{FECB1BB2-95AD-4CAC-8570-22E20E444BC2}" type="presParOf" srcId="{B5D396FE-7EF1-4609-99EB-7E4CF5D9831E}" destId="{242EFFFD-82EB-4163-B8E2-7D99A10CF26D}" srcOrd="2" destOrd="0" presId="urn:microsoft.com/office/officeart/2005/8/layout/orgChart1"/>
    <dgm:cxn modelId="{3F2B8DAA-DA82-454B-85E7-DA1F5D30644A}" type="presParOf" srcId="{B5D396FE-7EF1-4609-99EB-7E4CF5D9831E}" destId="{812BA879-B16E-4878-981F-4A793AD8D0AA}" srcOrd="3" destOrd="0" presId="urn:microsoft.com/office/officeart/2005/8/layout/orgChart1"/>
    <dgm:cxn modelId="{6D6F565A-F216-4E5C-9259-350E0DCA69BA}" type="presParOf" srcId="{812BA879-B16E-4878-981F-4A793AD8D0AA}" destId="{8A4E2EDE-628A-4E22-B0C3-D3BCDEA2AA9E}" srcOrd="0" destOrd="0" presId="urn:microsoft.com/office/officeart/2005/8/layout/orgChart1"/>
    <dgm:cxn modelId="{ADFEBA90-BAAB-4415-B884-1A6A46C08AA6}" type="presParOf" srcId="{8A4E2EDE-628A-4E22-B0C3-D3BCDEA2AA9E}" destId="{ED372D4F-0BFE-4517-9173-F8BE8FC270D8}" srcOrd="0" destOrd="0" presId="urn:microsoft.com/office/officeart/2005/8/layout/orgChart1"/>
    <dgm:cxn modelId="{139766A8-D28A-4B15-A979-D19660369848}" type="presParOf" srcId="{8A4E2EDE-628A-4E22-B0C3-D3BCDEA2AA9E}" destId="{B65FF10C-9A0D-41EB-9B0B-B7A03592F180}" srcOrd="1" destOrd="0" presId="urn:microsoft.com/office/officeart/2005/8/layout/orgChart1"/>
    <dgm:cxn modelId="{C3F8F67C-C14E-44BA-AAF9-8D265F92EBC3}" type="presParOf" srcId="{812BA879-B16E-4878-981F-4A793AD8D0AA}" destId="{078FD800-A6A0-4ADA-BFAA-DB839479CA13}" srcOrd="1" destOrd="0" presId="urn:microsoft.com/office/officeart/2005/8/layout/orgChart1"/>
    <dgm:cxn modelId="{76653800-A3B2-4B41-93D8-2D64B61980AD}" type="presParOf" srcId="{078FD800-A6A0-4ADA-BFAA-DB839479CA13}" destId="{3A33A9C2-CDCA-43D3-A8F0-A3F7343507BB}" srcOrd="0" destOrd="0" presId="urn:microsoft.com/office/officeart/2005/8/layout/orgChart1"/>
    <dgm:cxn modelId="{1834728B-59B1-461F-9D4B-13E54F7CE995}" type="presParOf" srcId="{078FD800-A6A0-4ADA-BFAA-DB839479CA13}" destId="{0CEF58EC-7D7A-4A2C-965C-389B220FFB47}" srcOrd="1" destOrd="0" presId="urn:microsoft.com/office/officeart/2005/8/layout/orgChart1"/>
    <dgm:cxn modelId="{15F6EBC3-E698-492D-8D19-03776B17B04E}" type="presParOf" srcId="{0CEF58EC-7D7A-4A2C-965C-389B220FFB47}" destId="{B760D8CA-17F7-4E62-A03A-548DAAA6E357}" srcOrd="0" destOrd="0" presId="urn:microsoft.com/office/officeart/2005/8/layout/orgChart1"/>
    <dgm:cxn modelId="{8C59A213-0B7C-49CE-8C8B-59B02211A019}" type="presParOf" srcId="{B760D8CA-17F7-4E62-A03A-548DAAA6E357}" destId="{D6EE8EB0-574D-459B-8C9E-381DF50038B0}" srcOrd="0" destOrd="0" presId="urn:microsoft.com/office/officeart/2005/8/layout/orgChart1"/>
    <dgm:cxn modelId="{57FC1B1B-F100-4260-A927-E6A6CC647568}" type="presParOf" srcId="{B760D8CA-17F7-4E62-A03A-548DAAA6E357}" destId="{37C9F131-6E36-4C02-9B97-FB53C00BD793}" srcOrd="1" destOrd="0" presId="urn:microsoft.com/office/officeart/2005/8/layout/orgChart1"/>
    <dgm:cxn modelId="{3D201226-ACBA-45A6-907A-093268F6A287}" type="presParOf" srcId="{0CEF58EC-7D7A-4A2C-965C-389B220FFB47}" destId="{2C9D68DA-CD09-4797-8DE1-D912FBD305B0}" srcOrd="1" destOrd="0" presId="urn:microsoft.com/office/officeart/2005/8/layout/orgChart1"/>
    <dgm:cxn modelId="{AAAAB86F-E739-4495-BB95-65E597C76084}" type="presParOf" srcId="{0CEF58EC-7D7A-4A2C-965C-389B220FFB47}" destId="{D59AC954-BAB9-45D9-90D8-654FBC517028}" srcOrd="2" destOrd="0" presId="urn:microsoft.com/office/officeart/2005/8/layout/orgChart1"/>
    <dgm:cxn modelId="{94EDD68A-494F-45D2-B638-F1ACA49F510C}" type="presParOf" srcId="{812BA879-B16E-4878-981F-4A793AD8D0AA}" destId="{15E39B1A-41FB-46D5-82F7-DEAE4E9BFAAA}" srcOrd="2" destOrd="0" presId="urn:microsoft.com/office/officeart/2005/8/layout/orgChart1"/>
    <dgm:cxn modelId="{1AB85480-753D-44DA-B92B-402F2D2478BF}" type="presParOf" srcId="{B5D396FE-7EF1-4609-99EB-7E4CF5D9831E}" destId="{5EE86272-64DE-43B4-B292-E8047CD38A00}" srcOrd="4" destOrd="0" presId="urn:microsoft.com/office/officeart/2005/8/layout/orgChart1"/>
    <dgm:cxn modelId="{FEE560C6-461D-4832-A614-59022C3989FB}" type="presParOf" srcId="{B5D396FE-7EF1-4609-99EB-7E4CF5D9831E}" destId="{AD596983-A5CE-494B-9CC8-7250205710FE}" srcOrd="5" destOrd="0" presId="urn:microsoft.com/office/officeart/2005/8/layout/orgChart1"/>
    <dgm:cxn modelId="{EC440C10-7B37-42EF-BC7D-EEE3DD5473A4}" type="presParOf" srcId="{AD596983-A5CE-494B-9CC8-7250205710FE}" destId="{0C27DD42-E963-44C6-9B69-237673069A8B}" srcOrd="0" destOrd="0" presId="urn:microsoft.com/office/officeart/2005/8/layout/orgChart1"/>
    <dgm:cxn modelId="{FB37CCFF-59C5-48CB-9F33-096EE8179EBF}" type="presParOf" srcId="{0C27DD42-E963-44C6-9B69-237673069A8B}" destId="{2E822B27-316F-496B-919F-0E7229434533}" srcOrd="0" destOrd="0" presId="urn:microsoft.com/office/officeart/2005/8/layout/orgChart1"/>
    <dgm:cxn modelId="{2D0753CF-D90D-459C-90B3-8F5131B26915}" type="presParOf" srcId="{0C27DD42-E963-44C6-9B69-237673069A8B}" destId="{18D0BD08-084C-4122-B35A-F2FE9C40D501}" srcOrd="1" destOrd="0" presId="urn:microsoft.com/office/officeart/2005/8/layout/orgChart1"/>
    <dgm:cxn modelId="{2404FBA8-7687-42E2-907A-A4B5A709C3A1}" type="presParOf" srcId="{AD596983-A5CE-494B-9CC8-7250205710FE}" destId="{2B856BA5-1DC8-4085-AA91-2D1B9843DD4A}" srcOrd="1" destOrd="0" presId="urn:microsoft.com/office/officeart/2005/8/layout/orgChart1"/>
    <dgm:cxn modelId="{166D3335-BEC5-4DC5-9E53-1008508CFDD7}" type="presParOf" srcId="{2B856BA5-1DC8-4085-AA91-2D1B9843DD4A}" destId="{E67790CB-B490-497E-9FE5-72F3F7E399D0}" srcOrd="0" destOrd="0" presId="urn:microsoft.com/office/officeart/2005/8/layout/orgChart1"/>
    <dgm:cxn modelId="{C4222A18-5224-45E2-8315-D7876D5D3308}" type="presParOf" srcId="{2B856BA5-1DC8-4085-AA91-2D1B9843DD4A}" destId="{DD9220C9-B5A4-4D6D-806D-86FF9BCB5B50}" srcOrd="1" destOrd="0" presId="urn:microsoft.com/office/officeart/2005/8/layout/orgChart1"/>
    <dgm:cxn modelId="{C85364B2-DCB0-460B-A8D5-D8C387DFAE78}" type="presParOf" srcId="{DD9220C9-B5A4-4D6D-806D-86FF9BCB5B50}" destId="{C1B825F8-310B-4766-A547-85D804362D18}" srcOrd="0" destOrd="0" presId="urn:microsoft.com/office/officeart/2005/8/layout/orgChart1"/>
    <dgm:cxn modelId="{C6B0CA1F-EDFF-4655-A009-E77881EB40BC}" type="presParOf" srcId="{C1B825F8-310B-4766-A547-85D804362D18}" destId="{7D77427F-A4C1-4C49-A28B-231B2609BA92}" srcOrd="0" destOrd="0" presId="urn:microsoft.com/office/officeart/2005/8/layout/orgChart1"/>
    <dgm:cxn modelId="{C6067162-FD0C-4A11-9F20-99BE21D2C77D}" type="presParOf" srcId="{C1B825F8-310B-4766-A547-85D804362D18}" destId="{E1B5B809-26A0-461E-92AC-8F5D9AD19FD7}" srcOrd="1" destOrd="0" presId="urn:microsoft.com/office/officeart/2005/8/layout/orgChart1"/>
    <dgm:cxn modelId="{33838872-743B-4855-9F97-F32121CA2059}" type="presParOf" srcId="{DD9220C9-B5A4-4D6D-806D-86FF9BCB5B50}" destId="{FE2891EB-51F2-4FBD-892E-513A7B6D0464}" srcOrd="1" destOrd="0" presId="urn:microsoft.com/office/officeart/2005/8/layout/orgChart1"/>
    <dgm:cxn modelId="{3B415BB9-71B8-44B0-9C82-D6860A974EA1}" type="presParOf" srcId="{DD9220C9-B5A4-4D6D-806D-86FF9BCB5B50}" destId="{3AF088FF-8D47-4F93-A48F-4DAB0FCC1B11}" srcOrd="2" destOrd="0" presId="urn:microsoft.com/office/officeart/2005/8/layout/orgChart1"/>
    <dgm:cxn modelId="{A06FC81F-0252-4960-A9E2-EB395F4F4AA2}" type="presParOf" srcId="{AD596983-A5CE-494B-9CC8-7250205710FE}" destId="{888E9B5E-8EBA-4110-9FC6-3DFD4CBCD8D7}" srcOrd="2" destOrd="0" presId="urn:microsoft.com/office/officeart/2005/8/layout/orgChart1"/>
    <dgm:cxn modelId="{378270D3-51D4-4187-8D87-B5C7801D3238}" type="presParOf" srcId="{B5D396FE-7EF1-4609-99EB-7E4CF5D9831E}" destId="{B6865F3B-90AA-4651-8250-C851C3382E66}" srcOrd="6" destOrd="0" presId="urn:microsoft.com/office/officeart/2005/8/layout/orgChart1"/>
    <dgm:cxn modelId="{5F62A807-ACA3-44FA-878B-9D12149EF89F}" type="presParOf" srcId="{B5D396FE-7EF1-4609-99EB-7E4CF5D9831E}" destId="{C5B1A034-DD77-42BB-84A5-9FD166404029}" srcOrd="7" destOrd="0" presId="urn:microsoft.com/office/officeart/2005/8/layout/orgChart1"/>
    <dgm:cxn modelId="{4F33B3C8-35C2-4146-BA74-1546FCA659DF}" type="presParOf" srcId="{C5B1A034-DD77-42BB-84A5-9FD166404029}" destId="{FC6FA38B-9F9E-4BDA-9D94-89D62DC5727E}" srcOrd="0" destOrd="0" presId="urn:microsoft.com/office/officeart/2005/8/layout/orgChart1"/>
    <dgm:cxn modelId="{5E8E393E-41A4-455B-A07C-61DB2072040C}" type="presParOf" srcId="{FC6FA38B-9F9E-4BDA-9D94-89D62DC5727E}" destId="{C8A1A5FB-2AB2-409E-8E17-3E9864AAEF50}" srcOrd="0" destOrd="0" presId="urn:microsoft.com/office/officeart/2005/8/layout/orgChart1"/>
    <dgm:cxn modelId="{70A7D720-1E87-4207-8505-81A3844011D2}" type="presParOf" srcId="{FC6FA38B-9F9E-4BDA-9D94-89D62DC5727E}" destId="{67B163BC-0DE7-405C-B676-B3136584EFA8}" srcOrd="1" destOrd="0" presId="urn:microsoft.com/office/officeart/2005/8/layout/orgChart1"/>
    <dgm:cxn modelId="{00E0251D-5D0B-4CB1-B7B6-8F011675A9E1}" type="presParOf" srcId="{C5B1A034-DD77-42BB-84A5-9FD166404029}" destId="{81391C90-086B-4D8F-BC2D-C47C2D321D27}" srcOrd="1" destOrd="0" presId="urn:microsoft.com/office/officeart/2005/8/layout/orgChart1"/>
    <dgm:cxn modelId="{3D5DF81E-643C-4A72-BD93-725EA92C26F7}" type="presParOf" srcId="{81391C90-086B-4D8F-BC2D-C47C2D321D27}" destId="{59816BD7-CB07-4E5B-B3EF-9F9A32DDB84A}" srcOrd="0" destOrd="0" presId="urn:microsoft.com/office/officeart/2005/8/layout/orgChart1"/>
    <dgm:cxn modelId="{004CCA79-8582-4DFF-ACEE-EA243462A482}" type="presParOf" srcId="{81391C90-086B-4D8F-BC2D-C47C2D321D27}" destId="{17AC7E2B-2A71-4419-AB09-29BC5E29C7D4}" srcOrd="1" destOrd="0" presId="urn:microsoft.com/office/officeart/2005/8/layout/orgChart1"/>
    <dgm:cxn modelId="{FF276321-7EA6-47D3-8BFD-625659512A2E}" type="presParOf" srcId="{17AC7E2B-2A71-4419-AB09-29BC5E29C7D4}" destId="{94C6F208-9980-4FFD-99BE-5A8E942D3BEB}" srcOrd="0" destOrd="0" presId="urn:microsoft.com/office/officeart/2005/8/layout/orgChart1"/>
    <dgm:cxn modelId="{07E7B016-F113-42DB-945A-B3F65A84931E}" type="presParOf" srcId="{94C6F208-9980-4FFD-99BE-5A8E942D3BEB}" destId="{C26B4CF7-1850-4F9A-83D5-50A03226471F}" srcOrd="0" destOrd="0" presId="urn:microsoft.com/office/officeart/2005/8/layout/orgChart1"/>
    <dgm:cxn modelId="{461C30F8-6EEE-4851-A4A0-209622396136}" type="presParOf" srcId="{94C6F208-9980-4FFD-99BE-5A8E942D3BEB}" destId="{EDAA213E-331B-4ECF-8227-A7B10FB93E8A}" srcOrd="1" destOrd="0" presId="urn:microsoft.com/office/officeart/2005/8/layout/orgChart1"/>
    <dgm:cxn modelId="{E43CE86B-9C48-4597-B11D-407FD2D1BC87}" type="presParOf" srcId="{17AC7E2B-2A71-4419-AB09-29BC5E29C7D4}" destId="{CCF71297-9E86-4031-B805-0A87CEED9998}" srcOrd="1" destOrd="0" presId="urn:microsoft.com/office/officeart/2005/8/layout/orgChart1"/>
    <dgm:cxn modelId="{4BCE0C1A-62F7-4365-A62A-6F7989116FFB}" type="presParOf" srcId="{17AC7E2B-2A71-4419-AB09-29BC5E29C7D4}" destId="{06E0E507-B3D2-40C2-87A2-7DB552DD233F}" srcOrd="2" destOrd="0" presId="urn:microsoft.com/office/officeart/2005/8/layout/orgChart1"/>
    <dgm:cxn modelId="{F510B0BF-13C6-4F04-90CC-9077C5A076A4}" type="presParOf" srcId="{C5B1A034-DD77-42BB-84A5-9FD166404029}" destId="{AB7FC40F-4B4C-4099-8441-389AAF98438D}" srcOrd="2" destOrd="0" presId="urn:microsoft.com/office/officeart/2005/8/layout/orgChart1"/>
    <dgm:cxn modelId="{BB939910-41ED-4436-8B03-D17FBA93BFA1}" type="presParOf" srcId="{EFA0F11A-255F-45DE-A8A9-84080BE594B6}" destId="{CE021852-1DD1-41C5-9933-0D0FEE86F31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E88ED58-8998-4E7C-999E-4FEB6C42672C}" type="doc">
      <dgm:prSet loTypeId="urn:microsoft.com/office/officeart/2005/8/layout/hierarchy3" loCatId="hierarchy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FED43268-EA29-45F8-B16F-211EC1F4F6DE}">
      <dgm:prSet phldrT="[Текст]"/>
      <dgm:spPr/>
      <dgm:t>
        <a:bodyPr/>
        <a:lstStyle/>
        <a:p>
          <a:r>
            <a:rPr lang="uk-UA" b="1" dirty="0" smtClean="0"/>
            <a:t>Усне мовлення</a:t>
          </a:r>
          <a:endParaRPr lang="ru-RU" b="1" dirty="0"/>
        </a:p>
      </dgm:t>
    </dgm:pt>
    <dgm:pt modelId="{009AF652-C4E2-4497-8573-2B7EF1E6061E}" type="parTrans" cxnId="{9ACB531D-CA2A-4D80-A4CC-001DAFF28828}">
      <dgm:prSet/>
      <dgm:spPr/>
      <dgm:t>
        <a:bodyPr/>
        <a:lstStyle/>
        <a:p>
          <a:endParaRPr lang="ru-RU"/>
        </a:p>
      </dgm:t>
    </dgm:pt>
    <dgm:pt modelId="{C7F25687-E786-4E7F-B705-69BB6B8A3DCF}" type="sibTrans" cxnId="{9ACB531D-CA2A-4D80-A4CC-001DAFF28828}">
      <dgm:prSet/>
      <dgm:spPr/>
      <dgm:t>
        <a:bodyPr/>
        <a:lstStyle/>
        <a:p>
          <a:endParaRPr lang="ru-RU"/>
        </a:p>
      </dgm:t>
    </dgm:pt>
    <dgm:pt modelId="{FF10283B-9186-4584-87B0-7DDF59E20ECE}">
      <dgm:prSet phldrT="[Текст]"/>
      <dgm:spPr/>
      <dgm:t>
        <a:bodyPr/>
        <a:lstStyle/>
        <a:p>
          <a:r>
            <a:rPr lang="uk-UA" dirty="0" smtClean="0"/>
            <a:t>Паузи в межах речення.</a:t>
          </a:r>
          <a:endParaRPr lang="ru-RU" dirty="0"/>
        </a:p>
      </dgm:t>
    </dgm:pt>
    <dgm:pt modelId="{4DED73FD-56D1-4920-AB90-D65340137D79}" type="parTrans" cxnId="{F86078BB-9E13-4D0F-9021-013648DAD13F}">
      <dgm:prSet/>
      <dgm:spPr/>
      <dgm:t>
        <a:bodyPr/>
        <a:lstStyle/>
        <a:p>
          <a:endParaRPr lang="ru-RU"/>
        </a:p>
      </dgm:t>
    </dgm:pt>
    <dgm:pt modelId="{67923F66-CB1A-4578-9200-374FE95A08CC}" type="sibTrans" cxnId="{F86078BB-9E13-4D0F-9021-013648DAD13F}">
      <dgm:prSet/>
      <dgm:spPr/>
      <dgm:t>
        <a:bodyPr/>
        <a:lstStyle/>
        <a:p>
          <a:endParaRPr lang="ru-RU"/>
        </a:p>
      </dgm:t>
    </dgm:pt>
    <dgm:pt modelId="{4A19C0AA-BCD9-4CA2-B800-7E817EDFC42C}">
      <dgm:prSet phldrT="[Текст]"/>
      <dgm:spPr/>
      <dgm:t>
        <a:bodyPr/>
        <a:lstStyle/>
        <a:p>
          <a:r>
            <a:rPr lang="uk-UA" dirty="0" smtClean="0"/>
            <a:t>Паузи між реченнями.</a:t>
          </a:r>
          <a:endParaRPr lang="ru-RU" dirty="0"/>
        </a:p>
      </dgm:t>
    </dgm:pt>
    <dgm:pt modelId="{4263F102-69BC-433D-907B-5E92F04E6C3A}" type="parTrans" cxnId="{8DAA755F-C4BB-4C25-A769-78E86F347514}">
      <dgm:prSet/>
      <dgm:spPr/>
      <dgm:t>
        <a:bodyPr/>
        <a:lstStyle/>
        <a:p>
          <a:endParaRPr lang="ru-RU"/>
        </a:p>
      </dgm:t>
    </dgm:pt>
    <dgm:pt modelId="{693DA069-84D5-4C22-8260-191B5D8489C8}" type="sibTrans" cxnId="{8DAA755F-C4BB-4C25-A769-78E86F347514}">
      <dgm:prSet/>
      <dgm:spPr/>
      <dgm:t>
        <a:bodyPr/>
        <a:lstStyle/>
        <a:p>
          <a:endParaRPr lang="ru-RU"/>
        </a:p>
      </dgm:t>
    </dgm:pt>
    <dgm:pt modelId="{28611FA2-AC54-4C2A-8625-420520B21A6A}">
      <dgm:prSet phldrT="[Текст]"/>
      <dgm:spPr/>
      <dgm:t>
        <a:bodyPr/>
        <a:lstStyle/>
        <a:p>
          <a:r>
            <a:rPr lang="uk-UA" b="1" dirty="0" smtClean="0"/>
            <a:t>Писемне мовлення</a:t>
          </a:r>
          <a:endParaRPr lang="ru-RU" b="1" dirty="0"/>
        </a:p>
      </dgm:t>
    </dgm:pt>
    <dgm:pt modelId="{02F5C5D8-4281-4BA5-8A39-7AD5CC26BA3D}" type="parTrans" cxnId="{AC346A3F-5552-4CA5-9775-B36033193DA2}">
      <dgm:prSet/>
      <dgm:spPr/>
      <dgm:t>
        <a:bodyPr/>
        <a:lstStyle/>
        <a:p>
          <a:endParaRPr lang="ru-RU"/>
        </a:p>
      </dgm:t>
    </dgm:pt>
    <dgm:pt modelId="{E479721D-A1DD-421C-8A6A-FDAB1BFA0704}" type="sibTrans" cxnId="{AC346A3F-5552-4CA5-9775-B36033193DA2}">
      <dgm:prSet/>
      <dgm:spPr/>
      <dgm:t>
        <a:bodyPr/>
        <a:lstStyle/>
        <a:p>
          <a:endParaRPr lang="ru-RU"/>
        </a:p>
      </dgm:t>
    </dgm:pt>
    <dgm:pt modelId="{5E3BC054-5DC0-4816-B969-63611A9DA088}">
      <dgm:prSet phldrT="[Текст]"/>
      <dgm:spPr/>
      <dgm:t>
        <a:bodyPr/>
        <a:lstStyle/>
        <a:p>
          <a:r>
            <a:rPr lang="uk-UA" dirty="0" smtClean="0"/>
            <a:t>Велика літера.</a:t>
          </a:r>
          <a:endParaRPr lang="ru-RU" dirty="0"/>
        </a:p>
      </dgm:t>
    </dgm:pt>
    <dgm:pt modelId="{A695E83E-41C7-4C37-936F-78C3EDA1C640}" type="parTrans" cxnId="{ABDD6499-F0F3-46AA-B778-3AE859477C7B}">
      <dgm:prSet/>
      <dgm:spPr/>
      <dgm:t>
        <a:bodyPr/>
        <a:lstStyle/>
        <a:p>
          <a:endParaRPr lang="ru-RU"/>
        </a:p>
      </dgm:t>
    </dgm:pt>
    <dgm:pt modelId="{C3BE43DE-CD5D-4494-AC1C-113B2FBBB25F}" type="sibTrans" cxnId="{ABDD6499-F0F3-46AA-B778-3AE859477C7B}">
      <dgm:prSet/>
      <dgm:spPr/>
      <dgm:t>
        <a:bodyPr/>
        <a:lstStyle/>
        <a:p>
          <a:endParaRPr lang="ru-RU"/>
        </a:p>
      </dgm:t>
    </dgm:pt>
    <dgm:pt modelId="{7FFA9F22-FCF1-4CD9-A3E8-27DA84251381}">
      <dgm:prSet phldrT="[Текст]"/>
      <dgm:spPr/>
      <dgm:t>
        <a:bodyPr/>
        <a:lstStyle/>
        <a:p>
          <a:r>
            <a:rPr lang="uk-UA" dirty="0" smtClean="0"/>
            <a:t>Розділові знаки. </a:t>
          </a:r>
          <a:endParaRPr lang="ru-RU" dirty="0"/>
        </a:p>
      </dgm:t>
    </dgm:pt>
    <dgm:pt modelId="{3C57A25A-9D93-4E7D-838C-ECF7F172DB8C}" type="parTrans" cxnId="{16EBE073-3891-42CD-8089-D7BE922C9EA5}">
      <dgm:prSet/>
      <dgm:spPr/>
      <dgm:t>
        <a:bodyPr/>
        <a:lstStyle/>
        <a:p>
          <a:endParaRPr lang="ru-RU"/>
        </a:p>
      </dgm:t>
    </dgm:pt>
    <dgm:pt modelId="{B2D6BDF4-1FA3-401B-8C0F-E07D1E936F8C}" type="sibTrans" cxnId="{16EBE073-3891-42CD-8089-D7BE922C9EA5}">
      <dgm:prSet/>
      <dgm:spPr/>
      <dgm:t>
        <a:bodyPr/>
        <a:lstStyle/>
        <a:p>
          <a:endParaRPr lang="ru-RU"/>
        </a:p>
      </dgm:t>
    </dgm:pt>
    <dgm:pt modelId="{0F1762F0-34EC-4D80-B125-1107F22633C9}" type="pres">
      <dgm:prSet presAssocID="{AE88ED58-8998-4E7C-999E-4FEB6C42672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CC39AD0-22B1-4232-BD5A-AEE8B0FC4871}" type="pres">
      <dgm:prSet presAssocID="{FED43268-EA29-45F8-B16F-211EC1F4F6DE}" presName="root" presStyleCnt="0"/>
      <dgm:spPr/>
    </dgm:pt>
    <dgm:pt modelId="{4028D3FA-2232-4C7F-9AE0-B88BEC905501}" type="pres">
      <dgm:prSet presAssocID="{FED43268-EA29-45F8-B16F-211EC1F4F6DE}" presName="rootComposite" presStyleCnt="0"/>
      <dgm:spPr/>
    </dgm:pt>
    <dgm:pt modelId="{5E030C8B-193A-47D8-8171-852DAADFAFEE}" type="pres">
      <dgm:prSet presAssocID="{FED43268-EA29-45F8-B16F-211EC1F4F6DE}" presName="rootText" presStyleLbl="node1" presStyleIdx="0" presStyleCnt="2"/>
      <dgm:spPr/>
      <dgm:t>
        <a:bodyPr/>
        <a:lstStyle/>
        <a:p>
          <a:endParaRPr lang="ru-RU"/>
        </a:p>
      </dgm:t>
    </dgm:pt>
    <dgm:pt modelId="{763B1877-7B90-4FBA-979A-A8C008FDF275}" type="pres">
      <dgm:prSet presAssocID="{FED43268-EA29-45F8-B16F-211EC1F4F6DE}" presName="rootConnector" presStyleLbl="node1" presStyleIdx="0" presStyleCnt="2"/>
      <dgm:spPr/>
      <dgm:t>
        <a:bodyPr/>
        <a:lstStyle/>
        <a:p>
          <a:endParaRPr lang="ru-RU"/>
        </a:p>
      </dgm:t>
    </dgm:pt>
    <dgm:pt modelId="{70410E47-C357-4B3F-9977-2BF4EAF493CC}" type="pres">
      <dgm:prSet presAssocID="{FED43268-EA29-45F8-B16F-211EC1F4F6DE}" presName="childShape" presStyleCnt="0"/>
      <dgm:spPr/>
    </dgm:pt>
    <dgm:pt modelId="{B8EBB3E6-F0ED-4E26-84C9-8BDB6D46C40E}" type="pres">
      <dgm:prSet presAssocID="{4DED73FD-56D1-4920-AB90-D65340137D79}" presName="Name13" presStyleLbl="parChTrans1D2" presStyleIdx="0" presStyleCnt="4"/>
      <dgm:spPr/>
      <dgm:t>
        <a:bodyPr/>
        <a:lstStyle/>
        <a:p>
          <a:endParaRPr lang="ru-RU"/>
        </a:p>
      </dgm:t>
    </dgm:pt>
    <dgm:pt modelId="{D82E72CC-EDDE-49FF-B944-9DC05FA3FB57}" type="pres">
      <dgm:prSet presAssocID="{FF10283B-9186-4584-87B0-7DDF59E20ECE}" presName="child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6CE487-A400-4C99-B1DC-8A9BAADA44B6}" type="pres">
      <dgm:prSet presAssocID="{4263F102-69BC-433D-907B-5E92F04E6C3A}" presName="Name13" presStyleLbl="parChTrans1D2" presStyleIdx="1" presStyleCnt="4"/>
      <dgm:spPr/>
      <dgm:t>
        <a:bodyPr/>
        <a:lstStyle/>
        <a:p>
          <a:endParaRPr lang="ru-RU"/>
        </a:p>
      </dgm:t>
    </dgm:pt>
    <dgm:pt modelId="{7E6D0634-CBB7-4D91-9512-32939DEA3577}" type="pres">
      <dgm:prSet presAssocID="{4A19C0AA-BCD9-4CA2-B800-7E817EDFC42C}" presName="child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83C28E-1C77-43C7-A6E7-67C133E60CFD}" type="pres">
      <dgm:prSet presAssocID="{28611FA2-AC54-4C2A-8625-420520B21A6A}" presName="root" presStyleCnt="0"/>
      <dgm:spPr/>
    </dgm:pt>
    <dgm:pt modelId="{E0128EDC-3A97-45D7-83C6-665A1E6EDE70}" type="pres">
      <dgm:prSet presAssocID="{28611FA2-AC54-4C2A-8625-420520B21A6A}" presName="rootComposite" presStyleCnt="0"/>
      <dgm:spPr/>
    </dgm:pt>
    <dgm:pt modelId="{C1FE7146-363D-4E6B-AF1C-16FCEFDFECD0}" type="pres">
      <dgm:prSet presAssocID="{28611FA2-AC54-4C2A-8625-420520B21A6A}" presName="rootText" presStyleLbl="node1" presStyleIdx="1" presStyleCnt="2"/>
      <dgm:spPr/>
      <dgm:t>
        <a:bodyPr/>
        <a:lstStyle/>
        <a:p>
          <a:endParaRPr lang="ru-RU"/>
        </a:p>
      </dgm:t>
    </dgm:pt>
    <dgm:pt modelId="{082DFDA1-26EB-4EC6-B9A2-0B89F28F743A}" type="pres">
      <dgm:prSet presAssocID="{28611FA2-AC54-4C2A-8625-420520B21A6A}" presName="rootConnector" presStyleLbl="node1" presStyleIdx="1" presStyleCnt="2"/>
      <dgm:spPr/>
      <dgm:t>
        <a:bodyPr/>
        <a:lstStyle/>
        <a:p>
          <a:endParaRPr lang="ru-RU"/>
        </a:p>
      </dgm:t>
    </dgm:pt>
    <dgm:pt modelId="{17AB1617-F6CA-42ED-9BDA-631AD4E8D584}" type="pres">
      <dgm:prSet presAssocID="{28611FA2-AC54-4C2A-8625-420520B21A6A}" presName="childShape" presStyleCnt="0"/>
      <dgm:spPr/>
    </dgm:pt>
    <dgm:pt modelId="{E1288FF6-5BD2-4B5B-BE3A-A4A35B272677}" type="pres">
      <dgm:prSet presAssocID="{A695E83E-41C7-4C37-936F-78C3EDA1C640}" presName="Name13" presStyleLbl="parChTrans1D2" presStyleIdx="2" presStyleCnt="4"/>
      <dgm:spPr/>
      <dgm:t>
        <a:bodyPr/>
        <a:lstStyle/>
        <a:p>
          <a:endParaRPr lang="ru-RU"/>
        </a:p>
      </dgm:t>
    </dgm:pt>
    <dgm:pt modelId="{09DD7FF4-BA1E-4589-A1B2-06E0ED581768}" type="pres">
      <dgm:prSet presAssocID="{5E3BC054-5DC0-4816-B969-63611A9DA088}" presName="child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049B73-F226-473E-A4C7-7A090EF9B1B6}" type="pres">
      <dgm:prSet presAssocID="{3C57A25A-9D93-4E7D-838C-ECF7F172DB8C}" presName="Name13" presStyleLbl="parChTrans1D2" presStyleIdx="3" presStyleCnt="4"/>
      <dgm:spPr/>
      <dgm:t>
        <a:bodyPr/>
        <a:lstStyle/>
        <a:p>
          <a:endParaRPr lang="ru-RU"/>
        </a:p>
      </dgm:t>
    </dgm:pt>
    <dgm:pt modelId="{100D2488-2D2E-4041-83D6-B8752ABF22BA}" type="pres">
      <dgm:prSet presAssocID="{7FFA9F22-FCF1-4CD9-A3E8-27DA84251381}" presName="child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6EBE073-3891-42CD-8089-D7BE922C9EA5}" srcId="{28611FA2-AC54-4C2A-8625-420520B21A6A}" destId="{7FFA9F22-FCF1-4CD9-A3E8-27DA84251381}" srcOrd="1" destOrd="0" parTransId="{3C57A25A-9D93-4E7D-838C-ECF7F172DB8C}" sibTransId="{B2D6BDF4-1FA3-401B-8C0F-E07D1E936F8C}"/>
    <dgm:cxn modelId="{9ACB531D-CA2A-4D80-A4CC-001DAFF28828}" srcId="{AE88ED58-8998-4E7C-999E-4FEB6C42672C}" destId="{FED43268-EA29-45F8-B16F-211EC1F4F6DE}" srcOrd="0" destOrd="0" parTransId="{009AF652-C4E2-4497-8573-2B7EF1E6061E}" sibTransId="{C7F25687-E786-4E7F-B705-69BB6B8A3DCF}"/>
    <dgm:cxn modelId="{A465D2D5-79D0-4CAD-A3FE-B4A32C3260A1}" type="presOf" srcId="{FED43268-EA29-45F8-B16F-211EC1F4F6DE}" destId="{763B1877-7B90-4FBA-979A-A8C008FDF275}" srcOrd="1" destOrd="0" presId="urn:microsoft.com/office/officeart/2005/8/layout/hierarchy3"/>
    <dgm:cxn modelId="{1BC3E444-7697-4D07-AA7B-FE2375801755}" type="presOf" srcId="{FF10283B-9186-4584-87B0-7DDF59E20ECE}" destId="{D82E72CC-EDDE-49FF-B944-9DC05FA3FB57}" srcOrd="0" destOrd="0" presId="urn:microsoft.com/office/officeart/2005/8/layout/hierarchy3"/>
    <dgm:cxn modelId="{5FD9E9C8-9A2D-4D9B-BA64-86E041DC5E88}" type="presOf" srcId="{AE88ED58-8998-4E7C-999E-4FEB6C42672C}" destId="{0F1762F0-34EC-4D80-B125-1107F22633C9}" srcOrd="0" destOrd="0" presId="urn:microsoft.com/office/officeart/2005/8/layout/hierarchy3"/>
    <dgm:cxn modelId="{8DAA755F-C4BB-4C25-A769-78E86F347514}" srcId="{FED43268-EA29-45F8-B16F-211EC1F4F6DE}" destId="{4A19C0AA-BCD9-4CA2-B800-7E817EDFC42C}" srcOrd="1" destOrd="0" parTransId="{4263F102-69BC-433D-907B-5E92F04E6C3A}" sibTransId="{693DA069-84D5-4C22-8260-191B5D8489C8}"/>
    <dgm:cxn modelId="{AC346A3F-5552-4CA5-9775-B36033193DA2}" srcId="{AE88ED58-8998-4E7C-999E-4FEB6C42672C}" destId="{28611FA2-AC54-4C2A-8625-420520B21A6A}" srcOrd="1" destOrd="0" parTransId="{02F5C5D8-4281-4BA5-8A39-7AD5CC26BA3D}" sibTransId="{E479721D-A1DD-421C-8A6A-FDAB1BFA0704}"/>
    <dgm:cxn modelId="{2C49E91C-21C3-447C-88F0-A9D90EBB9585}" type="presOf" srcId="{28611FA2-AC54-4C2A-8625-420520B21A6A}" destId="{082DFDA1-26EB-4EC6-B9A2-0B89F28F743A}" srcOrd="1" destOrd="0" presId="urn:microsoft.com/office/officeart/2005/8/layout/hierarchy3"/>
    <dgm:cxn modelId="{94567DA2-3B57-4F22-94A0-63A863630B2F}" type="presOf" srcId="{4A19C0AA-BCD9-4CA2-B800-7E817EDFC42C}" destId="{7E6D0634-CBB7-4D91-9512-32939DEA3577}" srcOrd="0" destOrd="0" presId="urn:microsoft.com/office/officeart/2005/8/layout/hierarchy3"/>
    <dgm:cxn modelId="{B6A7D2F0-82E2-41C2-8AF8-008A30D21C30}" type="presOf" srcId="{7FFA9F22-FCF1-4CD9-A3E8-27DA84251381}" destId="{100D2488-2D2E-4041-83D6-B8752ABF22BA}" srcOrd="0" destOrd="0" presId="urn:microsoft.com/office/officeart/2005/8/layout/hierarchy3"/>
    <dgm:cxn modelId="{F86078BB-9E13-4D0F-9021-013648DAD13F}" srcId="{FED43268-EA29-45F8-B16F-211EC1F4F6DE}" destId="{FF10283B-9186-4584-87B0-7DDF59E20ECE}" srcOrd="0" destOrd="0" parTransId="{4DED73FD-56D1-4920-AB90-D65340137D79}" sibTransId="{67923F66-CB1A-4578-9200-374FE95A08CC}"/>
    <dgm:cxn modelId="{1842F48E-DD5A-4A68-9BF7-85234EDB9C62}" type="presOf" srcId="{3C57A25A-9D93-4E7D-838C-ECF7F172DB8C}" destId="{03049B73-F226-473E-A4C7-7A090EF9B1B6}" srcOrd="0" destOrd="0" presId="urn:microsoft.com/office/officeart/2005/8/layout/hierarchy3"/>
    <dgm:cxn modelId="{ABDD6499-F0F3-46AA-B778-3AE859477C7B}" srcId="{28611FA2-AC54-4C2A-8625-420520B21A6A}" destId="{5E3BC054-5DC0-4816-B969-63611A9DA088}" srcOrd="0" destOrd="0" parTransId="{A695E83E-41C7-4C37-936F-78C3EDA1C640}" sibTransId="{C3BE43DE-CD5D-4494-AC1C-113B2FBBB25F}"/>
    <dgm:cxn modelId="{F627B12C-D31E-49AF-B09D-4B858640CE56}" type="presOf" srcId="{A695E83E-41C7-4C37-936F-78C3EDA1C640}" destId="{E1288FF6-5BD2-4B5B-BE3A-A4A35B272677}" srcOrd="0" destOrd="0" presId="urn:microsoft.com/office/officeart/2005/8/layout/hierarchy3"/>
    <dgm:cxn modelId="{0F13EF78-AA84-4729-ACA6-F886E7B694E4}" type="presOf" srcId="{5E3BC054-5DC0-4816-B969-63611A9DA088}" destId="{09DD7FF4-BA1E-4589-A1B2-06E0ED581768}" srcOrd="0" destOrd="0" presId="urn:microsoft.com/office/officeart/2005/8/layout/hierarchy3"/>
    <dgm:cxn modelId="{7CDEC894-A1DA-4C94-B3B0-64BF2F685FCF}" type="presOf" srcId="{28611FA2-AC54-4C2A-8625-420520B21A6A}" destId="{C1FE7146-363D-4E6B-AF1C-16FCEFDFECD0}" srcOrd="0" destOrd="0" presId="urn:microsoft.com/office/officeart/2005/8/layout/hierarchy3"/>
    <dgm:cxn modelId="{74FD9929-ACA5-4A40-A5CB-896C808032D9}" type="presOf" srcId="{FED43268-EA29-45F8-B16F-211EC1F4F6DE}" destId="{5E030C8B-193A-47D8-8171-852DAADFAFEE}" srcOrd="0" destOrd="0" presId="urn:microsoft.com/office/officeart/2005/8/layout/hierarchy3"/>
    <dgm:cxn modelId="{B797A8F4-431C-462A-BCB1-30D771DB3521}" type="presOf" srcId="{4263F102-69BC-433D-907B-5E92F04E6C3A}" destId="{5E6CE487-A400-4C99-B1DC-8A9BAADA44B6}" srcOrd="0" destOrd="0" presId="urn:microsoft.com/office/officeart/2005/8/layout/hierarchy3"/>
    <dgm:cxn modelId="{59B8CBF8-DAB9-46DE-9BD5-92D8E077BD38}" type="presOf" srcId="{4DED73FD-56D1-4920-AB90-D65340137D79}" destId="{B8EBB3E6-F0ED-4E26-84C9-8BDB6D46C40E}" srcOrd="0" destOrd="0" presId="urn:microsoft.com/office/officeart/2005/8/layout/hierarchy3"/>
    <dgm:cxn modelId="{58062C7A-4581-4779-95E9-0DDD64D7D8FA}" type="presParOf" srcId="{0F1762F0-34EC-4D80-B125-1107F22633C9}" destId="{7CC39AD0-22B1-4232-BD5A-AEE8B0FC4871}" srcOrd="0" destOrd="0" presId="urn:microsoft.com/office/officeart/2005/8/layout/hierarchy3"/>
    <dgm:cxn modelId="{C8B4574D-B58F-4F97-B642-544925131F99}" type="presParOf" srcId="{7CC39AD0-22B1-4232-BD5A-AEE8B0FC4871}" destId="{4028D3FA-2232-4C7F-9AE0-B88BEC905501}" srcOrd="0" destOrd="0" presId="urn:microsoft.com/office/officeart/2005/8/layout/hierarchy3"/>
    <dgm:cxn modelId="{2F2F8B33-8E99-4C38-85D6-0F53E62AA979}" type="presParOf" srcId="{4028D3FA-2232-4C7F-9AE0-B88BEC905501}" destId="{5E030C8B-193A-47D8-8171-852DAADFAFEE}" srcOrd="0" destOrd="0" presId="urn:microsoft.com/office/officeart/2005/8/layout/hierarchy3"/>
    <dgm:cxn modelId="{D56588B2-F711-421F-B95C-65BBBAE02671}" type="presParOf" srcId="{4028D3FA-2232-4C7F-9AE0-B88BEC905501}" destId="{763B1877-7B90-4FBA-979A-A8C008FDF275}" srcOrd="1" destOrd="0" presId="urn:microsoft.com/office/officeart/2005/8/layout/hierarchy3"/>
    <dgm:cxn modelId="{BB131932-A664-4BA1-86A7-A17D555DD60B}" type="presParOf" srcId="{7CC39AD0-22B1-4232-BD5A-AEE8B0FC4871}" destId="{70410E47-C357-4B3F-9977-2BF4EAF493CC}" srcOrd="1" destOrd="0" presId="urn:microsoft.com/office/officeart/2005/8/layout/hierarchy3"/>
    <dgm:cxn modelId="{8B1B7FE6-4FEF-48F3-B6FA-23EFCE6210D8}" type="presParOf" srcId="{70410E47-C357-4B3F-9977-2BF4EAF493CC}" destId="{B8EBB3E6-F0ED-4E26-84C9-8BDB6D46C40E}" srcOrd="0" destOrd="0" presId="urn:microsoft.com/office/officeart/2005/8/layout/hierarchy3"/>
    <dgm:cxn modelId="{7EAE41A1-C9D4-4BB0-A45A-8A1A03E57720}" type="presParOf" srcId="{70410E47-C357-4B3F-9977-2BF4EAF493CC}" destId="{D82E72CC-EDDE-49FF-B944-9DC05FA3FB57}" srcOrd="1" destOrd="0" presId="urn:microsoft.com/office/officeart/2005/8/layout/hierarchy3"/>
    <dgm:cxn modelId="{042CA242-2503-43DC-9F7F-F7B5EE2B8A88}" type="presParOf" srcId="{70410E47-C357-4B3F-9977-2BF4EAF493CC}" destId="{5E6CE487-A400-4C99-B1DC-8A9BAADA44B6}" srcOrd="2" destOrd="0" presId="urn:microsoft.com/office/officeart/2005/8/layout/hierarchy3"/>
    <dgm:cxn modelId="{3B35A948-02F1-4EE1-A5D4-EECBB9D68FDC}" type="presParOf" srcId="{70410E47-C357-4B3F-9977-2BF4EAF493CC}" destId="{7E6D0634-CBB7-4D91-9512-32939DEA3577}" srcOrd="3" destOrd="0" presId="urn:microsoft.com/office/officeart/2005/8/layout/hierarchy3"/>
    <dgm:cxn modelId="{60EAAFCA-7199-4ECB-8434-BF381648BCDF}" type="presParOf" srcId="{0F1762F0-34EC-4D80-B125-1107F22633C9}" destId="{2283C28E-1C77-43C7-A6E7-67C133E60CFD}" srcOrd="1" destOrd="0" presId="urn:microsoft.com/office/officeart/2005/8/layout/hierarchy3"/>
    <dgm:cxn modelId="{67F06DAA-8A2F-4633-8D1E-D5C6FDA8E3E7}" type="presParOf" srcId="{2283C28E-1C77-43C7-A6E7-67C133E60CFD}" destId="{E0128EDC-3A97-45D7-83C6-665A1E6EDE70}" srcOrd="0" destOrd="0" presId="urn:microsoft.com/office/officeart/2005/8/layout/hierarchy3"/>
    <dgm:cxn modelId="{C33FD3EF-793D-422E-AFF2-C17AD91D09E1}" type="presParOf" srcId="{E0128EDC-3A97-45D7-83C6-665A1E6EDE70}" destId="{C1FE7146-363D-4E6B-AF1C-16FCEFDFECD0}" srcOrd="0" destOrd="0" presId="urn:microsoft.com/office/officeart/2005/8/layout/hierarchy3"/>
    <dgm:cxn modelId="{C8A25421-8A19-4730-AD15-4BDE2DDB2284}" type="presParOf" srcId="{E0128EDC-3A97-45D7-83C6-665A1E6EDE70}" destId="{082DFDA1-26EB-4EC6-B9A2-0B89F28F743A}" srcOrd="1" destOrd="0" presId="urn:microsoft.com/office/officeart/2005/8/layout/hierarchy3"/>
    <dgm:cxn modelId="{88451484-3AF7-4C21-8CAA-F197157BE6CA}" type="presParOf" srcId="{2283C28E-1C77-43C7-A6E7-67C133E60CFD}" destId="{17AB1617-F6CA-42ED-9BDA-631AD4E8D584}" srcOrd="1" destOrd="0" presId="urn:microsoft.com/office/officeart/2005/8/layout/hierarchy3"/>
    <dgm:cxn modelId="{C9F5560F-F101-46B9-8D9C-985AC2039950}" type="presParOf" srcId="{17AB1617-F6CA-42ED-9BDA-631AD4E8D584}" destId="{E1288FF6-5BD2-4B5B-BE3A-A4A35B272677}" srcOrd="0" destOrd="0" presId="urn:microsoft.com/office/officeart/2005/8/layout/hierarchy3"/>
    <dgm:cxn modelId="{4D63CCD8-099E-486B-A7D3-DF0748CE5FA4}" type="presParOf" srcId="{17AB1617-F6CA-42ED-9BDA-631AD4E8D584}" destId="{09DD7FF4-BA1E-4589-A1B2-06E0ED581768}" srcOrd="1" destOrd="0" presId="urn:microsoft.com/office/officeart/2005/8/layout/hierarchy3"/>
    <dgm:cxn modelId="{226A106F-2C9A-493B-BD1D-DC1F0088CE25}" type="presParOf" srcId="{17AB1617-F6CA-42ED-9BDA-631AD4E8D584}" destId="{03049B73-F226-473E-A4C7-7A090EF9B1B6}" srcOrd="2" destOrd="0" presId="urn:microsoft.com/office/officeart/2005/8/layout/hierarchy3"/>
    <dgm:cxn modelId="{1A15DF52-563E-43B4-98AE-DDF31B9101BA}" type="presParOf" srcId="{17AB1617-F6CA-42ED-9BDA-631AD4E8D584}" destId="{100D2488-2D2E-4041-83D6-B8752ABF22BA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B26A26E-F3F8-497B-B67D-105361CD2F39}" type="doc">
      <dgm:prSet loTypeId="urn:microsoft.com/office/officeart/2005/8/layout/hierarchy3" loCatId="hierarchy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7D00B8EA-2F2A-44C2-8A83-0ED9FFC76FD9}">
      <dgm:prSet phldrT="[Текст]"/>
      <dgm:spPr/>
      <dgm:t>
        <a:bodyPr/>
        <a:lstStyle/>
        <a:p>
          <a:r>
            <a:rPr lang="uk-UA" dirty="0" smtClean="0">
              <a:latin typeface="Arial Black" pitchFamily="34" charset="0"/>
            </a:rPr>
            <a:t>Підмет</a:t>
          </a:r>
          <a:endParaRPr lang="ru-RU" dirty="0">
            <a:latin typeface="Arial Black" pitchFamily="34" charset="0"/>
          </a:endParaRPr>
        </a:p>
      </dgm:t>
    </dgm:pt>
    <dgm:pt modelId="{451A276D-ECDC-441B-971A-E9F58E6FE5B2}" type="parTrans" cxnId="{B61AFCFA-EBAD-4C8B-9903-3A69E49F6595}">
      <dgm:prSet/>
      <dgm:spPr/>
      <dgm:t>
        <a:bodyPr/>
        <a:lstStyle/>
        <a:p>
          <a:endParaRPr lang="ru-RU"/>
        </a:p>
      </dgm:t>
    </dgm:pt>
    <dgm:pt modelId="{13EDDCEC-425F-4BC5-B86C-FABB968139ED}" type="sibTrans" cxnId="{B61AFCFA-EBAD-4C8B-9903-3A69E49F6595}">
      <dgm:prSet/>
      <dgm:spPr/>
      <dgm:t>
        <a:bodyPr/>
        <a:lstStyle/>
        <a:p>
          <a:endParaRPr lang="ru-RU"/>
        </a:p>
      </dgm:t>
    </dgm:pt>
    <dgm:pt modelId="{D8D7261C-6CF7-4637-A431-AABA27BFB9F2}">
      <dgm:prSet phldrT="[Текст]"/>
      <dgm:spPr/>
      <dgm:t>
        <a:bodyPr/>
        <a:lstStyle/>
        <a:p>
          <a:r>
            <a:rPr lang="uk-UA" dirty="0" smtClean="0"/>
            <a:t>Головний член речення.</a:t>
          </a:r>
          <a:endParaRPr lang="ru-RU" dirty="0"/>
        </a:p>
      </dgm:t>
    </dgm:pt>
    <dgm:pt modelId="{486D1BB9-6186-418D-A89C-477B9C3A4CC7}" type="parTrans" cxnId="{44B15962-5306-46CC-98D9-874CE72F6B4D}">
      <dgm:prSet/>
      <dgm:spPr/>
      <dgm:t>
        <a:bodyPr/>
        <a:lstStyle/>
        <a:p>
          <a:endParaRPr lang="ru-RU"/>
        </a:p>
      </dgm:t>
    </dgm:pt>
    <dgm:pt modelId="{DDB532CB-56E4-4798-A565-C1BC16CF5C1F}" type="sibTrans" cxnId="{44B15962-5306-46CC-98D9-874CE72F6B4D}">
      <dgm:prSet/>
      <dgm:spPr/>
      <dgm:t>
        <a:bodyPr/>
        <a:lstStyle/>
        <a:p>
          <a:endParaRPr lang="ru-RU"/>
        </a:p>
      </dgm:t>
    </dgm:pt>
    <dgm:pt modelId="{E3303FF5-7291-4ED5-8A66-BC1F93D61061}">
      <dgm:prSet phldrT="[Текст]"/>
      <dgm:spPr/>
      <dgm:t>
        <a:bodyPr/>
        <a:lstStyle/>
        <a:p>
          <a:r>
            <a:rPr lang="uk-UA" dirty="0" smtClean="0"/>
            <a:t>Означає предмет, про який говориться.</a:t>
          </a:r>
          <a:endParaRPr lang="ru-RU" dirty="0"/>
        </a:p>
      </dgm:t>
    </dgm:pt>
    <dgm:pt modelId="{3179679D-72D1-4912-9991-327187BEFC5F}" type="parTrans" cxnId="{4ED07484-4BBA-4C30-956A-A6F27EA83D15}">
      <dgm:prSet/>
      <dgm:spPr/>
      <dgm:t>
        <a:bodyPr/>
        <a:lstStyle/>
        <a:p>
          <a:endParaRPr lang="ru-RU"/>
        </a:p>
      </dgm:t>
    </dgm:pt>
    <dgm:pt modelId="{1AA7D7EF-72EA-42E1-86B5-AAAD5D86183E}" type="sibTrans" cxnId="{4ED07484-4BBA-4C30-956A-A6F27EA83D15}">
      <dgm:prSet/>
      <dgm:spPr/>
      <dgm:t>
        <a:bodyPr/>
        <a:lstStyle/>
        <a:p>
          <a:endParaRPr lang="ru-RU"/>
        </a:p>
      </dgm:t>
    </dgm:pt>
    <dgm:pt modelId="{E64DB05B-3AE0-4C0E-8793-D14EDC021CFC}">
      <dgm:prSet phldrT="[Текст]"/>
      <dgm:spPr/>
      <dgm:t>
        <a:bodyPr/>
        <a:lstStyle/>
        <a:p>
          <a:r>
            <a:rPr lang="uk-UA" dirty="0" smtClean="0">
              <a:latin typeface="Arial Black" pitchFamily="34" charset="0"/>
            </a:rPr>
            <a:t>Присудок</a:t>
          </a:r>
          <a:endParaRPr lang="ru-RU" dirty="0">
            <a:latin typeface="Arial Black" pitchFamily="34" charset="0"/>
          </a:endParaRPr>
        </a:p>
      </dgm:t>
    </dgm:pt>
    <dgm:pt modelId="{E7B96198-6369-4DAD-80F1-1B241BF05071}" type="parTrans" cxnId="{CBF82ED0-965B-4908-B99A-F605A8DB18C9}">
      <dgm:prSet/>
      <dgm:spPr/>
      <dgm:t>
        <a:bodyPr/>
        <a:lstStyle/>
        <a:p>
          <a:endParaRPr lang="ru-RU"/>
        </a:p>
      </dgm:t>
    </dgm:pt>
    <dgm:pt modelId="{685B3E79-0DD3-42DD-9F22-5AACE6655741}" type="sibTrans" cxnId="{CBF82ED0-965B-4908-B99A-F605A8DB18C9}">
      <dgm:prSet/>
      <dgm:spPr/>
      <dgm:t>
        <a:bodyPr/>
        <a:lstStyle/>
        <a:p>
          <a:endParaRPr lang="ru-RU"/>
        </a:p>
      </dgm:t>
    </dgm:pt>
    <dgm:pt modelId="{C3B96619-14F6-4CD1-9343-745DFF58CD66}">
      <dgm:prSet phldrT="[Текст]"/>
      <dgm:spPr/>
      <dgm:t>
        <a:bodyPr/>
        <a:lstStyle/>
        <a:p>
          <a:r>
            <a:rPr lang="uk-UA" dirty="0" smtClean="0"/>
            <a:t>Головний член речення. </a:t>
          </a:r>
          <a:endParaRPr lang="ru-RU" dirty="0"/>
        </a:p>
      </dgm:t>
    </dgm:pt>
    <dgm:pt modelId="{41841752-9280-4A4B-A0E8-533483D7A058}" type="parTrans" cxnId="{29441954-050A-47A7-8651-019D00A960D9}">
      <dgm:prSet/>
      <dgm:spPr/>
      <dgm:t>
        <a:bodyPr/>
        <a:lstStyle/>
        <a:p>
          <a:endParaRPr lang="ru-RU"/>
        </a:p>
      </dgm:t>
    </dgm:pt>
    <dgm:pt modelId="{0FB95D04-C8F6-4564-B2C1-DEFDCCE313D9}" type="sibTrans" cxnId="{29441954-050A-47A7-8651-019D00A960D9}">
      <dgm:prSet/>
      <dgm:spPr/>
      <dgm:t>
        <a:bodyPr/>
        <a:lstStyle/>
        <a:p>
          <a:endParaRPr lang="ru-RU"/>
        </a:p>
      </dgm:t>
    </dgm:pt>
    <dgm:pt modelId="{ECB32C09-480D-4E51-9CFE-0B910DECAA76}">
      <dgm:prSet phldrT="[Текст]"/>
      <dgm:spPr/>
      <dgm:t>
        <a:bodyPr/>
        <a:lstStyle/>
        <a:p>
          <a:r>
            <a:rPr lang="uk-UA" dirty="0" smtClean="0"/>
            <a:t>Означає, що говориться про предмет. </a:t>
          </a:r>
          <a:endParaRPr lang="ru-RU" dirty="0"/>
        </a:p>
      </dgm:t>
    </dgm:pt>
    <dgm:pt modelId="{E926B3F2-569E-4A3F-A7A5-423A1537B658}" type="parTrans" cxnId="{6896589A-552D-459C-B53E-9F13D5EA2949}">
      <dgm:prSet/>
      <dgm:spPr/>
      <dgm:t>
        <a:bodyPr/>
        <a:lstStyle/>
        <a:p>
          <a:endParaRPr lang="ru-RU"/>
        </a:p>
      </dgm:t>
    </dgm:pt>
    <dgm:pt modelId="{556A7871-349C-4132-84B5-3452902F5C22}" type="sibTrans" cxnId="{6896589A-552D-459C-B53E-9F13D5EA2949}">
      <dgm:prSet/>
      <dgm:spPr/>
      <dgm:t>
        <a:bodyPr/>
        <a:lstStyle/>
        <a:p>
          <a:endParaRPr lang="ru-RU"/>
        </a:p>
      </dgm:t>
    </dgm:pt>
    <dgm:pt modelId="{418773AA-1CED-4665-813D-0256B5CDB533}">
      <dgm:prSet/>
      <dgm:spPr/>
      <dgm:t>
        <a:bodyPr/>
        <a:lstStyle/>
        <a:p>
          <a:r>
            <a:rPr lang="uk-UA" dirty="0" smtClean="0"/>
            <a:t>Відповідає на питання </a:t>
          </a:r>
          <a:r>
            <a:rPr lang="uk-UA" i="1" dirty="0" smtClean="0"/>
            <a:t>хто? що?</a:t>
          </a:r>
          <a:endParaRPr lang="ru-RU" i="1" dirty="0"/>
        </a:p>
      </dgm:t>
    </dgm:pt>
    <dgm:pt modelId="{6C1BB715-A5CB-414F-BE74-0AA652DC704F}" type="parTrans" cxnId="{A5D61159-6648-4672-A1B0-B16F76AF90B6}">
      <dgm:prSet/>
      <dgm:spPr/>
      <dgm:t>
        <a:bodyPr/>
        <a:lstStyle/>
        <a:p>
          <a:endParaRPr lang="ru-RU"/>
        </a:p>
      </dgm:t>
    </dgm:pt>
    <dgm:pt modelId="{2229778F-2121-4A1F-A013-BCCA12B2908B}" type="sibTrans" cxnId="{A5D61159-6648-4672-A1B0-B16F76AF90B6}">
      <dgm:prSet/>
      <dgm:spPr/>
      <dgm:t>
        <a:bodyPr/>
        <a:lstStyle/>
        <a:p>
          <a:endParaRPr lang="ru-RU"/>
        </a:p>
      </dgm:t>
    </dgm:pt>
    <dgm:pt modelId="{784FA3F0-4A82-4FA9-AD71-2F1A9FF400F7}">
      <dgm:prSet/>
      <dgm:spPr/>
      <dgm:t>
        <a:bodyPr/>
        <a:lstStyle/>
        <a:p>
          <a:r>
            <a:rPr lang="uk-UA" dirty="0" smtClean="0"/>
            <a:t>Відповідає на питання </a:t>
          </a:r>
          <a:r>
            <a:rPr lang="uk-UA" i="1" dirty="0" smtClean="0"/>
            <a:t>що робить предмет? що з ним робиться? який він є? хто він такий? що він таке?</a:t>
          </a:r>
          <a:endParaRPr lang="ru-RU" i="1" dirty="0"/>
        </a:p>
      </dgm:t>
    </dgm:pt>
    <dgm:pt modelId="{62CB7378-6F04-43E5-ADC8-DEBAD3FC338C}" type="parTrans" cxnId="{D1C25BAF-645B-4450-AE40-3A10DBDAC555}">
      <dgm:prSet/>
      <dgm:spPr/>
      <dgm:t>
        <a:bodyPr/>
        <a:lstStyle/>
        <a:p>
          <a:endParaRPr lang="ru-RU"/>
        </a:p>
      </dgm:t>
    </dgm:pt>
    <dgm:pt modelId="{0F85DD37-17E5-4B02-AA94-04ABD36FF33B}" type="sibTrans" cxnId="{D1C25BAF-645B-4450-AE40-3A10DBDAC555}">
      <dgm:prSet/>
      <dgm:spPr/>
      <dgm:t>
        <a:bodyPr/>
        <a:lstStyle/>
        <a:p>
          <a:endParaRPr lang="ru-RU"/>
        </a:p>
      </dgm:t>
    </dgm:pt>
    <dgm:pt modelId="{3D2ED122-0BB3-403A-81AA-5CFAD632EBD7}" type="pres">
      <dgm:prSet presAssocID="{7B26A26E-F3F8-497B-B67D-105361CD2F3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D79B800-CE5A-497A-8CCC-CA2D03D448E5}" type="pres">
      <dgm:prSet presAssocID="{7D00B8EA-2F2A-44C2-8A83-0ED9FFC76FD9}" presName="root" presStyleCnt="0"/>
      <dgm:spPr/>
    </dgm:pt>
    <dgm:pt modelId="{83E551F0-EE8B-4215-B3BA-B036F8CCE57F}" type="pres">
      <dgm:prSet presAssocID="{7D00B8EA-2F2A-44C2-8A83-0ED9FFC76FD9}" presName="rootComposite" presStyleCnt="0"/>
      <dgm:spPr/>
    </dgm:pt>
    <dgm:pt modelId="{DF30E87F-2784-44C5-84D8-DC2103D35EE8}" type="pres">
      <dgm:prSet presAssocID="{7D00B8EA-2F2A-44C2-8A83-0ED9FFC76FD9}" presName="rootText" presStyleLbl="node1" presStyleIdx="0" presStyleCnt="2" custScaleX="184275" custScaleY="71743"/>
      <dgm:spPr/>
      <dgm:t>
        <a:bodyPr/>
        <a:lstStyle/>
        <a:p>
          <a:endParaRPr lang="ru-RU"/>
        </a:p>
      </dgm:t>
    </dgm:pt>
    <dgm:pt modelId="{D56EA8F5-6F98-4929-8EB6-41277CCF269B}" type="pres">
      <dgm:prSet presAssocID="{7D00B8EA-2F2A-44C2-8A83-0ED9FFC76FD9}" presName="rootConnector" presStyleLbl="node1" presStyleIdx="0" presStyleCnt="2"/>
      <dgm:spPr/>
      <dgm:t>
        <a:bodyPr/>
        <a:lstStyle/>
        <a:p>
          <a:endParaRPr lang="ru-RU"/>
        </a:p>
      </dgm:t>
    </dgm:pt>
    <dgm:pt modelId="{CDAEDEAF-8F03-4752-A3AE-AA634BE44768}" type="pres">
      <dgm:prSet presAssocID="{7D00B8EA-2F2A-44C2-8A83-0ED9FFC76FD9}" presName="childShape" presStyleCnt="0"/>
      <dgm:spPr/>
    </dgm:pt>
    <dgm:pt modelId="{43731020-BF0B-4CFA-9B5C-2572D74A7D86}" type="pres">
      <dgm:prSet presAssocID="{486D1BB9-6186-418D-A89C-477B9C3A4CC7}" presName="Name13" presStyleLbl="parChTrans1D2" presStyleIdx="0" presStyleCnt="6"/>
      <dgm:spPr/>
      <dgm:t>
        <a:bodyPr/>
        <a:lstStyle/>
        <a:p>
          <a:endParaRPr lang="ru-RU"/>
        </a:p>
      </dgm:t>
    </dgm:pt>
    <dgm:pt modelId="{148B585F-DE7E-491C-AB5C-0CF818FB6AB4}" type="pres">
      <dgm:prSet presAssocID="{D8D7261C-6CF7-4637-A431-AABA27BFB9F2}" presName="childText" presStyleLbl="bgAcc1" presStyleIdx="0" presStyleCnt="6" custScaleX="2346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25C16A-25EF-4EE0-A7FC-6FA4EF74C695}" type="pres">
      <dgm:prSet presAssocID="{3179679D-72D1-4912-9991-327187BEFC5F}" presName="Name13" presStyleLbl="parChTrans1D2" presStyleIdx="1" presStyleCnt="6"/>
      <dgm:spPr/>
      <dgm:t>
        <a:bodyPr/>
        <a:lstStyle/>
        <a:p>
          <a:endParaRPr lang="ru-RU"/>
        </a:p>
      </dgm:t>
    </dgm:pt>
    <dgm:pt modelId="{CA071E63-CB00-407F-B877-F96F1528E165}" type="pres">
      <dgm:prSet presAssocID="{E3303FF5-7291-4ED5-8A66-BC1F93D61061}" presName="childText" presStyleLbl="bgAcc1" presStyleIdx="1" presStyleCnt="6" custScaleX="2346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B08686-D2CA-420A-8DA2-2FE0539CB0EC}" type="pres">
      <dgm:prSet presAssocID="{6C1BB715-A5CB-414F-BE74-0AA652DC704F}" presName="Name13" presStyleLbl="parChTrans1D2" presStyleIdx="2" presStyleCnt="6"/>
      <dgm:spPr/>
      <dgm:t>
        <a:bodyPr/>
        <a:lstStyle/>
        <a:p>
          <a:endParaRPr lang="ru-RU"/>
        </a:p>
      </dgm:t>
    </dgm:pt>
    <dgm:pt modelId="{44B3B7A7-C02D-46CA-8D8D-3B0D3C43F3F8}" type="pres">
      <dgm:prSet presAssocID="{418773AA-1CED-4665-813D-0256B5CDB533}" presName="childText" presStyleLbl="bgAcc1" presStyleIdx="2" presStyleCnt="6" custScaleX="234609" custLinFactNeighborX="-2541" custLinFactNeighborY="1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87E7EF-1C72-43D2-BAFE-3D5B61DCF620}" type="pres">
      <dgm:prSet presAssocID="{E64DB05B-3AE0-4C0E-8793-D14EDC021CFC}" presName="root" presStyleCnt="0"/>
      <dgm:spPr/>
    </dgm:pt>
    <dgm:pt modelId="{F1580F26-FC45-487E-9B2E-177679D6AA3B}" type="pres">
      <dgm:prSet presAssocID="{E64DB05B-3AE0-4C0E-8793-D14EDC021CFC}" presName="rootComposite" presStyleCnt="0"/>
      <dgm:spPr/>
    </dgm:pt>
    <dgm:pt modelId="{39C3A559-EBA3-412E-AA77-76201450A728}" type="pres">
      <dgm:prSet presAssocID="{E64DB05B-3AE0-4C0E-8793-D14EDC021CFC}" presName="rootText" presStyleLbl="node1" presStyleIdx="1" presStyleCnt="2" custScaleX="184275" custScaleY="71743"/>
      <dgm:spPr/>
      <dgm:t>
        <a:bodyPr/>
        <a:lstStyle/>
        <a:p>
          <a:endParaRPr lang="ru-RU"/>
        </a:p>
      </dgm:t>
    </dgm:pt>
    <dgm:pt modelId="{D6984805-4FB0-446A-92EB-390AB70885B9}" type="pres">
      <dgm:prSet presAssocID="{E64DB05B-3AE0-4C0E-8793-D14EDC021CFC}" presName="rootConnector" presStyleLbl="node1" presStyleIdx="1" presStyleCnt="2"/>
      <dgm:spPr/>
      <dgm:t>
        <a:bodyPr/>
        <a:lstStyle/>
        <a:p>
          <a:endParaRPr lang="ru-RU"/>
        </a:p>
      </dgm:t>
    </dgm:pt>
    <dgm:pt modelId="{A43F2BD4-DD72-458E-B6E9-D9556BFC2042}" type="pres">
      <dgm:prSet presAssocID="{E64DB05B-3AE0-4C0E-8793-D14EDC021CFC}" presName="childShape" presStyleCnt="0"/>
      <dgm:spPr/>
    </dgm:pt>
    <dgm:pt modelId="{8E058D16-45A2-4D60-987D-538D3E5D94AC}" type="pres">
      <dgm:prSet presAssocID="{41841752-9280-4A4B-A0E8-533483D7A058}" presName="Name13" presStyleLbl="parChTrans1D2" presStyleIdx="3" presStyleCnt="6"/>
      <dgm:spPr/>
      <dgm:t>
        <a:bodyPr/>
        <a:lstStyle/>
        <a:p>
          <a:endParaRPr lang="ru-RU"/>
        </a:p>
      </dgm:t>
    </dgm:pt>
    <dgm:pt modelId="{1AEAB182-1518-4589-AC7F-FE893A965267}" type="pres">
      <dgm:prSet presAssocID="{C3B96619-14F6-4CD1-9343-745DFF58CD66}" presName="childText" presStyleLbl="bgAcc1" presStyleIdx="3" presStyleCnt="6" custScaleX="2346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4F3D3E-0ED0-4BC7-AA8A-23BC9C28E603}" type="pres">
      <dgm:prSet presAssocID="{E926B3F2-569E-4A3F-A7A5-423A1537B658}" presName="Name13" presStyleLbl="parChTrans1D2" presStyleIdx="4" presStyleCnt="6"/>
      <dgm:spPr/>
      <dgm:t>
        <a:bodyPr/>
        <a:lstStyle/>
        <a:p>
          <a:endParaRPr lang="ru-RU"/>
        </a:p>
      </dgm:t>
    </dgm:pt>
    <dgm:pt modelId="{04CF147C-2BD2-4C7E-871B-CB7ADDD0E466}" type="pres">
      <dgm:prSet presAssocID="{ECB32C09-480D-4E51-9CFE-0B910DECAA76}" presName="childText" presStyleLbl="bgAcc1" presStyleIdx="4" presStyleCnt="6" custScaleX="2346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BF488C-1FAE-4476-8ED9-3F0E3E996C67}" type="pres">
      <dgm:prSet presAssocID="{62CB7378-6F04-43E5-ADC8-DEBAD3FC338C}" presName="Name13" presStyleLbl="parChTrans1D2" presStyleIdx="5" presStyleCnt="6"/>
      <dgm:spPr/>
      <dgm:t>
        <a:bodyPr/>
        <a:lstStyle/>
        <a:p>
          <a:endParaRPr lang="ru-RU"/>
        </a:p>
      </dgm:t>
    </dgm:pt>
    <dgm:pt modelId="{0165A247-EAF9-47A6-976C-7FB7E4BBF6EB}" type="pres">
      <dgm:prSet presAssocID="{784FA3F0-4A82-4FA9-AD71-2F1A9FF400F7}" presName="childText" presStyleLbl="bgAcc1" presStyleIdx="5" presStyleCnt="6" custScaleX="234609" custScaleY="1718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BF82ED0-965B-4908-B99A-F605A8DB18C9}" srcId="{7B26A26E-F3F8-497B-B67D-105361CD2F39}" destId="{E64DB05B-3AE0-4C0E-8793-D14EDC021CFC}" srcOrd="1" destOrd="0" parTransId="{E7B96198-6369-4DAD-80F1-1B241BF05071}" sibTransId="{685B3E79-0DD3-42DD-9F22-5AACE6655741}"/>
    <dgm:cxn modelId="{958C28E9-2BEA-4033-8DAC-A56F4955903D}" type="presOf" srcId="{ECB32C09-480D-4E51-9CFE-0B910DECAA76}" destId="{04CF147C-2BD2-4C7E-871B-CB7ADDD0E466}" srcOrd="0" destOrd="0" presId="urn:microsoft.com/office/officeart/2005/8/layout/hierarchy3"/>
    <dgm:cxn modelId="{88F576E9-90E2-4448-A036-CA96BB7BF142}" type="presOf" srcId="{418773AA-1CED-4665-813D-0256B5CDB533}" destId="{44B3B7A7-C02D-46CA-8D8D-3B0D3C43F3F8}" srcOrd="0" destOrd="0" presId="urn:microsoft.com/office/officeart/2005/8/layout/hierarchy3"/>
    <dgm:cxn modelId="{33BFC93B-2E91-4A41-A74A-5C7680186B33}" type="presOf" srcId="{D8D7261C-6CF7-4637-A431-AABA27BFB9F2}" destId="{148B585F-DE7E-491C-AB5C-0CF818FB6AB4}" srcOrd="0" destOrd="0" presId="urn:microsoft.com/office/officeart/2005/8/layout/hierarchy3"/>
    <dgm:cxn modelId="{44B15962-5306-46CC-98D9-874CE72F6B4D}" srcId="{7D00B8EA-2F2A-44C2-8A83-0ED9FFC76FD9}" destId="{D8D7261C-6CF7-4637-A431-AABA27BFB9F2}" srcOrd="0" destOrd="0" parTransId="{486D1BB9-6186-418D-A89C-477B9C3A4CC7}" sibTransId="{DDB532CB-56E4-4798-A565-C1BC16CF5C1F}"/>
    <dgm:cxn modelId="{CAEC0018-2758-4E12-9802-31C85193A04C}" type="presOf" srcId="{E3303FF5-7291-4ED5-8A66-BC1F93D61061}" destId="{CA071E63-CB00-407F-B877-F96F1528E165}" srcOrd="0" destOrd="0" presId="urn:microsoft.com/office/officeart/2005/8/layout/hierarchy3"/>
    <dgm:cxn modelId="{A5D61159-6648-4672-A1B0-B16F76AF90B6}" srcId="{7D00B8EA-2F2A-44C2-8A83-0ED9FFC76FD9}" destId="{418773AA-1CED-4665-813D-0256B5CDB533}" srcOrd="2" destOrd="0" parTransId="{6C1BB715-A5CB-414F-BE74-0AA652DC704F}" sibTransId="{2229778F-2121-4A1F-A013-BCCA12B2908B}"/>
    <dgm:cxn modelId="{CD2B6EF8-64A5-4B69-8324-47D639374305}" type="presOf" srcId="{E926B3F2-569E-4A3F-A7A5-423A1537B658}" destId="{434F3D3E-0ED0-4BC7-AA8A-23BC9C28E603}" srcOrd="0" destOrd="0" presId="urn:microsoft.com/office/officeart/2005/8/layout/hierarchy3"/>
    <dgm:cxn modelId="{9E37521B-A3CC-4AEE-B275-F053DD347845}" type="presOf" srcId="{6C1BB715-A5CB-414F-BE74-0AA652DC704F}" destId="{B3B08686-D2CA-420A-8DA2-2FE0539CB0EC}" srcOrd="0" destOrd="0" presId="urn:microsoft.com/office/officeart/2005/8/layout/hierarchy3"/>
    <dgm:cxn modelId="{0655221A-CE19-4F3B-BC07-03532812B1C5}" type="presOf" srcId="{7D00B8EA-2F2A-44C2-8A83-0ED9FFC76FD9}" destId="{DF30E87F-2784-44C5-84D8-DC2103D35EE8}" srcOrd="0" destOrd="0" presId="urn:microsoft.com/office/officeart/2005/8/layout/hierarchy3"/>
    <dgm:cxn modelId="{61A13708-FDEF-44AB-B312-D7A7E4849917}" type="presOf" srcId="{7D00B8EA-2F2A-44C2-8A83-0ED9FFC76FD9}" destId="{D56EA8F5-6F98-4929-8EB6-41277CCF269B}" srcOrd="1" destOrd="0" presId="urn:microsoft.com/office/officeart/2005/8/layout/hierarchy3"/>
    <dgm:cxn modelId="{A8B454C4-FF05-44A9-8A7C-BF08BF339C01}" type="presOf" srcId="{3179679D-72D1-4912-9991-327187BEFC5F}" destId="{C325C16A-25EF-4EE0-A7FC-6FA4EF74C695}" srcOrd="0" destOrd="0" presId="urn:microsoft.com/office/officeart/2005/8/layout/hierarchy3"/>
    <dgm:cxn modelId="{D1C25BAF-645B-4450-AE40-3A10DBDAC555}" srcId="{E64DB05B-3AE0-4C0E-8793-D14EDC021CFC}" destId="{784FA3F0-4A82-4FA9-AD71-2F1A9FF400F7}" srcOrd="2" destOrd="0" parTransId="{62CB7378-6F04-43E5-ADC8-DEBAD3FC338C}" sibTransId="{0F85DD37-17E5-4B02-AA94-04ABD36FF33B}"/>
    <dgm:cxn modelId="{F115F255-C61F-46A5-8720-0C96399C8797}" type="presOf" srcId="{C3B96619-14F6-4CD1-9343-745DFF58CD66}" destId="{1AEAB182-1518-4589-AC7F-FE893A965267}" srcOrd="0" destOrd="0" presId="urn:microsoft.com/office/officeart/2005/8/layout/hierarchy3"/>
    <dgm:cxn modelId="{4ED07484-4BBA-4C30-956A-A6F27EA83D15}" srcId="{7D00B8EA-2F2A-44C2-8A83-0ED9FFC76FD9}" destId="{E3303FF5-7291-4ED5-8A66-BC1F93D61061}" srcOrd="1" destOrd="0" parTransId="{3179679D-72D1-4912-9991-327187BEFC5F}" sibTransId="{1AA7D7EF-72EA-42E1-86B5-AAAD5D86183E}"/>
    <dgm:cxn modelId="{29441954-050A-47A7-8651-019D00A960D9}" srcId="{E64DB05B-3AE0-4C0E-8793-D14EDC021CFC}" destId="{C3B96619-14F6-4CD1-9343-745DFF58CD66}" srcOrd="0" destOrd="0" parTransId="{41841752-9280-4A4B-A0E8-533483D7A058}" sibTransId="{0FB95D04-C8F6-4564-B2C1-DEFDCCE313D9}"/>
    <dgm:cxn modelId="{36C92414-CB05-499A-A7FB-8263CB128F8E}" type="presOf" srcId="{62CB7378-6F04-43E5-ADC8-DEBAD3FC338C}" destId="{A3BF488C-1FAE-4476-8ED9-3F0E3E996C67}" srcOrd="0" destOrd="0" presId="urn:microsoft.com/office/officeart/2005/8/layout/hierarchy3"/>
    <dgm:cxn modelId="{B60BD454-26D9-4B8B-95DB-E3766614A2C4}" type="presOf" srcId="{E64DB05B-3AE0-4C0E-8793-D14EDC021CFC}" destId="{D6984805-4FB0-446A-92EB-390AB70885B9}" srcOrd="1" destOrd="0" presId="urn:microsoft.com/office/officeart/2005/8/layout/hierarchy3"/>
    <dgm:cxn modelId="{6896589A-552D-459C-B53E-9F13D5EA2949}" srcId="{E64DB05B-3AE0-4C0E-8793-D14EDC021CFC}" destId="{ECB32C09-480D-4E51-9CFE-0B910DECAA76}" srcOrd="1" destOrd="0" parTransId="{E926B3F2-569E-4A3F-A7A5-423A1537B658}" sibTransId="{556A7871-349C-4132-84B5-3452902F5C22}"/>
    <dgm:cxn modelId="{5ABAE45C-1D20-410F-8B86-BD9A39107EE1}" type="presOf" srcId="{486D1BB9-6186-418D-A89C-477B9C3A4CC7}" destId="{43731020-BF0B-4CFA-9B5C-2572D74A7D86}" srcOrd="0" destOrd="0" presId="urn:microsoft.com/office/officeart/2005/8/layout/hierarchy3"/>
    <dgm:cxn modelId="{CD3A34AD-B148-4030-8531-553B8AD3FEED}" type="presOf" srcId="{784FA3F0-4A82-4FA9-AD71-2F1A9FF400F7}" destId="{0165A247-EAF9-47A6-976C-7FB7E4BBF6EB}" srcOrd="0" destOrd="0" presId="urn:microsoft.com/office/officeart/2005/8/layout/hierarchy3"/>
    <dgm:cxn modelId="{39E80C11-EED1-4FEF-8DB7-975E43729145}" type="presOf" srcId="{7B26A26E-F3F8-497B-B67D-105361CD2F39}" destId="{3D2ED122-0BB3-403A-81AA-5CFAD632EBD7}" srcOrd="0" destOrd="0" presId="urn:microsoft.com/office/officeart/2005/8/layout/hierarchy3"/>
    <dgm:cxn modelId="{B61AFCFA-EBAD-4C8B-9903-3A69E49F6595}" srcId="{7B26A26E-F3F8-497B-B67D-105361CD2F39}" destId="{7D00B8EA-2F2A-44C2-8A83-0ED9FFC76FD9}" srcOrd="0" destOrd="0" parTransId="{451A276D-ECDC-441B-971A-E9F58E6FE5B2}" sibTransId="{13EDDCEC-425F-4BC5-B86C-FABB968139ED}"/>
    <dgm:cxn modelId="{C83326A8-6E7C-40B6-8901-CFDA8CFE3D78}" type="presOf" srcId="{E64DB05B-3AE0-4C0E-8793-D14EDC021CFC}" destId="{39C3A559-EBA3-412E-AA77-76201450A728}" srcOrd="0" destOrd="0" presId="urn:microsoft.com/office/officeart/2005/8/layout/hierarchy3"/>
    <dgm:cxn modelId="{91B80386-96CC-4DF3-9BA6-42DF24098D1A}" type="presOf" srcId="{41841752-9280-4A4B-A0E8-533483D7A058}" destId="{8E058D16-45A2-4D60-987D-538D3E5D94AC}" srcOrd="0" destOrd="0" presId="urn:microsoft.com/office/officeart/2005/8/layout/hierarchy3"/>
    <dgm:cxn modelId="{D71BE7BD-A5E9-4BEB-913C-F078346A6589}" type="presParOf" srcId="{3D2ED122-0BB3-403A-81AA-5CFAD632EBD7}" destId="{0D79B800-CE5A-497A-8CCC-CA2D03D448E5}" srcOrd="0" destOrd="0" presId="urn:microsoft.com/office/officeart/2005/8/layout/hierarchy3"/>
    <dgm:cxn modelId="{25DF8E01-F1C2-4331-8807-23C7F2A872B3}" type="presParOf" srcId="{0D79B800-CE5A-497A-8CCC-CA2D03D448E5}" destId="{83E551F0-EE8B-4215-B3BA-B036F8CCE57F}" srcOrd="0" destOrd="0" presId="urn:microsoft.com/office/officeart/2005/8/layout/hierarchy3"/>
    <dgm:cxn modelId="{3441C9E8-61C7-435A-8641-93D45A52349A}" type="presParOf" srcId="{83E551F0-EE8B-4215-B3BA-B036F8CCE57F}" destId="{DF30E87F-2784-44C5-84D8-DC2103D35EE8}" srcOrd="0" destOrd="0" presId="urn:microsoft.com/office/officeart/2005/8/layout/hierarchy3"/>
    <dgm:cxn modelId="{77D4E303-3B30-46DF-8511-15B357477091}" type="presParOf" srcId="{83E551F0-EE8B-4215-B3BA-B036F8CCE57F}" destId="{D56EA8F5-6F98-4929-8EB6-41277CCF269B}" srcOrd="1" destOrd="0" presId="urn:microsoft.com/office/officeart/2005/8/layout/hierarchy3"/>
    <dgm:cxn modelId="{FB9A992C-FC4C-457A-9F5D-868D0A13D999}" type="presParOf" srcId="{0D79B800-CE5A-497A-8CCC-CA2D03D448E5}" destId="{CDAEDEAF-8F03-4752-A3AE-AA634BE44768}" srcOrd="1" destOrd="0" presId="urn:microsoft.com/office/officeart/2005/8/layout/hierarchy3"/>
    <dgm:cxn modelId="{55FE0548-DF2E-4C61-9430-00859D703BEB}" type="presParOf" srcId="{CDAEDEAF-8F03-4752-A3AE-AA634BE44768}" destId="{43731020-BF0B-4CFA-9B5C-2572D74A7D86}" srcOrd="0" destOrd="0" presId="urn:microsoft.com/office/officeart/2005/8/layout/hierarchy3"/>
    <dgm:cxn modelId="{2BA3287B-20A6-4EB5-B78C-392733124EF7}" type="presParOf" srcId="{CDAEDEAF-8F03-4752-A3AE-AA634BE44768}" destId="{148B585F-DE7E-491C-AB5C-0CF818FB6AB4}" srcOrd="1" destOrd="0" presId="urn:microsoft.com/office/officeart/2005/8/layout/hierarchy3"/>
    <dgm:cxn modelId="{AA7FDC67-E1CA-4BF2-99DB-C27718CACD6C}" type="presParOf" srcId="{CDAEDEAF-8F03-4752-A3AE-AA634BE44768}" destId="{C325C16A-25EF-4EE0-A7FC-6FA4EF74C695}" srcOrd="2" destOrd="0" presId="urn:microsoft.com/office/officeart/2005/8/layout/hierarchy3"/>
    <dgm:cxn modelId="{989481D5-4064-4F87-9338-FC79A6485D31}" type="presParOf" srcId="{CDAEDEAF-8F03-4752-A3AE-AA634BE44768}" destId="{CA071E63-CB00-407F-B877-F96F1528E165}" srcOrd="3" destOrd="0" presId="urn:microsoft.com/office/officeart/2005/8/layout/hierarchy3"/>
    <dgm:cxn modelId="{0BC75EA7-BF73-4DC5-B884-33F6E7E8513D}" type="presParOf" srcId="{CDAEDEAF-8F03-4752-A3AE-AA634BE44768}" destId="{B3B08686-D2CA-420A-8DA2-2FE0539CB0EC}" srcOrd="4" destOrd="0" presId="urn:microsoft.com/office/officeart/2005/8/layout/hierarchy3"/>
    <dgm:cxn modelId="{6D40BF25-9A90-435F-9314-9EF33083C249}" type="presParOf" srcId="{CDAEDEAF-8F03-4752-A3AE-AA634BE44768}" destId="{44B3B7A7-C02D-46CA-8D8D-3B0D3C43F3F8}" srcOrd="5" destOrd="0" presId="urn:microsoft.com/office/officeart/2005/8/layout/hierarchy3"/>
    <dgm:cxn modelId="{4209BE4A-725C-408C-BC17-EC5AC647797F}" type="presParOf" srcId="{3D2ED122-0BB3-403A-81AA-5CFAD632EBD7}" destId="{2487E7EF-1C72-43D2-BAFE-3D5B61DCF620}" srcOrd="1" destOrd="0" presId="urn:microsoft.com/office/officeart/2005/8/layout/hierarchy3"/>
    <dgm:cxn modelId="{E9ABC8AF-FC55-4874-BFEB-3FD90D560CED}" type="presParOf" srcId="{2487E7EF-1C72-43D2-BAFE-3D5B61DCF620}" destId="{F1580F26-FC45-487E-9B2E-177679D6AA3B}" srcOrd="0" destOrd="0" presId="urn:microsoft.com/office/officeart/2005/8/layout/hierarchy3"/>
    <dgm:cxn modelId="{1E155400-EB7F-4463-B89B-D09EAF79BAF0}" type="presParOf" srcId="{F1580F26-FC45-487E-9B2E-177679D6AA3B}" destId="{39C3A559-EBA3-412E-AA77-76201450A728}" srcOrd="0" destOrd="0" presId="urn:microsoft.com/office/officeart/2005/8/layout/hierarchy3"/>
    <dgm:cxn modelId="{05E390A3-C5EF-4BC4-B60C-D87DA09A9F4B}" type="presParOf" srcId="{F1580F26-FC45-487E-9B2E-177679D6AA3B}" destId="{D6984805-4FB0-446A-92EB-390AB70885B9}" srcOrd="1" destOrd="0" presId="urn:microsoft.com/office/officeart/2005/8/layout/hierarchy3"/>
    <dgm:cxn modelId="{B89A0941-7D19-40D1-A47C-931A8C82EA7D}" type="presParOf" srcId="{2487E7EF-1C72-43D2-BAFE-3D5B61DCF620}" destId="{A43F2BD4-DD72-458E-B6E9-D9556BFC2042}" srcOrd="1" destOrd="0" presId="urn:microsoft.com/office/officeart/2005/8/layout/hierarchy3"/>
    <dgm:cxn modelId="{7144D50D-C07D-4B58-A07E-F67AD7082F02}" type="presParOf" srcId="{A43F2BD4-DD72-458E-B6E9-D9556BFC2042}" destId="{8E058D16-45A2-4D60-987D-538D3E5D94AC}" srcOrd="0" destOrd="0" presId="urn:microsoft.com/office/officeart/2005/8/layout/hierarchy3"/>
    <dgm:cxn modelId="{6221C8BC-5D21-49B6-9D44-E7817A6C2DD9}" type="presParOf" srcId="{A43F2BD4-DD72-458E-B6E9-D9556BFC2042}" destId="{1AEAB182-1518-4589-AC7F-FE893A965267}" srcOrd="1" destOrd="0" presId="urn:microsoft.com/office/officeart/2005/8/layout/hierarchy3"/>
    <dgm:cxn modelId="{423A8C9F-1F63-440C-9EDA-40CAE145147E}" type="presParOf" srcId="{A43F2BD4-DD72-458E-B6E9-D9556BFC2042}" destId="{434F3D3E-0ED0-4BC7-AA8A-23BC9C28E603}" srcOrd="2" destOrd="0" presId="urn:microsoft.com/office/officeart/2005/8/layout/hierarchy3"/>
    <dgm:cxn modelId="{62F4E579-7AFE-4FD9-AA9C-1EA593A949A0}" type="presParOf" srcId="{A43F2BD4-DD72-458E-B6E9-D9556BFC2042}" destId="{04CF147C-2BD2-4C7E-871B-CB7ADDD0E466}" srcOrd="3" destOrd="0" presId="urn:microsoft.com/office/officeart/2005/8/layout/hierarchy3"/>
    <dgm:cxn modelId="{92144194-C6EF-4E08-A05F-3390F9B4FE05}" type="presParOf" srcId="{A43F2BD4-DD72-458E-B6E9-D9556BFC2042}" destId="{A3BF488C-1FAE-4476-8ED9-3F0E3E996C67}" srcOrd="4" destOrd="0" presId="urn:microsoft.com/office/officeart/2005/8/layout/hierarchy3"/>
    <dgm:cxn modelId="{BD15B716-940B-4B14-B437-274496F2FEC9}" type="presParOf" srcId="{A43F2BD4-DD72-458E-B6E9-D9556BFC2042}" destId="{0165A247-EAF9-47A6-976C-7FB7E4BBF6EB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67EAC85-C2BB-45AF-9E39-05D2C4FD43B6}" type="doc">
      <dgm:prSet loTypeId="urn:microsoft.com/office/officeart/2005/8/layout/default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0BCD5E4F-BD3C-49D4-A6B7-24B7B47E170F}">
      <dgm:prSet phldrT="[Текст]"/>
      <dgm:spPr/>
      <dgm:t>
        <a:bodyPr/>
        <a:lstStyle/>
        <a:p>
          <a:r>
            <a:rPr lang="uk-UA" dirty="0" smtClean="0"/>
            <a:t>іменником: </a:t>
          </a:r>
          <a:r>
            <a:rPr lang="uk-UA" b="1" u="sng" dirty="0" smtClean="0">
              <a:solidFill>
                <a:srgbClr val="FF0000"/>
              </a:solidFill>
            </a:rPr>
            <a:t>Мова</a:t>
          </a:r>
          <a:r>
            <a:rPr lang="uk-UA" dirty="0" smtClean="0"/>
            <a:t> бринить у його вустах. </a:t>
          </a:r>
          <a:endParaRPr lang="ru-RU" dirty="0"/>
        </a:p>
      </dgm:t>
    </dgm:pt>
    <dgm:pt modelId="{9BF2A534-5026-41D2-A1B5-F24971706F26}" type="parTrans" cxnId="{0702A053-79A6-4CB7-A02A-D7DA85430FBE}">
      <dgm:prSet/>
      <dgm:spPr/>
      <dgm:t>
        <a:bodyPr/>
        <a:lstStyle/>
        <a:p>
          <a:endParaRPr lang="ru-RU"/>
        </a:p>
      </dgm:t>
    </dgm:pt>
    <dgm:pt modelId="{65CCD549-12FB-476B-B232-E7121EC09DF5}" type="sibTrans" cxnId="{0702A053-79A6-4CB7-A02A-D7DA85430FBE}">
      <dgm:prSet/>
      <dgm:spPr/>
      <dgm:t>
        <a:bodyPr/>
        <a:lstStyle/>
        <a:p>
          <a:endParaRPr lang="ru-RU"/>
        </a:p>
      </dgm:t>
    </dgm:pt>
    <dgm:pt modelId="{514006AD-6295-4518-B170-D903BD871CA5}">
      <dgm:prSet phldrT="[Текст]"/>
      <dgm:spPr/>
      <dgm:t>
        <a:bodyPr/>
        <a:lstStyle/>
        <a:p>
          <a:r>
            <a:rPr lang="uk-UA" dirty="0" smtClean="0"/>
            <a:t>займенником: </a:t>
          </a:r>
          <a:r>
            <a:rPr lang="uk-UA" b="1" u="sng" dirty="0" smtClean="0">
              <a:solidFill>
                <a:srgbClr val="FF0000"/>
              </a:solidFill>
            </a:rPr>
            <a:t>Він</a:t>
          </a:r>
          <a:r>
            <a:rPr lang="uk-UA" dirty="0" smtClean="0"/>
            <a:t> чітко вимовляв кожне слово. </a:t>
          </a:r>
          <a:endParaRPr lang="ru-RU" dirty="0"/>
        </a:p>
      </dgm:t>
    </dgm:pt>
    <dgm:pt modelId="{FF868F43-1C92-4F71-8A90-55E2BD290A65}" type="parTrans" cxnId="{DD003EED-1D53-4CC6-981F-691179925EBD}">
      <dgm:prSet/>
      <dgm:spPr/>
      <dgm:t>
        <a:bodyPr/>
        <a:lstStyle/>
        <a:p>
          <a:endParaRPr lang="ru-RU"/>
        </a:p>
      </dgm:t>
    </dgm:pt>
    <dgm:pt modelId="{AAA8EE25-6A86-4272-BE3A-32B82C2905E1}" type="sibTrans" cxnId="{DD003EED-1D53-4CC6-981F-691179925EBD}">
      <dgm:prSet/>
      <dgm:spPr/>
      <dgm:t>
        <a:bodyPr/>
        <a:lstStyle/>
        <a:p>
          <a:endParaRPr lang="ru-RU"/>
        </a:p>
      </dgm:t>
    </dgm:pt>
    <dgm:pt modelId="{8D31445E-098B-449F-9035-C83DA6FBDC32}">
      <dgm:prSet phldrT="[Текст]"/>
      <dgm:spPr/>
      <dgm:t>
        <a:bodyPr/>
        <a:lstStyle/>
        <a:p>
          <a:r>
            <a:rPr lang="uk-UA" dirty="0" smtClean="0"/>
            <a:t>прикметником: </a:t>
          </a:r>
          <a:r>
            <a:rPr lang="uk-UA" b="1" u="sng" dirty="0" smtClean="0">
              <a:solidFill>
                <a:srgbClr val="FF0000"/>
              </a:solidFill>
            </a:rPr>
            <a:t>Старий</a:t>
          </a:r>
          <a:r>
            <a:rPr lang="uk-UA" dirty="0" smtClean="0"/>
            <a:t> потер чоло і відповів.  </a:t>
          </a:r>
          <a:endParaRPr lang="ru-RU" dirty="0"/>
        </a:p>
      </dgm:t>
    </dgm:pt>
    <dgm:pt modelId="{BAD9849B-5DB6-4D69-BAD4-8F67610DE155}" type="parTrans" cxnId="{9BE2684F-21B1-4013-8530-80567AA2DC77}">
      <dgm:prSet/>
      <dgm:spPr/>
      <dgm:t>
        <a:bodyPr/>
        <a:lstStyle/>
        <a:p>
          <a:endParaRPr lang="ru-RU"/>
        </a:p>
      </dgm:t>
    </dgm:pt>
    <dgm:pt modelId="{4F9EA117-00D6-4166-B078-4568BB2787A4}" type="sibTrans" cxnId="{9BE2684F-21B1-4013-8530-80567AA2DC77}">
      <dgm:prSet/>
      <dgm:spPr/>
      <dgm:t>
        <a:bodyPr/>
        <a:lstStyle/>
        <a:p>
          <a:endParaRPr lang="ru-RU"/>
        </a:p>
      </dgm:t>
    </dgm:pt>
    <dgm:pt modelId="{1C114CDF-8080-488A-BB41-104FC2CFAF6C}" type="pres">
      <dgm:prSet presAssocID="{067EAC85-C2BB-45AF-9E39-05D2C4FD43B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5BF87E5-A9C6-4C16-B10B-36D9A30A20A7}" type="pres">
      <dgm:prSet presAssocID="{0BCD5E4F-BD3C-49D4-A6B7-24B7B47E170F}" presName="node" presStyleLbl="node1" presStyleIdx="0" presStyleCnt="3" custScaleX="1914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E1BB3E-704D-4DB9-9FCC-5E654BFCDFE4}" type="pres">
      <dgm:prSet presAssocID="{65CCD549-12FB-476B-B232-E7121EC09DF5}" presName="sibTrans" presStyleCnt="0"/>
      <dgm:spPr/>
    </dgm:pt>
    <dgm:pt modelId="{694C73AF-381E-41C4-A46B-09C7DC0FDCFB}" type="pres">
      <dgm:prSet presAssocID="{514006AD-6295-4518-B170-D903BD871CA5}" presName="node" presStyleLbl="node1" presStyleIdx="1" presStyleCnt="3" custScaleX="1914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B23F3B-C38A-48B7-9CF5-1DE618764B38}" type="pres">
      <dgm:prSet presAssocID="{AAA8EE25-6A86-4272-BE3A-32B82C2905E1}" presName="sibTrans" presStyleCnt="0"/>
      <dgm:spPr/>
    </dgm:pt>
    <dgm:pt modelId="{5C3C758B-A48E-49CD-8474-A6936EDDC421}" type="pres">
      <dgm:prSet presAssocID="{8D31445E-098B-449F-9035-C83DA6FBDC32}" presName="node" presStyleLbl="node1" presStyleIdx="2" presStyleCnt="3" custScaleX="1914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1385853-690C-401E-9313-9567231875FD}" type="presOf" srcId="{067EAC85-C2BB-45AF-9E39-05D2C4FD43B6}" destId="{1C114CDF-8080-488A-BB41-104FC2CFAF6C}" srcOrd="0" destOrd="0" presId="urn:microsoft.com/office/officeart/2005/8/layout/default"/>
    <dgm:cxn modelId="{4C816881-DC1E-4CC5-90FE-E615E9EF1E05}" type="presOf" srcId="{514006AD-6295-4518-B170-D903BD871CA5}" destId="{694C73AF-381E-41C4-A46B-09C7DC0FDCFB}" srcOrd="0" destOrd="0" presId="urn:microsoft.com/office/officeart/2005/8/layout/default"/>
    <dgm:cxn modelId="{80A8FFEA-0732-4314-9B1D-23389C3E3854}" type="presOf" srcId="{8D31445E-098B-449F-9035-C83DA6FBDC32}" destId="{5C3C758B-A48E-49CD-8474-A6936EDDC421}" srcOrd="0" destOrd="0" presId="urn:microsoft.com/office/officeart/2005/8/layout/default"/>
    <dgm:cxn modelId="{9BE2684F-21B1-4013-8530-80567AA2DC77}" srcId="{067EAC85-C2BB-45AF-9E39-05D2C4FD43B6}" destId="{8D31445E-098B-449F-9035-C83DA6FBDC32}" srcOrd="2" destOrd="0" parTransId="{BAD9849B-5DB6-4D69-BAD4-8F67610DE155}" sibTransId="{4F9EA117-00D6-4166-B078-4568BB2787A4}"/>
    <dgm:cxn modelId="{FB041EF1-25B9-4ACC-8CE9-24282860FA72}" type="presOf" srcId="{0BCD5E4F-BD3C-49D4-A6B7-24B7B47E170F}" destId="{85BF87E5-A9C6-4C16-B10B-36D9A30A20A7}" srcOrd="0" destOrd="0" presId="urn:microsoft.com/office/officeart/2005/8/layout/default"/>
    <dgm:cxn modelId="{0702A053-79A6-4CB7-A02A-D7DA85430FBE}" srcId="{067EAC85-C2BB-45AF-9E39-05D2C4FD43B6}" destId="{0BCD5E4F-BD3C-49D4-A6B7-24B7B47E170F}" srcOrd="0" destOrd="0" parTransId="{9BF2A534-5026-41D2-A1B5-F24971706F26}" sibTransId="{65CCD549-12FB-476B-B232-E7121EC09DF5}"/>
    <dgm:cxn modelId="{DD003EED-1D53-4CC6-981F-691179925EBD}" srcId="{067EAC85-C2BB-45AF-9E39-05D2C4FD43B6}" destId="{514006AD-6295-4518-B170-D903BD871CA5}" srcOrd="1" destOrd="0" parTransId="{FF868F43-1C92-4F71-8A90-55E2BD290A65}" sibTransId="{AAA8EE25-6A86-4272-BE3A-32B82C2905E1}"/>
    <dgm:cxn modelId="{C2217741-175F-4364-8858-361F343B0580}" type="presParOf" srcId="{1C114CDF-8080-488A-BB41-104FC2CFAF6C}" destId="{85BF87E5-A9C6-4C16-B10B-36D9A30A20A7}" srcOrd="0" destOrd="0" presId="urn:microsoft.com/office/officeart/2005/8/layout/default"/>
    <dgm:cxn modelId="{07F98368-6C68-4943-92C8-40CB1F88E10C}" type="presParOf" srcId="{1C114CDF-8080-488A-BB41-104FC2CFAF6C}" destId="{3CE1BB3E-704D-4DB9-9FCC-5E654BFCDFE4}" srcOrd="1" destOrd="0" presId="urn:microsoft.com/office/officeart/2005/8/layout/default"/>
    <dgm:cxn modelId="{29E8AC26-3BEA-46E8-BAED-EDBC2DEEBCBF}" type="presParOf" srcId="{1C114CDF-8080-488A-BB41-104FC2CFAF6C}" destId="{694C73AF-381E-41C4-A46B-09C7DC0FDCFB}" srcOrd="2" destOrd="0" presId="urn:microsoft.com/office/officeart/2005/8/layout/default"/>
    <dgm:cxn modelId="{74B8652F-5DD5-405D-B95D-AA8B96D6D6B7}" type="presParOf" srcId="{1C114CDF-8080-488A-BB41-104FC2CFAF6C}" destId="{F9B23F3B-C38A-48B7-9CF5-1DE618764B38}" srcOrd="3" destOrd="0" presId="urn:microsoft.com/office/officeart/2005/8/layout/default"/>
    <dgm:cxn modelId="{A41F04C4-0381-428F-BF17-2FE47515A996}" type="presParOf" srcId="{1C114CDF-8080-488A-BB41-104FC2CFAF6C}" destId="{5C3C758B-A48E-49CD-8474-A6936EDDC421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67EAC85-C2BB-45AF-9E39-05D2C4FD43B6}" type="doc">
      <dgm:prSet loTypeId="urn:microsoft.com/office/officeart/2005/8/layout/default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0BCD5E4F-BD3C-49D4-A6B7-24B7B47E170F}">
      <dgm:prSet phldrT="[Текст]"/>
      <dgm:spPr/>
      <dgm:t>
        <a:bodyPr/>
        <a:lstStyle/>
        <a:p>
          <a:r>
            <a:rPr lang="uk-UA" dirty="0" smtClean="0"/>
            <a:t>дієсловом: Мова </a:t>
          </a:r>
          <a:r>
            <a:rPr lang="uk-UA" b="1" u="dbl" baseline="0" dirty="0" smtClean="0">
              <a:solidFill>
                <a:srgbClr val="FF0000"/>
              </a:solidFill>
              <a:uFillTx/>
            </a:rPr>
            <a:t>бринить</a:t>
          </a:r>
          <a:r>
            <a:rPr lang="uk-UA" dirty="0" smtClean="0"/>
            <a:t> у його вустах. </a:t>
          </a:r>
          <a:endParaRPr lang="ru-RU" dirty="0"/>
        </a:p>
      </dgm:t>
    </dgm:pt>
    <dgm:pt modelId="{9BF2A534-5026-41D2-A1B5-F24971706F26}" type="parTrans" cxnId="{0702A053-79A6-4CB7-A02A-D7DA85430FBE}">
      <dgm:prSet/>
      <dgm:spPr/>
      <dgm:t>
        <a:bodyPr/>
        <a:lstStyle/>
        <a:p>
          <a:endParaRPr lang="ru-RU"/>
        </a:p>
      </dgm:t>
    </dgm:pt>
    <dgm:pt modelId="{65CCD549-12FB-476B-B232-E7121EC09DF5}" type="sibTrans" cxnId="{0702A053-79A6-4CB7-A02A-D7DA85430FBE}">
      <dgm:prSet/>
      <dgm:spPr/>
      <dgm:t>
        <a:bodyPr/>
        <a:lstStyle/>
        <a:p>
          <a:endParaRPr lang="ru-RU"/>
        </a:p>
      </dgm:t>
    </dgm:pt>
    <dgm:pt modelId="{514006AD-6295-4518-B170-D903BD871CA5}">
      <dgm:prSet phldrT="[Текст]"/>
      <dgm:spPr/>
      <dgm:t>
        <a:bodyPr/>
        <a:lstStyle/>
        <a:p>
          <a:r>
            <a:rPr lang="uk-UA" dirty="0" smtClean="0"/>
            <a:t>іменником: Мова – </a:t>
          </a:r>
          <a:r>
            <a:rPr lang="uk-UA" b="1" u="dbl" baseline="0" dirty="0" smtClean="0">
              <a:solidFill>
                <a:srgbClr val="FF0000"/>
              </a:solidFill>
            </a:rPr>
            <a:t>надбання</a:t>
          </a:r>
          <a:r>
            <a:rPr lang="uk-UA" dirty="0" smtClean="0"/>
            <a:t> народу. </a:t>
          </a:r>
          <a:endParaRPr lang="ru-RU" dirty="0"/>
        </a:p>
      </dgm:t>
    </dgm:pt>
    <dgm:pt modelId="{FF868F43-1C92-4F71-8A90-55E2BD290A65}" type="parTrans" cxnId="{DD003EED-1D53-4CC6-981F-691179925EBD}">
      <dgm:prSet/>
      <dgm:spPr/>
      <dgm:t>
        <a:bodyPr/>
        <a:lstStyle/>
        <a:p>
          <a:endParaRPr lang="ru-RU"/>
        </a:p>
      </dgm:t>
    </dgm:pt>
    <dgm:pt modelId="{AAA8EE25-6A86-4272-BE3A-32B82C2905E1}" type="sibTrans" cxnId="{DD003EED-1D53-4CC6-981F-691179925EBD}">
      <dgm:prSet/>
      <dgm:spPr/>
      <dgm:t>
        <a:bodyPr/>
        <a:lstStyle/>
        <a:p>
          <a:endParaRPr lang="ru-RU"/>
        </a:p>
      </dgm:t>
    </dgm:pt>
    <dgm:pt modelId="{8D31445E-098B-449F-9035-C83DA6FBDC32}">
      <dgm:prSet phldrT="[Текст]"/>
      <dgm:spPr/>
      <dgm:t>
        <a:bodyPr/>
        <a:lstStyle/>
        <a:p>
          <a:r>
            <a:rPr lang="uk-UA" dirty="0" smtClean="0"/>
            <a:t>прикметником: Мова </a:t>
          </a:r>
          <a:r>
            <a:rPr lang="uk-UA" b="1" u="dbl" baseline="0" dirty="0" smtClean="0">
              <a:solidFill>
                <a:srgbClr val="FF0000"/>
              </a:solidFill>
            </a:rPr>
            <a:t>калинова</a:t>
          </a:r>
          <a:r>
            <a:rPr lang="uk-UA" dirty="0" smtClean="0"/>
            <a:t>. </a:t>
          </a:r>
          <a:endParaRPr lang="ru-RU" dirty="0"/>
        </a:p>
      </dgm:t>
    </dgm:pt>
    <dgm:pt modelId="{BAD9849B-5DB6-4D69-BAD4-8F67610DE155}" type="parTrans" cxnId="{9BE2684F-21B1-4013-8530-80567AA2DC77}">
      <dgm:prSet/>
      <dgm:spPr/>
      <dgm:t>
        <a:bodyPr/>
        <a:lstStyle/>
        <a:p>
          <a:endParaRPr lang="ru-RU"/>
        </a:p>
      </dgm:t>
    </dgm:pt>
    <dgm:pt modelId="{4F9EA117-00D6-4166-B078-4568BB2787A4}" type="sibTrans" cxnId="{9BE2684F-21B1-4013-8530-80567AA2DC77}">
      <dgm:prSet/>
      <dgm:spPr/>
      <dgm:t>
        <a:bodyPr/>
        <a:lstStyle/>
        <a:p>
          <a:endParaRPr lang="ru-RU"/>
        </a:p>
      </dgm:t>
    </dgm:pt>
    <dgm:pt modelId="{1C114CDF-8080-488A-BB41-104FC2CFAF6C}" type="pres">
      <dgm:prSet presAssocID="{067EAC85-C2BB-45AF-9E39-05D2C4FD43B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5BF87E5-A9C6-4C16-B10B-36D9A30A20A7}" type="pres">
      <dgm:prSet presAssocID="{0BCD5E4F-BD3C-49D4-A6B7-24B7B47E170F}" presName="node" presStyleLbl="node1" presStyleIdx="0" presStyleCnt="3" custScaleX="1914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E1BB3E-704D-4DB9-9FCC-5E654BFCDFE4}" type="pres">
      <dgm:prSet presAssocID="{65CCD549-12FB-476B-B232-E7121EC09DF5}" presName="sibTrans" presStyleCnt="0"/>
      <dgm:spPr/>
    </dgm:pt>
    <dgm:pt modelId="{694C73AF-381E-41C4-A46B-09C7DC0FDCFB}" type="pres">
      <dgm:prSet presAssocID="{514006AD-6295-4518-B170-D903BD871CA5}" presName="node" presStyleLbl="node1" presStyleIdx="1" presStyleCnt="3" custScaleX="1914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B23F3B-C38A-48B7-9CF5-1DE618764B38}" type="pres">
      <dgm:prSet presAssocID="{AAA8EE25-6A86-4272-BE3A-32B82C2905E1}" presName="sibTrans" presStyleCnt="0"/>
      <dgm:spPr/>
    </dgm:pt>
    <dgm:pt modelId="{5C3C758B-A48E-49CD-8474-A6936EDDC421}" type="pres">
      <dgm:prSet presAssocID="{8D31445E-098B-449F-9035-C83DA6FBDC32}" presName="node" presStyleLbl="node1" presStyleIdx="2" presStyleCnt="3" custScaleX="1914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4FC0ECD-AE76-49BE-95AD-AF91618B68D0}" type="presOf" srcId="{514006AD-6295-4518-B170-D903BD871CA5}" destId="{694C73AF-381E-41C4-A46B-09C7DC0FDCFB}" srcOrd="0" destOrd="0" presId="urn:microsoft.com/office/officeart/2005/8/layout/default"/>
    <dgm:cxn modelId="{BCB947D2-7DCC-4260-9CF9-2843B575C210}" type="presOf" srcId="{067EAC85-C2BB-45AF-9E39-05D2C4FD43B6}" destId="{1C114CDF-8080-488A-BB41-104FC2CFAF6C}" srcOrd="0" destOrd="0" presId="urn:microsoft.com/office/officeart/2005/8/layout/default"/>
    <dgm:cxn modelId="{58696B67-1A55-4E0E-871C-4BB1F845FD5F}" type="presOf" srcId="{8D31445E-098B-449F-9035-C83DA6FBDC32}" destId="{5C3C758B-A48E-49CD-8474-A6936EDDC421}" srcOrd="0" destOrd="0" presId="urn:microsoft.com/office/officeart/2005/8/layout/default"/>
    <dgm:cxn modelId="{96A8F7C2-D5A4-44ED-87CA-4F4DBA8FC6CB}" type="presOf" srcId="{0BCD5E4F-BD3C-49D4-A6B7-24B7B47E170F}" destId="{85BF87E5-A9C6-4C16-B10B-36D9A30A20A7}" srcOrd="0" destOrd="0" presId="urn:microsoft.com/office/officeart/2005/8/layout/default"/>
    <dgm:cxn modelId="{9BE2684F-21B1-4013-8530-80567AA2DC77}" srcId="{067EAC85-C2BB-45AF-9E39-05D2C4FD43B6}" destId="{8D31445E-098B-449F-9035-C83DA6FBDC32}" srcOrd="2" destOrd="0" parTransId="{BAD9849B-5DB6-4D69-BAD4-8F67610DE155}" sibTransId="{4F9EA117-00D6-4166-B078-4568BB2787A4}"/>
    <dgm:cxn modelId="{0702A053-79A6-4CB7-A02A-D7DA85430FBE}" srcId="{067EAC85-C2BB-45AF-9E39-05D2C4FD43B6}" destId="{0BCD5E4F-BD3C-49D4-A6B7-24B7B47E170F}" srcOrd="0" destOrd="0" parTransId="{9BF2A534-5026-41D2-A1B5-F24971706F26}" sibTransId="{65CCD549-12FB-476B-B232-E7121EC09DF5}"/>
    <dgm:cxn modelId="{DD003EED-1D53-4CC6-981F-691179925EBD}" srcId="{067EAC85-C2BB-45AF-9E39-05D2C4FD43B6}" destId="{514006AD-6295-4518-B170-D903BD871CA5}" srcOrd="1" destOrd="0" parTransId="{FF868F43-1C92-4F71-8A90-55E2BD290A65}" sibTransId="{AAA8EE25-6A86-4272-BE3A-32B82C2905E1}"/>
    <dgm:cxn modelId="{94812C47-722C-4D88-8B03-C7B7134A33F9}" type="presParOf" srcId="{1C114CDF-8080-488A-BB41-104FC2CFAF6C}" destId="{85BF87E5-A9C6-4C16-B10B-36D9A30A20A7}" srcOrd="0" destOrd="0" presId="urn:microsoft.com/office/officeart/2005/8/layout/default"/>
    <dgm:cxn modelId="{DEEE8B0C-33E5-40A8-95E0-3F929515DD47}" type="presParOf" srcId="{1C114CDF-8080-488A-BB41-104FC2CFAF6C}" destId="{3CE1BB3E-704D-4DB9-9FCC-5E654BFCDFE4}" srcOrd="1" destOrd="0" presId="urn:microsoft.com/office/officeart/2005/8/layout/default"/>
    <dgm:cxn modelId="{05CE3195-EC24-443A-9D40-D48410C0B1B1}" type="presParOf" srcId="{1C114CDF-8080-488A-BB41-104FC2CFAF6C}" destId="{694C73AF-381E-41C4-A46B-09C7DC0FDCFB}" srcOrd="2" destOrd="0" presId="urn:microsoft.com/office/officeart/2005/8/layout/default"/>
    <dgm:cxn modelId="{FDEBFE1F-7BEB-4ADF-815F-DC4A11FDF9CC}" type="presParOf" srcId="{1C114CDF-8080-488A-BB41-104FC2CFAF6C}" destId="{F9B23F3B-C38A-48B7-9CF5-1DE618764B38}" srcOrd="3" destOrd="0" presId="urn:microsoft.com/office/officeart/2005/8/layout/default"/>
    <dgm:cxn modelId="{A7FE4847-4252-4106-886E-BB961235DB57}" type="presParOf" srcId="{1C114CDF-8080-488A-BB41-104FC2CFAF6C}" destId="{5C3C758B-A48E-49CD-8474-A6936EDDC421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AFE8E8-B10C-4748-9784-0AA91058313C}">
      <dsp:nvSpPr>
        <dsp:cNvPr id="0" name=""/>
        <dsp:cNvSpPr/>
      </dsp:nvSpPr>
      <dsp:spPr>
        <a:xfrm>
          <a:off x="110542" y="0"/>
          <a:ext cx="7374815" cy="215859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i="0" kern="1200" dirty="0" err="1" smtClean="0">
              <a:latin typeface="Times New Roman" pitchFamily="18" charset="0"/>
              <a:cs typeface="Times New Roman" pitchFamily="18" charset="0"/>
            </a:rPr>
            <a:t>Речення</a:t>
          </a:r>
          <a:r>
            <a:rPr lang="ru-RU" sz="3600" b="1" i="0" kern="1200" dirty="0" smtClean="0">
              <a:latin typeface="Times New Roman" pitchFamily="18" charset="0"/>
              <a:cs typeface="Times New Roman" pitchFamily="18" charset="0"/>
            </a:rPr>
            <a:t> – </a:t>
          </a:r>
          <a:r>
            <a:rPr lang="ru-RU" sz="3600" b="0" i="0" kern="1200" dirty="0" err="1" smtClean="0">
              <a:latin typeface="Times New Roman" pitchFamily="18" charset="0"/>
              <a:cs typeface="Times New Roman" pitchFamily="18" charset="0"/>
            </a:rPr>
            <a:t>це</a:t>
          </a:r>
          <a:r>
            <a:rPr lang="ru-RU" sz="3600" b="0" i="0" kern="1200" dirty="0" smtClean="0">
              <a:latin typeface="Times New Roman" pitchFamily="18" charset="0"/>
              <a:cs typeface="Times New Roman" pitchFamily="18" charset="0"/>
            </a:rPr>
            <a:t> слово </a:t>
          </a:r>
          <a:r>
            <a:rPr lang="ru-RU" sz="3600" b="0" i="0" kern="1200" dirty="0" err="1" smtClean="0">
              <a:latin typeface="Times New Roman" pitchFamily="18" charset="0"/>
              <a:cs typeface="Times New Roman" pitchFamily="18" charset="0"/>
            </a:rPr>
            <a:t>або</a:t>
          </a:r>
          <a:r>
            <a:rPr lang="ru-RU" sz="3600" b="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3600" b="0" i="0" kern="1200" dirty="0" err="1" smtClean="0">
              <a:latin typeface="Times New Roman" pitchFamily="18" charset="0"/>
              <a:cs typeface="Times New Roman" pitchFamily="18" charset="0"/>
            </a:rPr>
            <a:t>група</a:t>
          </a:r>
          <a:r>
            <a:rPr lang="ru-RU" sz="3600" b="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3600" b="0" i="0" kern="1200" dirty="0" err="1" smtClean="0">
              <a:latin typeface="Times New Roman" pitchFamily="18" charset="0"/>
              <a:cs typeface="Times New Roman" pitchFamily="18" charset="0"/>
            </a:rPr>
            <a:t>слів</a:t>
          </a:r>
          <a:r>
            <a:rPr lang="ru-RU" sz="3600" b="0" i="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3600" b="0" i="0" kern="1200" dirty="0" err="1" smtClean="0">
              <a:latin typeface="Times New Roman" pitchFamily="18" charset="0"/>
              <a:cs typeface="Times New Roman" pitchFamily="18" charset="0"/>
            </a:rPr>
            <a:t>зв`язаних</a:t>
          </a:r>
          <a:r>
            <a:rPr lang="ru-RU" sz="3600" b="0" i="0" kern="1200" dirty="0" smtClean="0">
              <a:latin typeface="Times New Roman" pitchFamily="18" charset="0"/>
              <a:cs typeface="Times New Roman" pitchFamily="18" charset="0"/>
            </a:rPr>
            <a:t> за </a:t>
          </a:r>
          <a:r>
            <a:rPr lang="ru-RU" sz="3600" b="0" i="0" kern="1200" dirty="0" err="1" smtClean="0">
              <a:latin typeface="Times New Roman" pitchFamily="18" charset="0"/>
              <a:cs typeface="Times New Roman" pitchFamily="18" charset="0"/>
            </a:rPr>
            <a:t>змістом</a:t>
          </a:r>
          <a:r>
            <a:rPr lang="ru-RU" sz="3600" b="0" i="0" kern="1200" dirty="0" smtClean="0">
              <a:latin typeface="Times New Roman" pitchFamily="18" charset="0"/>
              <a:cs typeface="Times New Roman" pitchFamily="18" charset="0"/>
            </a:rPr>
            <a:t> та </a:t>
          </a:r>
          <a:r>
            <a:rPr lang="ru-RU" sz="3600" b="0" i="0" kern="1200" dirty="0" err="1" smtClean="0">
              <a:latin typeface="Times New Roman" pitchFamily="18" charset="0"/>
              <a:cs typeface="Times New Roman" pitchFamily="18" charset="0"/>
            </a:rPr>
            <a:t>граматично</a:t>
          </a:r>
          <a:r>
            <a:rPr lang="ru-RU" sz="3600" b="0" i="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3600" b="0" i="0" kern="1200" dirty="0" err="1" smtClean="0">
              <a:latin typeface="Times New Roman" pitchFamily="18" charset="0"/>
              <a:cs typeface="Times New Roman" pitchFamily="18" charset="0"/>
            </a:rPr>
            <a:t>які</a:t>
          </a:r>
          <a:r>
            <a:rPr lang="ru-RU" sz="3600" b="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3600" b="0" i="0" kern="1200" dirty="0" err="1" smtClean="0">
              <a:latin typeface="Times New Roman" pitchFamily="18" charset="0"/>
              <a:cs typeface="Times New Roman" pitchFamily="18" charset="0"/>
            </a:rPr>
            <a:t>виражають</a:t>
          </a:r>
          <a:r>
            <a:rPr lang="ru-RU" sz="3600" b="0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3600" b="0" i="0" kern="1200" dirty="0" err="1" smtClean="0">
              <a:latin typeface="Times New Roman" pitchFamily="18" charset="0"/>
              <a:cs typeface="Times New Roman" pitchFamily="18" charset="0"/>
            </a:rPr>
            <a:t>закінчену</a:t>
          </a:r>
          <a:r>
            <a:rPr lang="ru-RU" sz="3600" b="0" i="0" kern="1200" dirty="0" smtClean="0">
              <a:latin typeface="Times New Roman" pitchFamily="18" charset="0"/>
              <a:cs typeface="Times New Roman" pitchFamily="18" charset="0"/>
            </a:rPr>
            <a:t> думку.</a:t>
          </a:r>
          <a:endParaRPr lang="ru-RU" sz="3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10542" y="0"/>
        <a:ext cx="7374815" cy="21585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816BD7-CB07-4E5B-B3EF-9F9A32DDB84A}">
      <dsp:nvSpPr>
        <dsp:cNvPr id="0" name=""/>
        <dsp:cNvSpPr/>
      </dsp:nvSpPr>
      <dsp:spPr>
        <a:xfrm>
          <a:off x="7068892" y="2336280"/>
          <a:ext cx="270402" cy="11038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03862"/>
              </a:lnTo>
              <a:lnTo>
                <a:pt x="270402" y="1103862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865F3B-90AA-4651-8250-C851C3382E66}">
      <dsp:nvSpPr>
        <dsp:cNvPr id="0" name=""/>
        <dsp:cNvSpPr/>
      </dsp:nvSpPr>
      <dsp:spPr>
        <a:xfrm>
          <a:off x="4627924" y="1070023"/>
          <a:ext cx="3162040" cy="3649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5635"/>
              </a:lnTo>
              <a:lnTo>
                <a:pt x="3162040" y="175635"/>
              </a:lnTo>
              <a:lnTo>
                <a:pt x="3162040" y="364916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7790CB-B490-497E-9FE5-72F3F7E399D0}">
      <dsp:nvSpPr>
        <dsp:cNvPr id="0" name=""/>
        <dsp:cNvSpPr/>
      </dsp:nvSpPr>
      <dsp:spPr>
        <a:xfrm>
          <a:off x="4887649" y="2336280"/>
          <a:ext cx="270402" cy="11038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03862"/>
              </a:lnTo>
              <a:lnTo>
                <a:pt x="270402" y="1103862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E86272-64DE-43B4-B292-E8047CD38A00}">
      <dsp:nvSpPr>
        <dsp:cNvPr id="0" name=""/>
        <dsp:cNvSpPr/>
      </dsp:nvSpPr>
      <dsp:spPr>
        <a:xfrm>
          <a:off x="4627924" y="1070023"/>
          <a:ext cx="980797" cy="3649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5635"/>
              </a:lnTo>
              <a:lnTo>
                <a:pt x="980797" y="175635"/>
              </a:lnTo>
              <a:lnTo>
                <a:pt x="980797" y="364916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33A9C2-CDCA-43D3-A8F0-A3F7343507BB}">
      <dsp:nvSpPr>
        <dsp:cNvPr id="0" name=""/>
        <dsp:cNvSpPr/>
      </dsp:nvSpPr>
      <dsp:spPr>
        <a:xfrm>
          <a:off x="2706405" y="2336280"/>
          <a:ext cx="270402" cy="11038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03862"/>
              </a:lnTo>
              <a:lnTo>
                <a:pt x="270402" y="1103862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2EFFFD-82EB-4163-B8E2-7D99A10CF26D}">
      <dsp:nvSpPr>
        <dsp:cNvPr id="0" name=""/>
        <dsp:cNvSpPr/>
      </dsp:nvSpPr>
      <dsp:spPr>
        <a:xfrm>
          <a:off x="3427478" y="1070023"/>
          <a:ext cx="1200446" cy="364916"/>
        </a:xfrm>
        <a:custGeom>
          <a:avLst/>
          <a:gdLst/>
          <a:ahLst/>
          <a:cxnLst/>
          <a:rect l="0" t="0" r="0" b="0"/>
          <a:pathLst>
            <a:path>
              <a:moveTo>
                <a:pt x="1200446" y="0"/>
              </a:moveTo>
              <a:lnTo>
                <a:pt x="1200446" y="175635"/>
              </a:lnTo>
              <a:lnTo>
                <a:pt x="0" y="175635"/>
              </a:lnTo>
              <a:lnTo>
                <a:pt x="0" y="364916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8E6205-3D48-4DFF-A14D-E613C4B3C280}">
      <dsp:nvSpPr>
        <dsp:cNvPr id="0" name=""/>
        <dsp:cNvSpPr/>
      </dsp:nvSpPr>
      <dsp:spPr>
        <a:xfrm>
          <a:off x="525162" y="2336280"/>
          <a:ext cx="270402" cy="11038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03862"/>
              </a:lnTo>
              <a:lnTo>
                <a:pt x="270402" y="1103862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C6B564-5C6F-4913-9CF6-C75EC8B4EC60}">
      <dsp:nvSpPr>
        <dsp:cNvPr id="0" name=""/>
        <dsp:cNvSpPr/>
      </dsp:nvSpPr>
      <dsp:spPr>
        <a:xfrm>
          <a:off x="1246234" y="1070023"/>
          <a:ext cx="3381689" cy="364916"/>
        </a:xfrm>
        <a:custGeom>
          <a:avLst/>
          <a:gdLst/>
          <a:ahLst/>
          <a:cxnLst/>
          <a:rect l="0" t="0" r="0" b="0"/>
          <a:pathLst>
            <a:path>
              <a:moveTo>
                <a:pt x="3381689" y="0"/>
              </a:moveTo>
              <a:lnTo>
                <a:pt x="3381689" y="175635"/>
              </a:lnTo>
              <a:lnTo>
                <a:pt x="0" y="175635"/>
              </a:lnTo>
              <a:lnTo>
                <a:pt x="0" y="364916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649E96-3223-4130-A22D-FF10A462D615}">
      <dsp:nvSpPr>
        <dsp:cNvPr id="0" name=""/>
        <dsp:cNvSpPr/>
      </dsp:nvSpPr>
      <dsp:spPr>
        <a:xfrm>
          <a:off x="111848" y="168683"/>
          <a:ext cx="9032151" cy="90134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>
              <a:latin typeface="Arial Black" pitchFamily="34" charset="0"/>
            </a:rPr>
            <a:t>Речення можуть виражати</a:t>
          </a:r>
          <a:endParaRPr lang="ru-RU" sz="3200" kern="1200" dirty="0">
            <a:latin typeface="Arial Black" pitchFamily="34" charset="0"/>
          </a:endParaRPr>
        </a:p>
      </dsp:txBody>
      <dsp:txXfrm>
        <a:off x="111848" y="168683"/>
        <a:ext cx="9032151" cy="901340"/>
      </dsp:txXfrm>
    </dsp:sp>
    <dsp:sp modelId="{0017066B-6DCD-429E-967D-A323126C0A52}">
      <dsp:nvSpPr>
        <dsp:cNvPr id="0" name=""/>
        <dsp:cNvSpPr/>
      </dsp:nvSpPr>
      <dsp:spPr>
        <a:xfrm>
          <a:off x="344894" y="1434940"/>
          <a:ext cx="1802680" cy="901340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повідомлення</a:t>
          </a:r>
          <a:endParaRPr lang="ru-RU" sz="2000" kern="1200" dirty="0"/>
        </a:p>
      </dsp:txBody>
      <dsp:txXfrm>
        <a:off x="344894" y="1434940"/>
        <a:ext cx="1802680" cy="901340"/>
      </dsp:txXfrm>
    </dsp:sp>
    <dsp:sp modelId="{3EE77E20-2201-417A-8614-EBE30BD00CDE}">
      <dsp:nvSpPr>
        <dsp:cNvPr id="0" name=""/>
        <dsp:cNvSpPr/>
      </dsp:nvSpPr>
      <dsp:spPr>
        <a:xfrm>
          <a:off x="795564" y="2714843"/>
          <a:ext cx="1802680" cy="145059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i="1" kern="1200" dirty="0" smtClean="0"/>
            <a:t>Мова – це втілення людської думки. </a:t>
          </a:r>
          <a:endParaRPr lang="ru-RU" sz="2000" i="1" kern="1200" dirty="0"/>
        </a:p>
      </dsp:txBody>
      <dsp:txXfrm>
        <a:off x="795564" y="2714843"/>
        <a:ext cx="1802680" cy="1450599"/>
      </dsp:txXfrm>
    </dsp:sp>
    <dsp:sp modelId="{ED372D4F-0BFE-4517-9173-F8BE8FC270D8}">
      <dsp:nvSpPr>
        <dsp:cNvPr id="0" name=""/>
        <dsp:cNvSpPr/>
      </dsp:nvSpPr>
      <dsp:spPr>
        <a:xfrm>
          <a:off x="2526137" y="1434940"/>
          <a:ext cx="1802680" cy="901340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питання</a:t>
          </a:r>
          <a:endParaRPr lang="ru-RU" sz="2000" kern="1200" dirty="0"/>
        </a:p>
      </dsp:txBody>
      <dsp:txXfrm>
        <a:off x="2526137" y="1434940"/>
        <a:ext cx="1802680" cy="901340"/>
      </dsp:txXfrm>
    </dsp:sp>
    <dsp:sp modelId="{D6EE8EB0-574D-459B-8C9E-381DF50038B0}">
      <dsp:nvSpPr>
        <dsp:cNvPr id="0" name=""/>
        <dsp:cNvSpPr/>
      </dsp:nvSpPr>
      <dsp:spPr>
        <a:xfrm>
          <a:off x="2976807" y="2714843"/>
          <a:ext cx="1802680" cy="145059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i="1" kern="1200" dirty="0" smtClean="0"/>
            <a:t>Скільки мов ти знаєш?</a:t>
          </a:r>
          <a:endParaRPr lang="ru-RU" sz="2000" i="1" kern="1200" dirty="0"/>
        </a:p>
      </dsp:txBody>
      <dsp:txXfrm>
        <a:off x="2976807" y="2714843"/>
        <a:ext cx="1802680" cy="1450599"/>
      </dsp:txXfrm>
    </dsp:sp>
    <dsp:sp modelId="{2E822B27-316F-496B-919F-0E7229434533}">
      <dsp:nvSpPr>
        <dsp:cNvPr id="0" name=""/>
        <dsp:cNvSpPr/>
      </dsp:nvSpPr>
      <dsp:spPr>
        <a:xfrm>
          <a:off x="4707381" y="1434940"/>
          <a:ext cx="1802680" cy="901340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пораду</a:t>
          </a:r>
          <a:endParaRPr lang="ru-RU" sz="2000" kern="1200" dirty="0"/>
        </a:p>
      </dsp:txBody>
      <dsp:txXfrm>
        <a:off x="4707381" y="1434940"/>
        <a:ext cx="1802680" cy="901340"/>
      </dsp:txXfrm>
    </dsp:sp>
    <dsp:sp modelId="{7D77427F-A4C1-4C49-A28B-231B2609BA92}">
      <dsp:nvSpPr>
        <dsp:cNvPr id="0" name=""/>
        <dsp:cNvSpPr/>
      </dsp:nvSpPr>
      <dsp:spPr>
        <a:xfrm>
          <a:off x="5158051" y="2714843"/>
          <a:ext cx="1802680" cy="145059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i="1" kern="1200" dirty="0" smtClean="0"/>
            <a:t>Частіше звертайся до словника.</a:t>
          </a:r>
          <a:endParaRPr lang="ru-RU" sz="2000" i="1" kern="1200" dirty="0"/>
        </a:p>
      </dsp:txBody>
      <dsp:txXfrm>
        <a:off x="5158051" y="2714843"/>
        <a:ext cx="1802680" cy="1450599"/>
      </dsp:txXfrm>
    </dsp:sp>
    <dsp:sp modelId="{C8A1A5FB-2AB2-409E-8E17-3E9864AAEF50}">
      <dsp:nvSpPr>
        <dsp:cNvPr id="0" name=""/>
        <dsp:cNvSpPr/>
      </dsp:nvSpPr>
      <dsp:spPr>
        <a:xfrm>
          <a:off x="6888624" y="1434940"/>
          <a:ext cx="1802680" cy="901340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наказ, прохання</a:t>
          </a:r>
          <a:endParaRPr lang="ru-RU" sz="2000" kern="1200" dirty="0"/>
        </a:p>
      </dsp:txBody>
      <dsp:txXfrm>
        <a:off x="6888624" y="1434940"/>
        <a:ext cx="1802680" cy="901340"/>
      </dsp:txXfrm>
    </dsp:sp>
    <dsp:sp modelId="{C26B4CF7-1850-4F9A-83D5-50A03226471F}">
      <dsp:nvSpPr>
        <dsp:cNvPr id="0" name=""/>
        <dsp:cNvSpPr/>
      </dsp:nvSpPr>
      <dsp:spPr>
        <a:xfrm>
          <a:off x="7339295" y="2714843"/>
          <a:ext cx="1802680" cy="145059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i="1" kern="1200" dirty="0" smtClean="0"/>
            <a:t>Допоможи мені, будь ласка, написати гарний твір. </a:t>
          </a:r>
          <a:endParaRPr lang="ru-RU" sz="2000" i="1" kern="1200" dirty="0"/>
        </a:p>
      </dsp:txBody>
      <dsp:txXfrm>
        <a:off x="7339295" y="2714843"/>
        <a:ext cx="1802680" cy="145059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FC5791-461E-4DEF-9DB9-BED333200E1B}" type="datetimeFigureOut">
              <a:rPr lang="ru-RU" smtClean="0"/>
              <a:t>22.07.2022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D30E9D-4E2E-4B66-B69F-B87B3243E1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4384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22.07.2022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22.07.2022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22.07.2022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9000"/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apps.org/watch?v=p53ovwjtn21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rkFKleqzbg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5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6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90872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РЕЧЕННЯ</a:t>
            </a:r>
            <a:r>
              <a:rPr lang="ru-RU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, ЙОГО ГРАМАТИЧНА ОСНОВА (ПІДМЕТ І ПРИСУДОК</a:t>
            </a:r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068960"/>
            <a:ext cx="7429552" cy="3412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92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36712"/>
          </a:xfrm>
        </p:spPr>
        <p:txBody>
          <a:bodyPr>
            <a:normAutofit fontScale="90000"/>
          </a:bodyPr>
          <a:lstStyle/>
          <a:p>
            <a:r>
              <a:rPr lang="uk-UA" sz="54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Завдання </a:t>
            </a:r>
            <a:r>
              <a:rPr lang="uk-UA" sz="540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3</a:t>
            </a:r>
            <a:r>
              <a:rPr lang="uk-UA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 </a:t>
            </a:r>
            <a:endParaRPr lang="ru-RU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6960" y="836712"/>
            <a:ext cx="8976746" cy="936104"/>
          </a:xfrm>
          <a:solidFill>
            <a:srgbClr val="FFFF00"/>
          </a:solidFill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uk-UA" sz="2800" i="1" dirty="0" smtClean="0"/>
              <a:t>	</a:t>
            </a:r>
            <a:r>
              <a:rPr lang="uk-UA" sz="2800" i="1" dirty="0"/>
              <a:t>Записати речення. Пояснити орфограми. Підкреслити граматичні основи.</a:t>
            </a:r>
            <a:r>
              <a:rPr lang="uk-UA" sz="2800" i="1" dirty="0" smtClean="0"/>
              <a:t> </a:t>
            </a:r>
            <a:endParaRPr lang="ru-RU" sz="28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55776" y="1770126"/>
            <a:ext cx="6379256" cy="508787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 indent="-457200">
              <a:buFont typeface="Wingdings" pitchFamily="2" charset="2"/>
              <a:buChar char="ü"/>
            </a:pPr>
            <a:endParaRPr lang="uk-UA" sz="3200" dirty="0" smtClean="0"/>
          </a:p>
          <a:p>
            <a:pPr marL="342900" lvl="0" indent="-342900">
              <a:buFont typeface="Wingdings" pitchFamily="2" charset="2"/>
              <a:buChar char="ü"/>
            </a:pPr>
            <a:r>
              <a:rPr lang="uk-UA" sz="2200" dirty="0"/>
              <a:t>Мова козаків дуже ніжна і сповнена пестливих виразів та незвичайно витончених зворотів (П’єр Шевальє).</a:t>
            </a:r>
            <a:endParaRPr lang="ru-RU" sz="2200" dirty="0"/>
          </a:p>
          <a:p>
            <a:pPr marL="342900" lvl="0" indent="-342900">
              <a:buFont typeface="Wingdings" pitchFamily="2" charset="2"/>
              <a:buChar char="ü"/>
            </a:pPr>
            <a:r>
              <a:rPr lang="uk-UA" sz="2200" dirty="0"/>
              <a:t>Бринить-співає наша мова, чарує, тішить і п’янить (Олександр Олесь).</a:t>
            </a:r>
            <a:endParaRPr lang="ru-RU" sz="2200" dirty="0"/>
          </a:p>
          <a:p>
            <a:pPr marL="342900" lvl="0" indent="-342900">
              <a:buFont typeface="Wingdings" pitchFamily="2" charset="2"/>
              <a:buChar char="ü"/>
            </a:pPr>
            <a:r>
              <a:rPr lang="uk-UA" sz="2200" dirty="0"/>
              <a:t>Мов поганих не існує в світі, є лише погані язики (Анатолій Бортняк).</a:t>
            </a:r>
            <a:endParaRPr lang="ru-RU" sz="2200" dirty="0"/>
          </a:p>
          <a:p>
            <a:pPr marL="342900" lvl="0" indent="-342900">
              <a:buFont typeface="Wingdings" pitchFamily="2" charset="2"/>
              <a:buChar char="ü"/>
            </a:pPr>
            <a:r>
              <a:rPr lang="uk-UA" sz="2200" dirty="0"/>
              <a:t>Мова зникає не тому, що її не вчать інші, а тому, що нею не говорять ті, хто її знає (Х.</a:t>
            </a:r>
            <a:r>
              <a:rPr lang="uk-UA" sz="2200" dirty="0" err="1"/>
              <a:t>Арце</a:t>
            </a:r>
            <a:r>
              <a:rPr lang="uk-UA" sz="2200" dirty="0"/>
              <a:t>).</a:t>
            </a:r>
            <a:endParaRPr lang="ru-RU" sz="2200" dirty="0"/>
          </a:p>
          <a:p>
            <a:pPr marL="342900" lvl="0" indent="-342900">
              <a:buFont typeface="Wingdings" pitchFamily="2" charset="2"/>
              <a:buChar char="ü"/>
            </a:pPr>
            <a:r>
              <a:rPr lang="uk-UA" sz="2200" dirty="0"/>
              <a:t>В землі віки лежала мова І врешті вибилась на світ (Олександр Олесь).</a:t>
            </a:r>
            <a:endParaRPr lang="ru-RU" sz="2200" dirty="0"/>
          </a:p>
          <a:p>
            <a:pPr marL="342900" lvl="0" indent="-342900">
              <a:buFont typeface="Wingdings" pitchFamily="2" charset="2"/>
              <a:buChar char="ü"/>
            </a:pPr>
            <a:r>
              <a:rPr lang="uk-UA" sz="2200" dirty="0"/>
              <a:t>Народна мова – скринька золота (Г.</a:t>
            </a:r>
            <a:r>
              <a:rPr lang="uk-UA" sz="2200" dirty="0" err="1"/>
              <a:t>Фалькович</a:t>
            </a:r>
            <a:r>
              <a:rPr lang="uk-UA" sz="2000" dirty="0"/>
              <a:t>)</a:t>
            </a:r>
            <a:endParaRPr lang="ru-RU" sz="2000" dirty="0"/>
          </a:p>
          <a:p>
            <a:pPr marL="457200" indent="-457200" algn="ctr">
              <a:buFont typeface="Wingdings" pitchFamily="2" charset="2"/>
              <a:buChar char="ü"/>
            </a:pPr>
            <a:endParaRPr lang="ru-RU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78" y="1964146"/>
            <a:ext cx="3075842" cy="4079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48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7944" y="274638"/>
            <a:ext cx="4618856" cy="1143000"/>
          </a:xfrm>
        </p:spPr>
        <p:txBody>
          <a:bodyPr>
            <a:normAutofit fontScale="90000"/>
          </a:bodyPr>
          <a:lstStyle/>
          <a:p>
            <a:r>
              <a:rPr lang="uk-UA" sz="54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Comic Sans MS" pitchFamily="66" charset="0"/>
              </a:rPr>
              <a:t>Інтерактивна вправа </a:t>
            </a:r>
            <a:endParaRPr lang="ru-RU" sz="5400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-51619"/>
            <a:ext cx="3266326" cy="6858000"/>
          </a:xfrm>
          <a:prstGeom prst="rect">
            <a:avLst/>
          </a:prstGeom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4662693" y="2487475"/>
            <a:ext cx="3816424" cy="1779811"/>
          </a:xfrm>
          <a:prstGeom prst="wedgeRoundRectCallout">
            <a:avLst>
              <a:gd name="adj1" fmla="val -79186"/>
              <a:gd name="adj2" fmla="val 89017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Потренуйтеся визначати підмети й присудки. 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3210" y="1648847"/>
            <a:ext cx="259063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u="sng" dirty="0" smtClean="0">
                <a:hlinkClick r:id="rId3"/>
              </a:rPr>
              <a:t>https</a:t>
            </a:r>
            <a:r>
              <a:rPr lang="uk-UA" u="sng" dirty="0">
                <a:hlinkClick r:id="rId3"/>
              </a:rPr>
              <a:t>://learningapps.org/watch?v=p53ovwjtn21</a:t>
            </a:r>
            <a:endParaRPr lang="ru-RU" dirty="0"/>
          </a:p>
          <a:p>
            <a:pPr algn="ctr"/>
            <a:endParaRPr lang="ru-RU" dirty="0"/>
          </a:p>
        </p:txBody>
      </p:sp>
      <p:pic>
        <p:nvPicPr>
          <p:cNvPr id="8" name="Рисунок 7" descr="http://qrcoder.ru/code/?https%3A%2F%2Flearningapps.org%2Fwatch%3Fv%3Dp53ovwjtn21&amp;4&amp;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478" y="2924944"/>
            <a:ext cx="1562100" cy="1562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036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647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b="1" i="1" u="sng" dirty="0"/>
              <a:t>Для детального ознайомлення та закріплення вивченого можна переглянути відео, що міститься нижче.</a:t>
            </a:r>
            <a:endParaRPr lang="ru-RU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349" y="1919565"/>
            <a:ext cx="4044651" cy="471185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-108520" y="3675329"/>
            <a:ext cx="69127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just"/>
            <a:r>
              <a:rPr lang="uk-UA" sz="3600" b="1" u="sng" dirty="0">
                <a:solidFill>
                  <a:srgbClr val="0563C1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https://www.youtube.com/watch?v=yrkFKleqzbg</a:t>
            </a:r>
            <a:endParaRPr lang="ru-RU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754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6" y="3906"/>
            <a:ext cx="4987636" cy="6858000"/>
          </a:xfrm>
          <a:prstGeom prst="rect">
            <a:avLst/>
          </a:prstGeom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7670754"/>
              </p:ext>
            </p:extLst>
          </p:nvPr>
        </p:nvGraphicFramePr>
        <p:xfrm>
          <a:off x="1187624" y="188641"/>
          <a:ext cx="7715200" cy="2160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963476678"/>
              </p:ext>
            </p:extLst>
          </p:nvPr>
        </p:nvGraphicFramePr>
        <p:xfrm>
          <a:off x="0" y="2420888"/>
          <a:ext cx="9144000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22081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Інтонаційне оформлення речення</a:t>
            </a:r>
            <a:endParaRPr lang="ru-RU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0688324"/>
              </p:ext>
            </p:extLst>
          </p:nvPr>
        </p:nvGraphicFramePr>
        <p:xfrm>
          <a:off x="467544" y="198884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19198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36712"/>
          </a:xfrm>
        </p:spPr>
        <p:txBody>
          <a:bodyPr>
            <a:normAutofit fontScale="90000"/>
          </a:bodyPr>
          <a:lstStyle/>
          <a:p>
            <a:r>
              <a:rPr lang="uk-UA" sz="54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Завдання 1</a:t>
            </a:r>
            <a:r>
              <a:rPr lang="uk-UA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 </a:t>
            </a:r>
            <a:endParaRPr lang="ru-RU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913" y="980728"/>
            <a:ext cx="8824448" cy="936104"/>
          </a:xfrm>
          <a:solidFill>
            <a:srgbClr val="FFFF00"/>
          </a:solidFill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uk-UA" sz="2800" i="1" dirty="0" smtClean="0"/>
              <a:t>	Складіть </a:t>
            </a:r>
            <a:r>
              <a:rPr lang="uk-UA" sz="2800" i="1" dirty="0"/>
              <a:t>з поданих слів речення</a:t>
            </a:r>
            <a:r>
              <a:rPr lang="uk-UA" sz="2800" i="1" dirty="0" smtClean="0"/>
              <a:t>. Доведіть, що утворені речення пов'язані за змістом та граматично.  </a:t>
            </a:r>
            <a:endParaRPr lang="ru-RU" sz="28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36960" y="1988840"/>
            <a:ext cx="6163232" cy="309634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 indent="-457200">
              <a:buFont typeface="Wingdings" pitchFamily="2" charset="2"/>
              <a:buChar char="ü"/>
            </a:pPr>
            <a:endParaRPr lang="uk-UA" sz="3200" dirty="0" smtClean="0"/>
          </a:p>
          <a:p>
            <a:pPr marL="457200" lvl="0" indent="-457200">
              <a:buFont typeface="Wingdings" pitchFamily="2" charset="2"/>
              <a:buChar char="ü"/>
            </a:pPr>
            <a:r>
              <a:rPr lang="uk-UA" sz="3200" dirty="0" smtClean="0"/>
              <a:t>Я</a:t>
            </a:r>
            <a:r>
              <a:rPr lang="ru-RU" sz="3200" dirty="0" err="1"/>
              <a:t>зик</a:t>
            </a:r>
            <a:r>
              <a:rPr lang="uk-UA" sz="3200" dirty="0"/>
              <a:t>,</a:t>
            </a:r>
            <a:r>
              <a:rPr lang="ru-RU" sz="3200" dirty="0"/>
              <a:t> </a:t>
            </a:r>
            <a:r>
              <a:rPr lang="ru-RU" sz="3200" dirty="0" err="1"/>
              <a:t>красних</a:t>
            </a:r>
            <a:r>
              <a:rPr lang="uk-UA" sz="3200" dirty="0"/>
              <a:t>,</a:t>
            </a:r>
            <a:r>
              <a:rPr lang="ru-RU" sz="3200" dirty="0"/>
              <a:t> не </a:t>
            </a:r>
            <a:r>
              <a:rPr lang="ru-RU" sz="3200" dirty="0" err="1"/>
              <a:t>відсохне</a:t>
            </a:r>
            <a:r>
              <a:rPr lang="uk-UA" sz="3200" dirty="0"/>
              <a:t>, </a:t>
            </a:r>
            <a:r>
              <a:rPr lang="ru-RU" sz="3200" dirty="0" err="1"/>
              <a:t>слів</a:t>
            </a:r>
            <a:r>
              <a:rPr lang="uk-UA" sz="3200" dirty="0"/>
              <a:t>, від</a:t>
            </a:r>
            <a:r>
              <a:rPr lang="ru-RU" sz="3200" dirty="0"/>
              <a:t>.</a:t>
            </a:r>
          </a:p>
          <a:p>
            <a:pPr marL="457200" lvl="0" indent="-457200">
              <a:buFont typeface="Wingdings" pitchFamily="2" charset="2"/>
              <a:buChar char="ü"/>
            </a:pPr>
            <a:r>
              <a:rPr lang="uk-UA" sz="3200" dirty="0"/>
              <a:t>С</a:t>
            </a:r>
            <a:r>
              <a:rPr lang="ru-RU" sz="3200" dirty="0" err="1"/>
              <a:t>воєму</a:t>
            </a:r>
            <a:r>
              <a:rPr lang="uk-UA" sz="3200" dirty="0"/>
              <a:t>,</a:t>
            </a:r>
            <a:r>
              <a:rPr lang="ru-RU" sz="3200" dirty="0"/>
              <a:t> господарем</a:t>
            </a:r>
            <a:r>
              <a:rPr lang="uk-UA" sz="3200" dirty="0"/>
              <a:t>, будь, </a:t>
            </a:r>
            <a:r>
              <a:rPr lang="ru-RU" sz="3200" dirty="0"/>
              <a:t>слову. </a:t>
            </a:r>
          </a:p>
          <a:p>
            <a:pPr marL="457200" lvl="0" indent="-457200">
              <a:buFont typeface="Wingdings" pitchFamily="2" charset="2"/>
              <a:buChar char="ü"/>
            </a:pPr>
            <a:r>
              <a:rPr lang="uk-UA" sz="3200" dirty="0"/>
              <a:t>О</a:t>
            </a:r>
            <a:r>
              <a:rPr lang="ru-RU" sz="3200" dirty="0" err="1"/>
              <a:t>бігріло</a:t>
            </a:r>
            <a:r>
              <a:rPr lang="uk-UA" sz="3200" dirty="0"/>
              <a:t>, щ</a:t>
            </a:r>
            <a:r>
              <a:rPr lang="ru-RU" sz="3200" dirty="0" err="1"/>
              <a:t>ире</a:t>
            </a:r>
            <a:r>
              <a:rPr lang="uk-UA" sz="3200" dirty="0"/>
              <a:t>,</a:t>
            </a:r>
            <a:r>
              <a:rPr lang="ru-RU" sz="3200" dirty="0"/>
              <a:t> добре</a:t>
            </a:r>
            <a:r>
              <a:rPr lang="uk-UA" sz="3200" dirty="0"/>
              <a:t>,</a:t>
            </a:r>
            <a:r>
              <a:rPr lang="ru-RU" sz="3200" dirty="0"/>
              <a:t> слово, </a:t>
            </a:r>
            <a:r>
              <a:rPr lang="ru-RU" sz="3200" dirty="0" err="1"/>
              <a:t>діло</a:t>
            </a:r>
            <a:r>
              <a:rPr lang="uk-UA" sz="3200" dirty="0"/>
              <a:t>,</a:t>
            </a:r>
            <a:r>
              <a:rPr lang="ru-RU" sz="3200" dirty="0"/>
              <a:t> душу й </a:t>
            </a:r>
            <a:r>
              <a:rPr lang="ru-RU" sz="3200" dirty="0" err="1"/>
              <a:t>серце</a:t>
            </a:r>
            <a:r>
              <a:rPr lang="ru-RU" sz="3200" dirty="0"/>
              <a:t>.</a:t>
            </a:r>
          </a:p>
          <a:p>
            <a:pPr marL="457200" indent="-457200" algn="ctr">
              <a:buFont typeface="Wingdings" pitchFamily="2" charset="2"/>
              <a:buChar char="ü"/>
            </a:pPr>
            <a:endParaRPr lang="ru-RU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599374"/>
            <a:ext cx="3921788" cy="5201816"/>
          </a:xfrm>
          <a:prstGeom prst="rect">
            <a:avLst/>
          </a:prstGeom>
        </p:spPr>
      </p:pic>
      <p:sp>
        <p:nvSpPr>
          <p:cNvPr id="6" name="Выноска со стрелкой вверх 5"/>
          <p:cNvSpPr/>
          <p:nvPr/>
        </p:nvSpPr>
        <p:spPr>
          <a:xfrm>
            <a:off x="136960" y="5078726"/>
            <a:ext cx="6955320" cy="1722464"/>
          </a:xfrm>
          <a:prstGeom prst="upArrow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lvl="0" indent="-342900">
              <a:buFont typeface="Wingdings" pitchFamily="2" charset="2"/>
              <a:buChar char="ü"/>
            </a:pPr>
            <a:r>
              <a:rPr lang="uk-UA" sz="2200" i="1" dirty="0"/>
              <a:t>У якому значенні вжите слово «красний» у першому реченні?</a:t>
            </a:r>
            <a:endParaRPr lang="ru-RU" sz="2200" dirty="0"/>
          </a:p>
          <a:p>
            <a:pPr marL="342900" lvl="0" indent="-342900">
              <a:buFont typeface="Wingdings" pitchFamily="2" charset="2"/>
              <a:buChar char="ü"/>
            </a:pPr>
            <a:r>
              <a:rPr lang="uk-UA" sz="2200" i="1" dirty="0"/>
              <a:t>У якому реченні є однорідні члени? Назвіть їх. 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1226194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925"/>
            <a:ext cx="9144000" cy="1143000"/>
          </a:xfrm>
        </p:spPr>
        <p:txBody>
          <a:bodyPr>
            <a:normAutofit/>
          </a:bodyPr>
          <a:lstStyle/>
          <a:p>
            <a:r>
              <a:rPr lang="uk-UA" sz="36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ГРАМАТИЧНА ОСНОВА РЕЧЕННЯ</a:t>
            </a:r>
            <a:endParaRPr lang="ru-RU" sz="3600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4918071"/>
              </p:ext>
            </p:extLst>
          </p:nvPr>
        </p:nvGraphicFramePr>
        <p:xfrm>
          <a:off x="0" y="1196752"/>
          <a:ext cx="9144000" cy="5661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7362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34320"/>
            <a:ext cx="9144000" cy="1143000"/>
          </a:xfrm>
        </p:spPr>
        <p:txBody>
          <a:bodyPr>
            <a:normAutofit/>
          </a:bodyPr>
          <a:lstStyle/>
          <a:p>
            <a:r>
              <a:rPr lang="uk-UA" sz="38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Підмет найчастіше виражений:</a:t>
            </a:r>
            <a:endParaRPr lang="ru-RU" sz="3800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4483976"/>
              </p:ext>
            </p:extLst>
          </p:nvPr>
        </p:nvGraphicFramePr>
        <p:xfrm>
          <a:off x="457200" y="1124744"/>
          <a:ext cx="5338936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50" t="4497" r="16236" b="2815"/>
          <a:stretch/>
        </p:blipFill>
        <p:spPr>
          <a:xfrm>
            <a:off x="6732240" y="1124744"/>
            <a:ext cx="1494958" cy="2301167"/>
          </a:xfrm>
          <a:prstGeom prst="rect">
            <a:avLst/>
          </a:prstGeom>
        </p:spPr>
      </p:pic>
      <p:sp>
        <p:nvSpPr>
          <p:cNvPr id="7" name="Скругленная прямоугольная выноска 6"/>
          <p:cNvSpPr/>
          <p:nvPr/>
        </p:nvSpPr>
        <p:spPr>
          <a:xfrm>
            <a:off x="6012160" y="4077072"/>
            <a:ext cx="2880320" cy="1872208"/>
          </a:xfrm>
          <a:prstGeom prst="wedgeRoundRectCallout">
            <a:avLst>
              <a:gd name="adj1" fmla="val -53604"/>
              <a:gd name="adj2" fmla="val -96626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Якщо складно визначити підмет, спробуйте запитати: </a:t>
            </a:r>
            <a:r>
              <a:rPr lang="uk-UA" sz="2000" i="1" dirty="0" smtClean="0"/>
              <a:t>Хто (що) виконує дію?</a:t>
            </a:r>
            <a:endParaRPr lang="ru-RU" sz="2000" i="1" dirty="0"/>
          </a:p>
        </p:txBody>
      </p:sp>
    </p:spTree>
    <p:extLst>
      <p:ext uri="{BB962C8B-B14F-4D97-AF65-F5344CB8AC3E}">
        <p14:creationId xmlns:p14="http://schemas.microsoft.com/office/powerpoint/2010/main" val="426613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2541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uk-UA" sz="38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Присудок найчастіше виражений:</a:t>
            </a:r>
            <a:endParaRPr lang="ru-RU" sz="3800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4596063"/>
              </p:ext>
            </p:extLst>
          </p:nvPr>
        </p:nvGraphicFramePr>
        <p:xfrm>
          <a:off x="457200" y="1600200"/>
          <a:ext cx="5338936" cy="4997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50" t="4497" r="16236" b="2815"/>
          <a:stretch/>
        </p:blipFill>
        <p:spPr>
          <a:xfrm>
            <a:off x="6713779" y="980728"/>
            <a:ext cx="1261057" cy="1941127"/>
          </a:xfrm>
          <a:prstGeom prst="rect">
            <a:avLst/>
          </a:prstGeom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5724128" y="3140968"/>
            <a:ext cx="3240360" cy="3384376"/>
          </a:xfrm>
          <a:prstGeom prst="wedgeRoundRectCallout">
            <a:avLst>
              <a:gd name="adj1" fmla="val -58611"/>
              <a:gd name="adj2" fmla="val -118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dirty="0" smtClean="0"/>
              <a:t>Перед присудком, вираженим іменником або прикметником, можна вставити </a:t>
            </a:r>
            <a:r>
              <a:rPr lang="uk-UA" sz="2400" b="1" dirty="0" smtClean="0"/>
              <a:t>допоміжне дієслово «є»: </a:t>
            </a:r>
            <a:r>
              <a:rPr lang="uk-UA" sz="2400" i="1" dirty="0" smtClean="0"/>
              <a:t>Мова є надбання народу. Мова є калинова.</a:t>
            </a:r>
            <a:endParaRPr lang="ru-RU" sz="2400" i="1" dirty="0"/>
          </a:p>
        </p:txBody>
      </p:sp>
    </p:spTree>
    <p:extLst>
      <p:ext uri="{BB962C8B-B14F-4D97-AF65-F5344CB8AC3E}">
        <p14:creationId xmlns:p14="http://schemas.microsoft.com/office/powerpoint/2010/main" val="1177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ЗВЕРНІТЬ УВАГУ!</a:t>
            </a:r>
            <a:endParaRPr lang="ru-RU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720101" y="1412776"/>
            <a:ext cx="5184576" cy="496855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Частка не </a:t>
            </a:r>
            <a:r>
              <a:rPr lang="uk-UA" sz="2800" dirty="0" smtClean="0"/>
              <a:t>окремим членом речення не буває. Її підкреслюють разом з членом речення, з яким вона пов'язана за змістом.</a:t>
            </a:r>
          </a:p>
          <a:p>
            <a:pPr algn="ctr"/>
            <a:endParaRPr lang="uk-UA" sz="2800" dirty="0"/>
          </a:p>
          <a:p>
            <a:pPr marL="457200" indent="-457200" algn="ctr">
              <a:buFont typeface="Wingdings" pitchFamily="2" charset="2"/>
              <a:buChar char="ü"/>
            </a:pPr>
            <a:r>
              <a:rPr lang="uk-UA" sz="2800" b="1" i="1" u="dbl" dirty="0" smtClean="0">
                <a:solidFill>
                  <a:srgbClr val="FF0000"/>
                </a:solidFill>
              </a:rPr>
              <a:t>Не бійтесь </a:t>
            </a:r>
            <a:r>
              <a:rPr lang="uk-UA" sz="2800" i="1" dirty="0" smtClean="0"/>
              <a:t>заглядати у словник. </a:t>
            </a:r>
          </a:p>
          <a:p>
            <a:pPr marL="457200" indent="-457200" algn="ctr">
              <a:buFont typeface="Wingdings" pitchFamily="2" charset="2"/>
              <a:buChar char="ü"/>
            </a:pPr>
            <a:r>
              <a:rPr lang="uk-UA" sz="2800" b="1" i="1" u="sng" dirty="0" smtClean="0">
                <a:solidFill>
                  <a:srgbClr val="FF0000"/>
                </a:solidFill>
              </a:rPr>
              <a:t>Не зовнішність </a:t>
            </a:r>
            <a:r>
              <a:rPr lang="uk-UA" sz="2800" i="1" dirty="0" smtClean="0"/>
              <a:t>прикрашає людину, а добре серце.  </a:t>
            </a:r>
            <a:endParaRPr lang="ru-RU" sz="2800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50" t="4497" r="16236" b="2815"/>
          <a:stretch/>
        </p:blipFill>
        <p:spPr>
          <a:xfrm>
            <a:off x="611560" y="2042073"/>
            <a:ext cx="2223060" cy="342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33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60040"/>
            <a:ext cx="8229600" cy="836712"/>
          </a:xfrm>
        </p:spPr>
        <p:txBody>
          <a:bodyPr>
            <a:normAutofit fontScale="90000"/>
          </a:bodyPr>
          <a:lstStyle/>
          <a:p>
            <a:r>
              <a:rPr lang="uk-UA" sz="54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Завдання 2</a:t>
            </a:r>
            <a:r>
              <a:rPr lang="uk-UA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 </a:t>
            </a:r>
            <a:endParaRPr lang="ru-RU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36960" y="1340768"/>
            <a:ext cx="5011103" cy="45282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400" dirty="0"/>
              <a:t>У записаних прислів’ях (завдання 1) підкресліть підмет та присудок.</a:t>
            </a:r>
            <a:endParaRPr lang="ru-RU" sz="4400" dirty="0"/>
          </a:p>
          <a:p>
            <a:pPr marL="457200" indent="-457200" algn="ctr">
              <a:buFont typeface="Wingdings" pitchFamily="2" charset="2"/>
              <a:buChar char="ü"/>
            </a:pPr>
            <a:endParaRPr lang="ru-RU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202" y="1196752"/>
            <a:ext cx="3921788" cy="5201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996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457</Words>
  <Application>Microsoft Office PowerPoint</Application>
  <PresentationFormat>Экран (4:3)</PresentationFormat>
  <Paragraphs>66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Arial Black</vt:lpstr>
      <vt:lpstr>Calibri</vt:lpstr>
      <vt:lpstr>Comic Sans MS</vt:lpstr>
      <vt:lpstr>Times New Roman</vt:lpstr>
      <vt:lpstr>Wingdings</vt:lpstr>
      <vt:lpstr>Тема Office</vt:lpstr>
      <vt:lpstr>РЕЧЕННЯ, ЙОГО ГРАМАТИЧНА ОСНОВА (ПІДМЕТ І ПРИСУДОК) </vt:lpstr>
      <vt:lpstr>Презентация PowerPoint</vt:lpstr>
      <vt:lpstr>Інтонаційне оформлення речення</vt:lpstr>
      <vt:lpstr>Завдання 1 </vt:lpstr>
      <vt:lpstr>ГРАМАТИЧНА ОСНОВА РЕЧЕННЯ</vt:lpstr>
      <vt:lpstr>Підмет найчастіше виражений:</vt:lpstr>
      <vt:lpstr>Присудок найчастіше виражений:</vt:lpstr>
      <vt:lpstr>ЗВЕРНІТЬ УВАГУ!</vt:lpstr>
      <vt:lpstr>Завдання 2 </vt:lpstr>
      <vt:lpstr>Завдання 3 </vt:lpstr>
      <vt:lpstr>Інтерактивна вправа </vt:lpstr>
      <vt:lpstr>Для детального ознайомлення та закріплення вивченого можна переглянути відео, що міститься нижче.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РЕЧЕННЯ, ЙОГО ГРАМАТИЧНА ОСНОВА (ПІДМЕТ І ПРИСУДОК) </dc:title>
  <dc:creator>Лика</dc:creator>
  <cp:lastModifiedBy>Учетная запись Майкрософт</cp:lastModifiedBy>
  <cp:revision>11</cp:revision>
  <dcterms:created xsi:type="dcterms:W3CDTF">2021-01-24T08:32:11Z</dcterms:created>
  <dcterms:modified xsi:type="dcterms:W3CDTF">2022-07-22T08:34:10Z</dcterms:modified>
</cp:coreProperties>
</file>