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1" r:id="rId2"/>
    <p:sldMasterId id="2147483728" r:id="rId3"/>
  </p:sldMasterIdLst>
  <p:notesMasterIdLst>
    <p:notesMasterId r:id="rId18"/>
  </p:notesMasterIdLst>
  <p:sldIdLst>
    <p:sldId id="256" r:id="rId4"/>
    <p:sldId id="271" r:id="rId5"/>
    <p:sldId id="303" r:id="rId6"/>
    <p:sldId id="304" r:id="rId7"/>
    <p:sldId id="305" r:id="rId8"/>
    <p:sldId id="306" r:id="rId9"/>
    <p:sldId id="299" r:id="rId10"/>
    <p:sldId id="300" r:id="rId11"/>
    <p:sldId id="308" r:id="rId12"/>
    <p:sldId id="307" r:id="rId13"/>
    <p:sldId id="309" r:id="rId14"/>
    <p:sldId id="310" r:id="rId15"/>
    <p:sldId id="298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0AA3-CF1C-4AF5-B540-74BE55162B16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DC62-BFDD-4CE4-8A64-E745BEA5A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7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DC62-BFDD-4CE4-8A64-E745BEA5A6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8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8188" y="147919"/>
            <a:ext cx="10018765" cy="1313328"/>
          </a:xfrm>
        </p:spPr>
        <p:txBody>
          <a:bodyPr anchor="b">
            <a:normAutofit/>
          </a:bodyPr>
          <a:lstStyle>
            <a:lvl1pPr algn="ctr">
              <a:defRPr sz="5400" b="1" baseline="0"/>
            </a:lvl1pPr>
          </a:lstStyle>
          <a:p>
            <a:r>
              <a:rPr lang="uk-UA" dirty="0" smtClean="0"/>
              <a:t>Іменник як частина мови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072" y="2249332"/>
            <a:ext cx="8915399" cy="1126283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4791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41" y="354650"/>
            <a:ext cx="115917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Урок № 1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4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0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6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6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4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5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4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7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08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7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27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8P0zMhCZP8c" TargetMode="External"/><Relationship Id="rId4" Type="http://schemas.openxmlformats.org/officeDocument/2006/relationships/hyperlink" Target="https://youtu.be/g9d164HNt4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9d164HNt4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youtu.be/8P0zMhCZP8c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W66Li4CVQo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2649" r="1419" b="3631"/>
          <a:stretch/>
        </p:blipFill>
        <p:spPr>
          <a:xfrm>
            <a:off x="2044946" y="342879"/>
            <a:ext cx="8354729" cy="5216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857" y="1212168"/>
            <a:ext cx="7900909" cy="15634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Відмінювання іменників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(Відмінювання іменників жіночого та чоловічого родів)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0" y="2775662"/>
            <a:ext cx="4020152" cy="3991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812" y="510138"/>
            <a:ext cx="17604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Заняття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№ 6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31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9463" y="217751"/>
            <a:ext cx="441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Запам’ятай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862" y="217751"/>
            <a:ext cx="21526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6" y="5741454"/>
            <a:ext cx="6103731" cy="1116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436" y="1241458"/>
            <a:ext cx="7286625" cy="133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976" y="2675335"/>
            <a:ext cx="76009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64" y="2003302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9276" y="1141081"/>
            <a:ext cx="5654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/>
              <a:t>Спиши </a:t>
            </a:r>
            <a:r>
              <a:rPr lang="ru-RU" b="1" dirty="0" err="1"/>
              <a:t>словосполучення</a:t>
            </a:r>
            <a:r>
              <a:rPr lang="ru-RU" b="1" dirty="0"/>
              <a:t>, </a:t>
            </a:r>
            <a:r>
              <a:rPr lang="ru-RU" b="1" dirty="0" err="1"/>
              <a:t>розкриваючи</a:t>
            </a:r>
            <a:r>
              <a:rPr lang="ru-RU" b="1" dirty="0"/>
              <a:t> </a:t>
            </a:r>
            <a:r>
              <a:rPr lang="ru-RU" b="1" dirty="0" smtClean="0"/>
              <a:t>дужки.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1917" y="1803441"/>
            <a:ext cx="951167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</a:rPr>
              <a:t>Розмовляєш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із</a:t>
            </a:r>
            <a:r>
              <a:rPr lang="ru-RU" sz="2800" dirty="0">
                <a:solidFill>
                  <a:srgbClr val="002060"/>
                </a:solidFill>
              </a:rPr>
              <a:t> (мама, </a:t>
            </a:r>
            <a:r>
              <a:rPr lang="ru-RU" sz="2800" dirty="0" err="1">
                <a:solidFill>
                  <a:srgbClr val="002060"/>
                </a:solidFill>
              </a:rPr>
              <a:t>Орися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Надія</a:t>
            </a:r>
            <a:r>
              <a:rPr lang="ru-RU" sz="2800" dirty="0">
                <a:solidFill>
                  <a:srgbClr val="002060"/>
                </a:solidFill>
              </a:rPr>
              <a:t>);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захоплюєшся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err="1">
                <a:solidFill>
                  <a:srgbClr val="002060"/>
                </a:solidFill>
              </a:rPr>
              <a:t>музика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пісня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поезія</a:t>
            </a:r>
            <a:r>
              <a:rPr lang="ru-RU" sz="2800" dirty="0">
                <a:solidFill>
                  <a:srgbClr val="002060"/>
                </a:solidFill>
              </a:rPr>
              <a:t>);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ідеш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err="1">
                <a:solidFill>
                  <a:srgbClr val="002060"/>
                </a:solidFill>
              </a:rPr>
              <a:t>вулиця</a:t>
            </a:r>
            <a:r>
              <a:rPr lang="ru-RU" sz="2800" dirty="0">
                <a:solidFill>
                  <a:srgbClr val="002060"/>
                </a:solidFill>
              </a:rPr>
              <a:t>, стежка, </a:t>
            </a:r>
            <a:r>
              <a:rPr lang="ru-RU" sz="2800" dirty="0" err="1">
                <a:solidFill>
                  <a:srgbClr val="002060"/>
                </a:solidFill>
              </a:rPr>
              <a:t>діброва</a:t>
            </a:r>
            <a:r>
              <a:rPr lang="ru-RU" sz="2800" dirty="0">
                <a:solidFill>
                  <a:srgbClr val="002060"/>
                </a:solidFill>
              </a:rPr>
              <a:t>);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користуєшся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err="1">
                <a:solidFill>
                  <a:srgbClr val="002060"/>
                </a:solidFill>
              </a:rPr>
              <a:t>чернетка</a:t>
            </a:r>
            <a:r>
              <a:rPr lang="ru-RU" sz="2800" dirty="0">
                <a:solidFill>
                  <a:srgbClr val="002060"/>
                </a:solidFill>
              </a:rPr>
              <a:t>, дача, </a:t>
            </a:r>
            <a:r>
              <a:rPr lang="ru-RU" sz="2800" dirty="0" err="1">
                <a:solidFill>
                  <a:srgbClr val="002060"/>
                </a:solidFill>
              </a:rPr>
              <a:t>конвалія</a:t>
            </a:r>
            <a:r>
              <a:rPr lang="ru-RU" sz="2800" dirty="0">
                <a:solidFill>
                  <a:srgbClr val="002060"/>
                </a:solidFill>
              </a:rPr>
              <a:t>);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милуєшся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smtClean="0">
                <a:solidFill>
                  <a:srgbClr val="002060"/>
                </a:solidFill>
              </a:rPr>
              <a:t>береза</a:t>
            </a:r>
            <a:r>
              <a:rPr lang="ru-RU" sz="2800" dirty="0">
                <a:solidFill>
                  <a:srgbClr val="002060"/>
                </a:solidFill>
              </a:rPr>
              <a:t>, бабуся, сестра);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зачарований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(калина, тополя, </a:t>
            </a:r>
            <a:r>
              <a:rPr lang="ru-RU" sz="2800" dirty="0" err="1" smtClean="0">
                <a:solidFill>
                  <a:srgbClr val="002060"/>
                </a:solidFill>
              </a:rPr>
              <a:t>настурція</a:t>
            </a:r>
            <a:r>
              <a:rPr lang="ru-RU" sz="2800" dirty="0">
                <a:solidFill>
                  <a:srgbClr val="002060"/>
                </a:solidFill>
              </a:rPr>
              <a:t>).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8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2901" y="217751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Перевіримо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8100" y="1705056"/>
            <a:ext cx="1031828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</a:rPr>
              <a:t>Розмовляєш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із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мам</a:t>
            </a:r>
            <a:r>
              <a:rPr lang="ru-RU" sz="2800" b="1" u="sng" dirty="0" smtClean="0">
                <a:solidFill>
                  <a:srgbClr val="00B050"/>
                </a:solidFill>
              </a:rPr>
              <a:t>ою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Орис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ею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Наді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єю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захоплюєшся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музик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ою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пісн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ею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поезі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єю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ідеш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вулиц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ею</a:t>
            </a:r>
            <a:r>
              <a:rPr lang="ru-RU" sz="2800" dirty="0" smtClean="0">
                <a:solidFill>
                  <a:srgbClr val="002060"/>
                </a:solidFill>
              </a:rPr>
              <a:t>, стежк</a:t>
            </a:r>
            <a:r>
              <a:rPr lang="ru-RU" sz="2800" b="1" u="sng" dirty="0" smtClean="0">
                <a:solidFill>
                  <a:srgbClr val="00B050"/>
                </a:solidFill>
              </a:rPr>
              <a:t>ою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дібров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ою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користуєшся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чернетк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ою</a:t>
            </a:r>
            <a:r>
              <a:rPr lang="ru-RU" sz="2800" dirty="0" smtClean="0">
                <a:solidFill>
                  <a:srgbClr val="002060"/>
                </a:solidFill>
              </a:rPr>
              <a:t>, дач</a:t>
            </a:r>
            <a:r>
              <a:rPr lang="ru-RU" sz="2800" b="1" u="sng" dirty="0" smtClean="0">
                <a:solidFill>
                  <a:srgbClr val="00B050"/>
                </a:solidFill>
              </a:rPr>
              <a:t>ею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конвал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єю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милуєшся</a:t>
            </a:r>
            <a:r>
              <a:rPr lang="ru-RU" sz="2800" dirty="0" smtClean="0">
                <a:solidFill>
                  <a:srgbClr val="002060"/>
                </a:solidFill>
              </a:rPr>
              <a:t> берез</a:t>
            </a:r>
            <a:r>
              <a:rPr lang="ru-RU" sz="2800" b="1" u="sng" dirty="0" smtClean="0">
                <a:solidFill>
                  <a:srgbClr val="00B050"/>
                </a:solidFill>
              </a:rPr>
              <a:t>ою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бабус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ею</a:t>
            </a:r>
            <a:r>
              <a:rPr lang="ru-RU" sz="2800" dirty="0" smtClean="0">
                <a:solidFill>
                  <a:srgbClr val="002060"/>
                </a:solidFill>
              </a:rPr>
              <a:t>, сестр</a:t>
            </a:r>
            <a:r>
              <a:rPr lang="ru-RU" sz="2800" b="1" u="sng" dirty="0" smtClean="0">
                <a:solidFill>
                  <a:srgbClr val="00B050"/>
                </a:solidFill>
              </a:rPr>
              <a:t>ою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зачарований</a:t>
            </a:r>
            <a:r>
              <a:rPr lang="ru-RU" sz="2800" dirty="0" smtClean="0">
                <a:solidFill>
                  <a:srgbClr val="002060"/>
                </a:solidFill>
              </a:rPr>
              <a:t> калин</a:t>
            </a:r>
            <a:r>
              <a:rPr lang="ru-RU" sz="2800" b="1" u="sng" dirty="0" smtClean="0">
                <a:solidFill>
                  <a:srgbClr val="00B050"/>
                </a:solidFill>
              </a:rPr>
              <a:t>ою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топол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ею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настурці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єю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белая и черная ручка изолированы на белом фоне макет вектор - Векторная графика Ручка для письма роялти-фр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21220"/>
          <a:stretch/>
        </p:blipFill>
        <p:spPr bwMode="auto">
          <a:xfrm>
            <a:off x="8904955" y="217751"/>
            <a:ext cx="3027112" cy="1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2082" y="233626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Молодець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618" y="1185119"/>
            <a:ext cx="10835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Тепер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готовий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приступити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rgbClr val="75BDA7"/>
                </a:solidFill>
              </a:rPr>
              <a:t>до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практичних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завдань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уроку!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087" y="3128660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Бажаю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успіху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6205" y="4019025"/>
            <a:ext cx="968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обов’язково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впораєшся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6879" y="110703"/>
            <a:ext cx="79944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Використані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ресурси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Інтернету</a:t>
            </a: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37" y="3927071"/>
            <a:ext cx="6187976" cy="2274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5573" y="2033571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youtu.be/g9d164HNt4E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5573" y="2402903"/>
            <a:ext cx="6559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youtu.be/8P0zMhCZP8c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4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4" y="981349"/>
            <a:ext cx="10162844" cy="598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103" y="-36953"/>
            <a:ext cx="5726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Пригадаймо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відмінки</a:t>
            </a:r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української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мови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1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2494" y="597386"/>
            <a:ext cx="3962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8665" y="217751"/>
            <a:ext cx="995340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err="1">
                <a:ln/>
                <a:solidFill>
                  <a:schemeClr val="accent3"/>
                </a:solidFill>
              </a:rPr>
              <a:t>Правопис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закінчень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чоловічого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роду в орудному </a:t>
            </a:r>
            <a:r>
              <a:rPr lang="ru-RU" sz="3600" b="1" dirty="0" err="1">
                <a:ln/>
                <a:solidFill>
                  <a:schemeClr val="accent3"/>
                </a:solidFill>
                <a:hlinkClick r:id="rId3"/>
              </a:rPr>
              <a:t>відмінку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однини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.</a:t>
            </a:r>
          </a:p>
          <a:p>
            <a:pPr algn="ctr"/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946" y="1855236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9463" y="217751"/>
            <a:ext cx="441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Запам’ятай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862" y="217751"/>
            <a:ext cx="2152650" cy="1485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13" y="1097340"/>
            <a:ext cx="7477125" cy="1533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013" y="2703857"/>
            <a:ext cx="7620000" cy="3095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586" y="5741454"/>
            <a:ext cx="6103731" cy="11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64" y="2003302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2903" y="1206502"/>
            <a:ext cx="6853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err="1"/>
              <a:t>Запишіть</a:t>
            </a:r>
            <a:r>
              <a:rPr lang="ru-RU" b="1" dirty="0"/>
              <a:t> </a:t>
            </a:r>
            <a:r>
              <a:rPr lang="ru-RU" dirty="0" smtClean="0"/>
              <a:t> </a:t>
            </a:r>
            <a:r>
              <a:rPr lang="ru-RU" b="1" dirty="0" err="1"/>
              <a:t>словосполучення</a:t>
            </a:r>
            <a:r>
              <a:rPr lang="ru-RU" b="1" dirty="0"/>
              <a:t>, </a:t>
            </a:r>
            <a:r>
              <a:rPr lang="ru-RU" b="1" dirty="0" err="1"/>
              <a:t>розкриваючи</a:t>
            </a:r>
            <a:r>
              <a:rPr lang="ru-RU" b="1" dirty="0"/>
              <a:t> </a:t>
            </a:r>
            <a:r>
              <a:rPr lang="ru-RU" b="1" dirty="0" smtClean="0"/>
              <a:t>дужки, </a:t>
            </a:r>
          </a:p>
          <a:p>
            <a:pPr algn="ctr"/>
            <a:r>
              <a:rPr lang="ru-RU" b="1" dirty="0" err="1" smtClean="0"/>
              <a:t>ставлячи</a:t>
            </a:r>
            <a:r>
              <a:rPr lang="ru-RU" b="1" dirty="0" smtClean="0"/>
              <a:t> </a:t>
            </a:r>
            <a:r>
              <a:rPr lang="ru-RU" b="1" dirty="0" err="1" smtClean="0"/>
              <a:t>іменники</a:t>
            </a:r>
            <a:r>
              <a:rPr lang="ru-RU" b="1" dirty="0" smtClean="0"/>
              <a:t> </a:t>
            </a:r>
            <a:r>
              <a:rPr lang="ru-RU" b="1" dirty="0" err="1" smtClean="0"/>
              <a:t>чоловічого</a:t>
            </a:r>
            <a:r>
              <a:rPr lang="ru-RU" b="1" dirty="0" smtClean="0"/>
              <a:t> роду в орудному </a:t>
            </a:r>
            <a:r>
              <a:rPr lang="ru-RU" b="1" dirty="0" err="1" smtClean="0"/>
              <a:t>відмінку</a:t>
            </a:r>
            <a:r>
              <a:rPr lang="ru-RU" b="1" dirty="0" smtClean="0"/>
              <a:t>.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4680" y="2496331"/>
            <a:ext cx="951167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</a:rPr>
              <a:t>Спостерігаю</a:t>
            </a:r>
            <a:r>
              <a:rPr lang="ru-RU" sz="2800" dirty="0">
                <a:solidFill>
                  <a:srgbClr val="002060"/>
                </a:solidFill>
              </a:rPr>
              <a:t> за (сторож); </a:t>
            </a:r>
            <a:r>
              <a:rPr lang="ru-RU" sz="2800" dirty="0" err="1">
                <a:solidFill>
                  <a:srgbClr val="002060"/>
                </a:solidFill>
              </a:rPr>
              <a:t>розмовляю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зі</a:t>
            </a:r>
            <a:r>
              <a:rPr lang="ru-RU" sz="2800" dirty="0">
                <a:solidFill>
                  <a:srgbClr val="002060"/>
                </a:solidFill>
              </a:rPr>
              <a:t> (слухач); </a:t>
            </a:r>
            <a:r>
              <a:rPr lang="ru-RU" sz="2800" dirty="0" err="1" smtClean="0">
                <a:solidFill>
                  <a:srgbClr val="002060"/>
                </a:solidFill>
              </a:rPr>
              <a:t>їдемо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(трамвай); </a:t>
            </a:r>
            <a:r>
              <a:rPr lang="ru-RU" sz="2800" dirty="0" err="1">
                <a:solidFill>
                  <a:srgbClr val="002060"/>
                </a:solidFill>
              </a:rPr>
              <a:t>користуємося</a:t>
            </a:r>
            <a:r>
              <a:rPr lang="ru-RU" sz="2800" dirty="0">
                <a:solidFill>
                  <a:srgbClr val="002060"/>
                </a:solidFill>
              </a:rPr>
              <a:t> (</a:t>
            </a:r>
            <a:r>
              <a:rPr lang="ru-RU" sz="2800" dirty="0" err="1">
                <a:solidFill>
                  <a:srgbClr val="002060"/>
                </a:solidFill>
              </a:rPr>
              <a:t>фартух</a:t>
            </a:r>
            <a:r>
              <a:rPr lang="ru-RU" sz="2800" dirty="0">
                <a:solidFill>
                  <a:srgbClr val="002060"/>
                </a:solidFill>
              </a:rPr>
              <a:t>); </a:t>
            </a:r>
            <a:r>
              <a:rPr lang="ru-RU" sz="2800" dirty="0" err="1">
                <a:solidFill>
                  <a:srgbClr val="002060"/>
                </a:solidFill>
              </a:rPr>
              <a:t>зупинилися</a:t>
            </a:r>
            <a:r>
              <a:rPr lang="ru-RU" sz="2800" dirty="0">
                <a:solidFill>
                  <a:srgbClr val="002060"/>
                </a:solidFill>
              </a:rPr>
              <a:t> перед (край); </a:t>
            </a:r>
            <a:r>
              <a:rPr lang="ru-RU" sz="2800" dirty="0" err="1">
                <a:solidFill>
                  <a:srgbClr val="002060"/>
                </a:solidFill>
              </a:rPr>
              <a:t>цікавлюся</a:t>
            </a:r>
            <a:r>
              <a:rPr lang="ru-RU" sz="2800" dirty="0">
                <a:solidFill>
                  <a:srgbClr val="002060"/>
                </a:solidFill>
              </a:rPr>
              <a:t> (футбол); </a:t>
            </a:r>
            <a:r>
              <a:rPr lang="ru-RU" sz="2800" dirty="0" err="1">
                <a:solidFill>
                  <a:srgbClr val="002060"/>
                </a:solidFill>
              </a:rPr>
              <a:t>солодким</a:t>
            </a:r>
            <a:r>
              <a:rPr lang="ru-RU" sz="2800" dirty="0">
                <a:solidFill>
                  <a:srgbClr val="002060"/>
                </a:solidFill>
              </a:rPr>
              <a:t> (чай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9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2901" y="217751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Перевіримо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8619" y="2009747"/>
            <a:ext cx="1031828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</a:rPr>
              <a:t>Спостерігаю</a:t>
            </a:r>
            <a:r>
              <a:rPr lang="ru-RU" sz="2800" dirty="0">
                <a:solidFill>
                  <a:srgbClr val="002060"/>
                </a:solidFill>
              </a:rPr>
              <a:t> за </a:t>
            </a:r>
            <a:r>
              <a:rPr lang="ru-RU" sz="2800" dirty="0" smtClean="0">
                <a:solidFill>
                  <a:srgbClr val="002060"/>
                </a:solidFill>
              </a:rPr>
              <a:t>сторож</a:t>
            </a:r>
            <a:r>
              <a:rPr lang="ru-RU" sz="2800" b="1" u="sng" dirty="0" smtClean="0">
                <a:solidFill>
                  <a:srgbClr val="00B050"/>
                </a:solidFill>
              </a:rPr>
              <a:t>ем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err="1">
                <a:solidFill>
                  <a:srgbClr val="002060"/>
                </a:solidFill>
              </a:rPr>
              <a:t>розмовляю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слухач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ем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err="1">
                <a:solidFill>
                  <a:srgbClr val="002060"/>
                </a:solidFill>
              </a:rPr>
              <a:t>їдемо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трамва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єм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err="1">
                <a:solidFill>
                  <a:srgbClr val="002060"/>
                </a:solidFill>
              </a:rPr>
              <a:t>користуємося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фартух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ом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err="1">
                <a:solidFill>
                  <a:srgbClr val="002060"/>
                </a:solidFill>
              </a:rPr>
              <a:t>зупинилися</a:t>
            </a:r>
            <a:r>
              <a:rPr lang="ru-RU" sz="2800" dirty="0">
                <a:solidFill>
                  <a:srgbClr val="002060"/>
                </a:solidFill>
              </a:rPr>
              <a:t> перед </a:t>
            </a:r>
            <a:r>
              <a:rPr lang="ru-RU" sz="2800" dirty="0" err="1" smtClean="0">
                <a:solidFill>
                  <a:srgbClr val="002060"/>
                </a:solidFill>
              </a:rPr>
              <a:t>кра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єм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err="1">
                <a:solidFill>
                  <a:srgbClr val="002060"/>
                </a:solidFill>
              </a:rPr>
              <a:t>цікавлюся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футбол</a:t>
            </a:r>
            <a:r>
              <a:rPr lang="ru-RU" sz="2800" b="1" u="sng" dirty="0" smtClean="0">
                <a:solidFill>
                  <a:srgbClr val="00B050"/>
                </a:solidFill>
              </a:rPr>
              <a:t>ом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err="1">
                <a:solidFill>
                  <a:srgbClr val="002060"/>
                </a:solidFill>
              </a:rPr>
              <a:t>солодким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ча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єм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белая и черная ручка изолированы на белом фоне макет вектор - Векторная графика Ручка для письма роялти-фр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21220"/>
          <a:stretch/>
        </p:blipFill>
        <p:spPr bwMode="auto">
          <a:xfrm>
            <a:off x="8904955" y="217751"/>
            <a:ext cx="3027112" cy="1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2494" y="597386"/>
            <a:ext cx="3962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5158" y="217751"/>
            <a:ext cx="1054690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Правопис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закінчень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жіночого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роду в орудному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  <a:hlinkClick r:id="rId4"/>
              </a:rPr>
              <a:t>відмінку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однини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. </a:t>
            </a:r>
            <a:endParaRPr lang="ru-RU" sz="3600" b="1" dirty="0">
              <a:ln/>
              <a:solidFill>
                <a:schemeClr val="accent3"/>
              </a:solidFill>
            </a:endParaRPr>
          </a:p>
          <a:p>
            <a:pPr algn="ctr"/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946" y="1744514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9463" y="217751"/>
            <a:ext cx="441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Запам’ятай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862" y="217751"/>
            <a:ext cx="21526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6" y="5741454"/>
            <a:ext cx="6103731" cy="1116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543" y="1292111"/>
            <a:ext cx="7258050" cy="162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618" y="3079216"/>
            <a:ext cx="7581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1153</TotalTime>
  <Words>307</Words>
  <Application>Microsoft Office PowerPoint</Application>
  <PresentationFormat>Широкоэкранный</PresentationFormat>
  <Paragraphs>75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Wingdings 3</vt:lpstr>
      <vt:lpstr>YouTube Sans</vt:lpstr>
      <vt:lpstr>Легкий дым</vt:lpstr>
      <vt:lpstr>1_Специальное оформление</vt:lpstr>
      <vt:lpstr>Специальное оформление</vt:lpstr>
      <vt:lpstr>Відмінювання іменників (Відмінювання іменників жіночого та чоловічого родів)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77</cp:revision>
  <dcterms:created xsi:type="dcterms:W3CDTF">2023-06-14T07:23:34Z</dcterms:created>
  <dcterms:modified xsi:type="dcterms:W3CDTF">2023-06-23T20:04:39Z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