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Century Schoolbook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Schoolbook-bold.fntdata"/><Relationship Id="rId16" Type="http://schemas.openxmlformats.org/officeDocument/2006/relationships/font" Target="fonts/CenturySchoolbook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Schoolbook-boldItalic.fntdata"/><Relationship Id="rId6" Type="http://schemas.openxmlformats.org/officeDocument/2006/relationships/slide" Target="slides/slide1.xml"/><Relationship Id="rId18" Type="http://schemas.openxmlformats.org/officeDocument/2006/relationships/font" Target="fonts/CenturySchoolbook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f96d7e7f1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f96d7e7f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f96d7e7f19_0_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f96d7e7f19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f96d7e7f19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f96d7e7f1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96d7e7f19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96d7e7f19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96d7e7f19_0_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f96d7e7f19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f96d7e7f19_0_4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f96d7e7f19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6d7e7f19_0_5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f96d7e7f19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f96d7e7f19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f96d7e7f19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f96d7e7f19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f96d7e7f19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f96d7e7f19_0_8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f96d7e7f19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A8B9DF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CAD4EA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CAD4E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E6EBF5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6" name="Google Shape;26;p2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2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E6EBF5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" name="Google Shape;28;p2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2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A8B9DF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2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2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2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A8B9DF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" name="Google Shape;38;p2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 rot="5400000">
            <a:off x="4541837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1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об'єкт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4" name="Google Shape;44;p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'єкти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4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4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озділу" showMasterSp="0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A8B9DF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CAD4EA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CAD4E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E6EBF5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1" name="Google Shape;61;p5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5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E6EBF5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5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5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A8B9DF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5" name="Google Shape;65;p5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6" name="Google Shape;66;p5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A8B9DF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72" name="Google Shape;72;p5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3" name="Google Shape;73;p5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9" name="Google Shape;79;p6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6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6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6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7" name="Google Shape;87;p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з підписом" showMasterSp="0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Google Shape;93;p9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9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96" name="Google Shape;96;p9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9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9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0" name="Google Shape;100;p9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9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2" name="Google Shape;102;p9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5" name="Google Shape;105;p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ображення з підписом" showMasterSp="0" type="picTx">
  <p:cSld name="PICTURE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1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0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9" name="Google Shape;109;p10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0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1" name="Google Shape;111;p10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2" name="Google Shape;112;p1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0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4" name="Google Shape;114;p1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10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0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D61AD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A8B9DF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A8CB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A8B9DF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0D61AD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1" name="Google Shape;11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" name="Google Shape;14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Relationship Id="rId4" Type="http://schemas.openxmlformats.org/officeDocument/2006/relationships/image" Target="../media/image7.png"/><Relationship Id="rId5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16.png"/><Relationship Id="rId5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2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1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type="title"/>
          </p:nvPr>
        </p:nvSpPr>
        <p:spPr>
          <a:xfrm>
            <a:off x="684725" y="1477275"/>
            <a:ext cx="8042100" cy="2585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6000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Класифікація та порівняння геометричних фігур</a:t>
            </a:r>
            <a:endParaRPr sz="6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Google Shape;2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7050" y="1755150"/>
            <a:ext cx="7631051" cy="389297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2"/>
          <p:cNvSpPr txBox="1"/>
          <p:nvPr/>
        </p:nvSpPr>
        <p:spPr>
          <a:xfrm>
            <a:off x="1283850" y="1755150"/>
            <a:ext cx="2941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трикутники</a:t>
            </a:r>
            <a:endParaRPr b="1"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22"/>
          <p:cNvSpPr txBox="1"/>
          <p:nvPr/>
        </p:nvSpPr>
        <p:spPr>
          <a:xfrm>
            <a:off x="4572000" y="4751475"/>
            <a:ext cx="4235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чотирикутники</a:t>
            </a:r>
            <a:endParaRPr/>
          </a:p>
        </p:txBody>
      </p:sp>
      <p:sp>
        <p:nvSpPr>
          <p:cNvPr id="211" name="Google Shape;211;p22"/>
          <p:cNvSpPr txBox="1"/>
          <p:nvPr/>
        </p:nvSpPr>
        <p:spPr>
          <a:xfrm>
            <a:off x="2177650" y="601300"/>
            <a:ext cx="5411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Многокутники</a:t>
            </a:r>
            <a:endParaRPr b="1" sz="4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925" y="1489675"/>
            <a:ext cx="2266950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3288" y="1456338"/>
            <a:ext cx="2257425" cy="108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16575" y="1358813"/>
            <a:ext cx="2247900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4"/>
          <p:cNvSpPr txBox="1"/>
          <p:nvPr/>
        </p:nvSpPr>
        <p:spPr>
          <a:xfrm>
            <a:off x="698800" y="2990225"/>
            <a:ext cx="2267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593975" y="2888750"/>
            <a:ext cx="2470200" cy="23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Схожі за:</a:t>
            </a:r>
            <a:endParaRPr b="1" i="1" sz="30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формою;</a:t>
            </a:r>
            <a:endParaRPr b="1" sz="30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розміром.</a:t>
            </a:r>
            <a:endParaRPr b="1" sz="30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3575250" y="2888775"/>
            <a:ext cx="2470200" cy="23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ru-RU" sz="30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Схожі за:</a:t>
            </a:r>
            <a:endParaRPr b="1" i="1" sz="30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формою;</a:t>
            </a:r>
            <a:endParaRPr b="1" sz="30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розміром.</a:t>
            </a:r>
            <a:endParaRPr b="1" sz="30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7" name="Google Shape;147;p14"/>
          <p:cNvSpPr txBox="1"/>
          <p:nvPr/>
        </p:nvSpPr>
        <p:spPr>
          <a:xfrm>
            <a:off x="6240525" y="2888750"/>
            <a:ext cx="2470200" cy="25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ru-RU" sz="30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Схожі за:</a:t>
            </a:r>
            <a:endParaRPr b="1" i="1" sz="30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формою;</a:t>
            </a:r>
            <a:endParaRPr b="1" sz="30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000"/>
              <a:buFont typeface="Times New Roman"/>
              <a:buChar char="-"/>
            </a:pPr>
            <a:r>
              <a:rPr b="1" lang="ru-RU" sz="30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кольором.</a:t>
            </a:r>
            <a:endParaRPr b="1" sz="30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100">
                <a:solidFill>
                  <a:srgbClr val="0000CC"/>
                </a:solidFill>
              </a:rPr>
              <a:t>-</a:t>
            </a:r>
            <a:endParaRPr sz="1100">
              <a:solidFill>
                <a:srgbClr val="0000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CC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48" name="Google Shape;148;p14"/>
          <p:cNvSpPr txBox="1"/>
          <p:nvPr/>
        </p:nvSpPr>
        <p:spPr>
          <a:xfrm>
            <a:off x="593975" y="487525"/>
            <a:ext cx="8116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Чим схожі фігури в кожній парі?</a:t>
            </a:r>
            <a:endParaRPr b="1"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/>
          <p:nvPr/>
        </p:nvSpPr>
        <p:spPr>
          <a:xfrm>
            <a:off x="1072575" y="893825"/>
            <a:ext cx="6435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фігуру, змінивши ознаку</a:t>
            </a:r>
            <a:endParaRPr b="1" sz="30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4" name="Google Shape;15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9925" y="1985250"/>
            <a:ext cx="2247900" cy="332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8050" y="1985250"/>
            <a:ext cx="2247900" cy="332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43375" y="1985250"/>
            <a:ext cx="2247900" cy="332422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5"/>
          <p:cNvSpPr txBox="1"/>
          <p:nvPr/>
        </p:nvSpPr>
        <p:spPr>
          <a:xfrm>
            <a:off x="1950150" y="1397600"/>
            <a:ext cx="735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6"/>
          <p:cNvSpPr txBox="1"/>
          <p:nvPr/>
        </p:nvSpPr>
        <p:spPr>
          <a:xfrm>
            <a:off x="1560125" y="828800"/>
            <a:ext cx="61104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фігуру, змінивши ознаку за кольором</a:t>
            </a:r>
            <a:endParaRPr b="1" sz="30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63" name="Google Shape;16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4950" y="2272300"/>
            <a:ext cx="2600325" cy="332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6550" y="2272300"/>
            <a:ext cx="2533650" cy="332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"/>
          <p:cNvSpPr txBox="1"/>
          <p:nvPr/>
        </p:nvSpPr>
        <p:spPr>
          <a:xfrm>
            <a:off x="1478850" y="910075"/>
            <a:ext cx="60129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фігуру, змінивши ознаку за формою</a:t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70" name="Google Shape;17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8700" y="2340200"/>
            <a:ext cx="3157700" cy="37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27600" y="2340200"/>
            <a:ext cx="2940475" cy="37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8"/>
          <p:cNvSpPr txBox="1"/>
          <p:nvPr/>
        </p:nvSpPr>
        <p:spPr>
          <a:xfrm>
            <a:off x="1446350" y="828800"/>
            <a:ext cx="6012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-RU" sz="30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фігуру, змінивши ознаку за розміром</a:t>
            </a:r>
            <a:endParaRPr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77" name="Google Shape;17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6600" y="2046782"/>
            <a:ext cx="2743200" cy="34753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2500" y="1993000"/>
            <a:ext cx="2743200" cy="367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9"/>
          <p:cNvSpPr txBox="1"/>
          <p:nvPr/>
        </p:nvSpPr>
        <p:spPr>
          <a:xfrm>
            <a:off x="1267600" y="845050"/>
            <a:ext cx="65331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Який </a:t>
            </a: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напис</a:t>
            </a: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слід зробити на кожній коробці?</a:t>
            </a:r>
            <a:endParaRPr b="1"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4" name="Google Shape;1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950" y="2859250"/>
            <a:ext cx="2466975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05675" y="2767013"/>
            <a:ext cx="3676650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07525" y="4823150"/>
            <a:ext cx="3819525" cy="132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175" y="2767013"/>
            <a:ext cx="2466975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5675" y="2638825"/>
            <a:ext cx="3676650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43825" y="5039688"/>
            <a:ext cx="3819525" cy="132397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0"/>
          <p:cNvSpPr txBox="1"/>
          <p:nvPr/>
        </p:nvSpPr>
        <p:spPr>
          <a:xfrm>
            <a:off x="731300" y="1836375"/>
            <a:ext cx="195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5" name="Google Shape;195;p20"/>
          <p:cNvSpPr txBox="1"/>
          <p:nvPr/>
        </p:nvSpPr>
        <p:spPr>
          <a:xfrm>
            <a:off x="828800" y="1673875"/>
            <a:ext cx="2229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Помаранчеві круги</a:t>
            </a:r>
            <a:endParaRPr b="1"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0"/>
          <p:cNvSpPr txBox="1"/>
          <p:nvPr/>
        </p:nvSpPr>
        <p:spPr>
          <a:xfrm>
            <a:off x="5466525" y="1574775"/>
            <a:ext cx="282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Многокутники</a:t>
            </a:r>
            <a:endParaRPr b="1"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2059900" y="4288300"/>
            <a:ext cx="4278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Червоні геометричні фігури</a:t>
            </a:r>
            <a:endParaRPr b="1" sz="24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"/>
          <p:cNvSpPr txBox="1"/>
          <p:nvPr/>
        </p:nvSpPr>
        <p:spPr>
          <a:xfrm>
            <a:off x="1316350" y="975075"/>
            <a:ext cx="66954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які групи можна розподілити многокутники?</a:t>
            </a:r>
            <a:endParaRPr b="1"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3" name="Google Shape;20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4563" y="2371725"/>
            <a:ext cx="7038975" cy="359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Альков">
  <a:themeElements>
    <a:clrScheme name="Поті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