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2" r:id="rId4"/>
    <p:sldId id="261" r:id="rId5"/>
    <p:sldId id="258" r:id="rId6"/>
    <p:sldId id="260" r:id="rId7"/>
    <p:sldId id="259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C13515-A9B7-4575-A058-47313ED3371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F67A83F-736C-4347-983D-49DAC252DC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515-A9B7-4575-A058-47313ED3371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7A83F-736C-4347-983D-49DAC252DC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515-A9B7-4575-A058-47313ED3371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7A83F-736C-4347-983D-49DAC252DC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515-A9B7-4575-A058-47313ED3371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7A83F-736C-4347-983D-49DAC252DC7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515-A9B7-4575-A058-47313ED3371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7A83F-736C-4347-983D-49DAC252DC7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515-A9B7-4575-A058-47313ED3371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7A83F-736C-4347-983D-49DAC252DC7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515-A9B7-4575-A058-47313ED3371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7A83F-736C-4347-983D-49DAC252DC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515-A9B7-4575-A058-47313ED3371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7A83F-736C-4347-983D-49DAC252DC74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C13515-A9B7-4575-A058-47313ED3371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7A83F-736C-4347-983D-49DAC252DC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9C13515-A9B7-4575-A058-47313ED3371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67A83F-736C-4347-983D-49DAC252DC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C13515-A9B7-4575-A058-47313ED3371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F67A83F-736C-4347-983D-49DAC252DC74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9C13515-A9B7-4575-A058-47313ED3371A}" type="datetimeFigureOut">
              <a:rPr lang="ru-RU" smtClean="0"/>
              <a:t>23.09.2022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F67A83F-736C-4347-983D-49DAC252DC7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atematikatests.in.ua/chyslovi-nerivnosti-test-1-algebra-9-kla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atematikatests.in.ua/osnovni-vlastyvosti-chyslovyh-nerivnostej-test-2-algebra-9-kla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atematikatests.in.ua/pochlenne-dodavannya-i-mnozhennya-nerivnostej-test-3-algebra-9-kla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atematikatests.in.ua/nerivnosti-zi-zminnymy-test-4-algebra-9-kla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atematikatests.in.ua/chyslovi-promizhky-pereriz-ta-ob-yednannya-mnozhyn-test-5-algebra-9-kla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atematikatests.in.ua/linijni-nerivnosti-z-odniyeyu-zminnoyu-test-6-algebra-9-kla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atematikatests.in.ua/systemy-linijnyh-nerivnostej-z-odniyeyu-zminnoyu-test-7-algebra-9-kla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1728191"/>
          </a:xfrm>
        </p:spPr>
        <p:txBody>
          <a:bodyPr>
            <a:normAutofit/>
          </a:bodyPr>
          <a:lstStyle/>
          <a:p>
            <a:pPr algn="ctr"/>
            <a:r>
              <a:rPr lang="uk-UA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Тренувальні тести за темою «Нерівності»</a:t>
            </a:r>
            <a:endParaRPr lang="ru-RU" sz="4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706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852937"/>
            <a:ext cx="8229600" cy="144016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https://matematikatests.in.ua/chyslovi-nerivnosti-test-1-algebra-9-klas/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584176"/>
          </a:xfrm>
        </p:spPr>
        <p:txBody>
          <a:bodyPr>
            <a:normAutofit/>
          </a:bodyPr>
          <a:lstStyle/>
          <a:p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Числові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нерівності</a:t>
            </a: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 1</a:t>
            </a:r>
            <a:endParaRPr lang="ru-RU" sz="3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23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708921"/>
            <a:ext cx="8229600" cy="1872207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https://matematikatests.in.ua/osnovni-vlastyvosti-chyslovyh-nerivnostej-test-2-algebra-9-klas/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числових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нерівностей</a:t>
            </a: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Тест 2.</a:t>
            </a:r>
            <a:endParaRPr lang="ru-RU" sz="3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27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852937"/>
            <a:ext cx="8229600" cy="1872208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https://matematikatests.in.ua/pochlenne-dodavannya-i-mnozhennya-nerivnostej-test-3-algebra-9-klas/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2160240"/>
          </a:xfrm>
        </p:spPr>
        <p:txBody>
          <a:bodyPr>
            <a:normAutofit/>
          </a:bodyPr>
          <a:lstStyle/>
          <a:p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Почленне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нерівностей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 3</a:t>
            </a:r>
            <a:endParaRPr lang="ru-RU" sz="3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78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636913"/>
            <a:ext cx="8229600" cy="144016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https://matematikatests.in.ua/nerivnosti-zi-zminnymy-test-4-algebra-9-klas/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rmAutofit/>
          </a:bodyPr>
          <a:lstStyle/>
          <a:p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Нерівності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змінними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 4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406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852937"/>
            <a:ext cx="8229600" cy="180020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https://matematikatests.in.ua/chyslovi-promizhky-pereriz-ta-ob-yednannya-mnozhyn-test-5-algebra-9-klas/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22314"/>
          </a:xfrm>
        </p:spPr>
        <p:txBody>
          <a:bodyPr>
            <a:normAutofit/>
          </a:bodyPr>
          <a:lstStyle/>
          <a:p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Числові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проміжки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Переріз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множин</a:t>
            </a: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 </a:t>
            </a: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endParaRPr lang="ru-RU" sz="3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74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780929"/>
            <a:ext cx="8229600" cy="180020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https://matematikatests.in.ua/linijni-nerivnosti-z-odniyeyu-zminnoyu-test-6-algebra-9-klas/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38338"/>
          </a:xfrm>
        </p:spPr>
        <p:txBody>
          <a:bodyPr>
            <a:normAutofit/>
          </a:bodyPr>
          <a:lstStyle/>
          <a:p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Лінійні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нерівності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змінною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 6.</a:t>
            </a:r>
            <a:endParaRPr lang="ru-RU" sz="3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829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708921"/>
            <a:ext cx="8229600" cy="2088232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https://matematikatests.in.ua/systemy-linijnyh-nerivnostej-z-odniyeyu-zminnoyu-test-7-algebra-9-klas/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/>
          </a:bodyPr>
          <a:lstStyle/>
          <a:p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лінійних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нерівностей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змінною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Тест 7.</a:t>
            </a:r>
            <a:endParaRPr lang="ru-RU" sz="32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741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</TotalTime>
  <Words>74</Words>
  <Application>Microsoft Office PowerPoint</Application>
  <PresentationFormat>Экран (4:3)</PresentationFormat>
  <Paragraphs>15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Открытая</vt:lpstr>
      <vt:lpstr>Тренувальні тести за темою «Нерівності»</vt:lpstr>
      <vt:lpstr>Числові нерівності.   Тест 1</vt:lpstr>
      <vt:lpstr>Основні властивості числових нерівностей.   Тест 2.</vt:lpstr>
      <vt:lpstr>Почленне додавання і множення нерівностей.   Тест 3</vt:lpstr>
      <vt:lpstr>Нерівності зі змінними.   Тест 4.</vt:lpstr>
      <vt:lpstr>Числові проміжки. Переріз та об’єднання множин.   Тест 5.</vt:lpstr>
      <vt:lpstr>Лінійні нерівності з однією змінною.   Тест 6.</vt:lpstr>
      <vt:lpstr>Системи лінійних нерівностей з однією змінною.   Тест 7.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Тренувальні тести за темою «Нерівності»</dc:title>
  <dc:creator>User</dc:creator>
  <cp:lastModifiedBy>User</cp:lastModifiedBy>
  <cp:revision>3</cp:revision>
  <dcterms:created xsi:type="dcterms:W3CDTF">2022-09-23T18:40:10Z</dcterms:created>
  <dcterms:modified xsi:type="dcterms:W3CDTF">2022-09-23T19:03:28Z</dcterms:modified>
</cp:coreProperties>
</file>