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5" r:id="rId4"/>
    <p:sldId id="257" r:id="rId5"/>
    <p:sldId id="262" r:id="rId6"/>
    <p:sldId id="263" r:id="rId7"/>
    <p:sldId id="264" r:id="rId8"/>
    <p:sldId id="276" r:id="rId9"/>
    <p:sldId id="277" r:id="rId10"/>
    <p:sldId id="268" r:id="rId11"/>
    <p:sldId id="269" r:id="rId12"/>
    <p:sldId id="278" r:id="rId13"/>
    <p:sldId id="266" r:id="rId14"/>
    <p:sldId id="279" r:id="rId15"/>
    <p:sldId id="265" r:id="rId16"/>
    <p:sldId id="26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556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869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286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01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226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85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640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060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591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030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702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2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51"/>
            <a:ext cx="12192000" cy="68442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927" y="778018"/>
            <a:ext cx="4826145" cy="482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10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3519056" y="5570170"/>
            <a:ext cx="5084618" cy="1287830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3519056" y="5511744"/>
            <a:ext cx="5084618" cy="14046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753" y="119064"/>
            <a:ext cx="8545223" cy="5451106"/>
          </a:xfrm>
          <a:prstGeom prst="rect">
            <a:avLst/>
          </a:prstGeom>
        </p:spPr>
      </p:pic>
      <p:sp>
        <p:nvSpPr>
          <p:cNvPr id="7" name="Выноска-облако 6"/>
          <p:cNvSpPr/>
          <p:nvPr/>
        </p:nvSpPr>
        <p:spPr>
          <a:xfrm>
            <a:off x="4799083" y="240815"/>
            <a:ext cx="1948081" cy="1754240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211" y="513624"/>
            <a:ext cx="1153823" cy="120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22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3213425" y="2923308"/>
            <a:ext cx="3755411" cy="99688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3392132" y="2929334"/>
            <a:ext cx="3576704" cy="996886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calls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836" y="178935"/>
            <a:ext cx="5005389" cy="6474238"/>
          </a:xfrm>
          <a:prstGeom prst="rect">
            <a:avLst/>
          </a:prstGeom>
        </p:spPr>
      </p:pic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0" y="2923308"/>
            <a:ext cx="3392132" cy="996887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answer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82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123705" y="2101398"/>
            <a:ext cx="2702464" cy="2218653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874" y="326015"/>
            <a:ext cx="8871548" cy="6074786"/>
          </a:xfrm>
          <a:prstGeom prst="rect">
            <a:avLst/>
          </a:prstGeom>
        </p:spPr>
      </p:pic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0" y="2101397"/>
            <a:ext cx="4644388" cy="221865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difficult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50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7411354" y="2485926"/>
            <a:ext cx="2702464" cy="2218653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6440392" y="2485926"/>
            <a:ext cx="4644388" cy="221865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eave home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98" y="1236950"/>
            <a:ext cx="5857875" cy="4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3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388" y="526039"/>
            <a:ext cx="7277264" cy="5791634"/>
          </a:xfrm>
          <a:prstGeom prst="rect">
            <a:avLst/>
          </a:prstGeom>
        </p:spPr>
      </p:pic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3036767" y="2626503"/>
            <a:ext cx="3215241" cy="1147360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0" y="2626503"/>
            <a:ext cx="3215241" cy="1147360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call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3215241" y="2636827"/>
            <a:ext cx="3241964" cy="112671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support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1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56" y="236692"/>
            <a:ext cx="9975273" cy="6832804"/>
          </a:xfrm>
          <a:prstGeom prst="rect">
            <a:avLst/>
          </a:prstGeom>
        </p:spPr>
      </p:pic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6729066" y="670362"/>
            <a:ext cx="4041198" cy="171262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729067" y="670362"/>
            <a:ext cx="4041198" cy="171262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enough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87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435" y="262333"/>
            <a:ext cx="6774873" cy="645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9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891" y="694490"/>
            <a:ext cx="2362200" cy="19335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0800000" flipV="1">
            <a:off x="583969" y="694491"/>
            <a:ext cx="11026140" cy="550920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№7</a:t>
            </a:r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для самоконтролю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№7</a:t>
            </a:r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Teens Talk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фыв\Desktop\мотиконс\9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386" y="3449090"/>
            <a:ext cx="2628900" cy="2628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192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833349" y="226386"/>
            <a:ext cx="10042469" cy="9140964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 </a:t>
            </a: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щодо виконання тесту для самоконтролю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виконанням тесту спочатку переглянь вивчений лексичний матеріал у словнику до заняття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уважно розглянь зображення – уривки з мультфільму «Сімейка Адамсів»;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тобі пропонується 1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слайдів, в яких необхідно здогадатися, яке нове слово або вираз ілюструють персонажі мультфільму;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поспішай, поміркуй над завданням, кожне із завдань оцінюється в 1 бал;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тим як перейти до наступного слайду, ти побачиш правильну відповідь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Бажаю успіхів!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фыв\Desktop\мотиконс\оки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785" y="5167746"/>
            <a:ext cx="1759960" cy="13788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080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2064328" y="5295765"/>
            <a:ext cx="3564322" cy="1255221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327" y="343033"/>
            <a:ext cx="7594370" cy="4792129"/>
          </a:xfrm>
          <a:prstGeom prst="rect">
            <a:avLst/>
          </a:prstGeom>
        </p:spPr>
      </p:pic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5628650" y="5295765"/>
            <a:ext cx="4030047" cy="1255221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2064327" y="5295765"/>
            <a:ext cx="4087091" cy="1255221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igh school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15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939897" y="2175671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0" y="2048039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chat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544" y="603096"/>
            <a:ext cx="6372225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05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7848014" y="1992623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976456" y="1763813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try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078"/>
            <a:ext cx="7877175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77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939897" y="2175671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0" y="2048039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in trouble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390" y="895515"/>
            <a:ext cx="7239432" cy="497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4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7147753" y="5295764"/>
            <a:ext cx="3564322" cy="1255221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747982" y="5295764"/>
            <a:ext cx="4030047" cy="1255222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teens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525491" y="5295764"/>
            <a:ext cx="4600367" cy="1255221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adults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8" y="449836"/>
            <a:ext cx="5305857" cy="45385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935" y="449836"/>
            <a:ext cx="6609810" cy="453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48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6370686" y="5532415"/>
            <a:ext cx="3564322" cy="1018571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2452255" y="5532416"/>
            <a:ext cx="3918431" cy="1018570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give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370687" y="5532415"/>
            <a:ext cx="3564322" cy="101857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advice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255" y="175347"/>
            <a:ext cx="7482753" cy="535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7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131</Words>
  <Application>Microsoft Office PowerPoint</Application>
  <PresentationFormat>Широкоэкранный</PresentationFormat>
  <Paragraphs>45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22</cp:revision>
  <dcterms:created xsi:type="dcterms:W3CDTF">2020-07-05T12:40:26Z</dcterms:created>
  <dcterms:modified xsi:type="dcterms:W3CDTF">2020-07-14T12:33:37Z</dcterms:modified>
</cp:coreProperties>
</file>