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13"/>
  </p:notesMasterIdLst>
  <p:sldIdLst>
    <p:sldId id="315" r:id="rId4"/>
    <p:sldId id="308" r:id="rId5"/>
    <p:sldId id="309" r:id="rId6"/>
    <p:sldId id="311" r:id="rId7"/>
    <p:sldId id="310" r:id="rId8"/>
    <p:sldId id="312" r:id="rId9"/>
    <p:sldId id="313" r:id="rId10"/>
    <p:sldId id="314" r:id="rId11"/>
    <p:sldId id="31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CC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A0AA3-CF1C-4AF5-B540-74BE55162B16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BDC62-BFDD-4CE4-8A64-E745BEA5A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389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youtu.be/zPMryG8fqNY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kachnko.blogspot.com/2014/12/blog-post_94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youtu.be/zPMryG8fqN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044946" y="342879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1857" y="1212168"/>
            <a:ext cx="7900909" cy="156349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Морфологічний розбір іменника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090" y="2775662"/>
            <a:ext cx="4020152" cy="39912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0678" y="510138"/>
            <a:ext cx="19046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Заняття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ru-RU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№ </a:t>
            </a:r>
            <a:r>
              <a:rPr lang="ru-RU" sz="2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11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071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23750" y="217751"/>
            <a:ext cx="86789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Морфологічний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розбір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іменника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17967" y="1003781"/>
            <a:ext cx="38363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Порядок </a:t>
            </a:r>
            <a:r>
              <a:rPr lang="ru-RU" sz="3200" b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розбору</a:t>
            </a:r>
            <a:endParaRPr lang="ru-RU" sz="3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4470" y="1960160"/>
            <a:ext cx="10844635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just">
              <a:buAutoNum type="arabicPeriod"/>
            </a:pPr>
            <a:r>
              <a:rPr lang="uk-UA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Постав питання до слова й визнач частину мови.</a:t>
            </a:r>
          </a:p>
          <a:p>
            <a:pPr marL="457200" indent="-457200" algn="just">
              <a:buAutoNum type="arabicPeriod"/>
            </a:pP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Постав іменник у початкову форму (називний відмінок, однина).</a:t>
            </a:r>
          </a:p>
          <a:p>
            <a:pPr marL="457200" indent="-457200" algn="just">
              <a:buAutoNum type="arabicPeriod"/>
            </a:pPr>
            <a:r>
              <a:rPr lang="uk-UA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Визнач, власною чи загальною назвою є іменник.</a:t>
            </a:r>
          </a:p>
          <a:p>
            <a:pPr marL="457200" indent="-457200" algn="just">
              <a:buAutoNum type="arabicPeriod"/>
            </a:pP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Визнач, що називає іменник – істоту чи неістоту.</a:t>
            </a:r>
          </a:p>
          <a:p>
            <a:pPr marL="457200" indent="-457200" algn="just">
              <a:buAutoNum type="arabicPeriod"/>
            </a:pPr>
            <a:r>
              <a:rPr lang="uk-UA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Визнач рід (тільки в однині) та число іменника.</a:t>
            </a:r>
          </a:p>
          <a:p>
            <a:pPr marL="457200" indent="-457200" algn="just">
              <a:buAutoNum type="arabicPeriod"/>
            </a:pP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Визнач відмінок іменника.</a:t>
            </a:r>
          </a:p>
          <a:p>
            <a:pPr marL="457200" indent="-457200" algn="just">
              <a:buAutoNum type="arabicPeriod"/>
            </a:pPr>
            <a:r>
              <a:rPr lang="uk-UA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Визнач, яким членом речення є іменник.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421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4158" y="217751"/>
            <a:ext cx="73981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Зразок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усного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розбору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№ 1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710" y="1219930"/>
            <a:ext cx="95542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Дідусь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із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задоволенням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пив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джерельну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воду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32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005" y="2222110"/>
            <a:ext cx="114636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4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Воду</a:t>
            </a: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uk-UA" sz="24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 іменник, бо відповідає на питання ЩО? Початкова форма –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вода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Іменник є загальною назвою, назвою неістоти, відповідає на питання ЩО? Іменник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вода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жіночого роду, стоїть у формі однини. У реченні слово вжито в знахідному відмінку. Іменник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вода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реченні виступає другорядним членом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пив (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що?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воду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769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4158" y="217751"/>
            <a:ext cx="73981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Зразок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усного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розбору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№ 2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710" y="1219930"/>
            <a:ext cx="955421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Дідусь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із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задоволенням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пив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джерельну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воду.</a:t>
            </a:r>
            <a:endParaRPr lang="ru-RU" sz="32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005" y="2222110"/>
            <a:ext cx="114636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4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Дідусь</a:t>
            </a: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uk-UA" sz="24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 іменник, бо відповідає на питання ХТО? Початкова форма –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дідусь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Іменник є загальною назвою, назвою істоти, відповідає на питання ХТО? Іменник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дідусь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чоловічого роду, стоїть у формі однини. У реченні слово вжито в називному відмінку. Іменник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дідусь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реченні виступає підметом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пив (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хто?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дідусь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0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64158" y="217751"/>
            <a:ext cx="73981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Зразок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усного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розбору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№ 3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4470" y="1314157"/>
            <a:ext cx="72603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саду пахло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стиглими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яблуками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32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005" y="2222110"/>
            <a:ext cx="1146368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4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Яблуками</a:t>
            </a: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uk-UA" sz="24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 іменник, бо відповідає на питання ЧИМ? Початкова форма –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яблуко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Іменник є загальною назвою, назвою неістоти, відповідає на питання ЧИМ? Іменник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яблуками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стоїть у формі множини. У реченні слово вжито в орудному відмінку. Іменник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яблуками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реченні виступає другорядним членом </a:t>
            </a:r>
            <a:r>
              <a:rPr lang="uk-UA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пахло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чим?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яблуками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348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389" y="4480819"/>
            <a:ext cx="2258678" cy="22424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6" y="5076579"/>
            <a:ext cx="6343048" cy="18969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08851" y="217751"/>
            <a:ext cx="75087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Зразки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письмового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000" b="1" cap="none" spc="0" dirty="0" err="1" smtClean="0">
                <a:ln/>
                <a:solidFill>
                  <a:schemeClr val="accent3"/>
                </a:solidFill>
                <a:effectLst/>
              </a:rPr>
              <a:t>розбору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9598" y="978116"/>
            <a:ext cx="72603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саду пахло </a:t>
            </a:r>
            <a:r>
              <a:rPr lang="ru-RU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стиглими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яблуками</a:t>
            </a:r>
            <a:r>
              <a:rPr lang="ru-RU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32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005" y="1810398"/>
            <a:ext cx="114636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4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Яблуками</a:t>
            </a: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24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(чим?)</a:t>
            </a:r>
            <a:r>
              <a:rPr lang="uk-UA" sz="24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uk-UA" sz="24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іменник, початкова форма –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яблуко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 загальна назва, неістота, множина, орудний відмінок, другорядний член речення.</a:t>
            </a:r>
          </a:p>
          <a:p>
            <a:pPr algn="just"/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291" y="3014463"/>
            <a:ext cx="955101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Дідусь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із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задоволенням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пив </a:t>
            </a:r>
            <a:r>
              <a:rPr lang="ru-RU" sz="32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джерельну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воду</a:t>
            </a:r>
            <a:r>
              <a:rPr lang="ru-RU" sz="32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/>
            <a:endParaRPr lang="ru-RU" sz="32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8755" y="3695989"/>
            <a:ext cx="114636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uk-UA" sz="2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Воду</a:t>
            </a:r>
            <a:r>
              <a:rPr lang="uk-UA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(що?) -</a:t>
            </a:r>
            <a:r>
              <a:rPr lang="uk-UA" sz="24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іменник</a:t>
            </a:r>
            <a:r>
              <a:rPr lang="uk-UA" sz="2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початкова </a:t>
            </a:r>
            <a:r>
              <a:rPr lang="uk-UA" sz="2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форма – 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вода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  загальна назва,  неістота,</a:t>
            </a:r>
            <a:r>
              <a:rPr lang="uk-U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uk-UA" sz="24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жіночий рід, однина, знахідний відмінок, другорядний член речення.</a:t>
            </a:r>
            <a:endParaRPr lang="uk-UA" sz="24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2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657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528697">
            <a:off x="7849033" y="2679183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57676" y="182881"/>
            <a:ext cx="963488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6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6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Киця Кицюня - Весела Дитяча Пісня й Розвиваюча Руханка - Фітнес Для Дітей - Руханка Для Дітей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3895" y="1351705"/>
            <a:ext cx="8128000" cy="457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899" y="4824836"/>
            <a:ext cx="1912168" cy="189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4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12866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04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9877" y="699958"/>
            <a:ext cx="79944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>
                <a:ln/>
                <a:solidFill>
                  <a:schemeClr val="accent3"/>
                </a:solidFill>
              </a:rPr>
              <a:t>Використані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ресурси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endParaRPr lang="ru-RU" sz="54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ru-RU" sz="5400" b="1" dirty="0" err="1" smtClean="0">
                <a:ln/>
                <a:solidFill>
                  <a:schemeClr val="accent3"/>
                </a:solidFill>
              </a:rPr>
              <a:t>Інтернету</a:t>
            </a:r>
            <a:endParaRPr lang="ru-RU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3066" y="2422390"/>
            <a:ext cx="6096000" cy="13222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ru-RU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tkachnko.blogspot.com/2014/12/blog-post_94.htm l</a:t>
            </a:r>
            <a:endParaRPr lang="ru-RU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youtu.be/zPMryG8fqNY</a:t>
            </a:r>
            <a:r>
              <a:rPr lang="uk-UA" u="sng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7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3250</TotalTime>
  <Words>428</Words>
  <Application>Microsoft Office PowerPoint</Application>
  <PresentationFormat>Широкоэкранный</PresentationFormat>
  <Paragraphs>63</Paragraphs>
  <Slides>9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Times New Roman</vt:lpstr>
      <vt:lpstr>Wingdings 3</vt:lpstr>
      <vt:lpstr>Легкий дым</vt:lpstr>
      <vt:lpstr>1_Специальное оформление</vt:lpstr>
      <vt:lpstr>Специальное оформление</vt:lpstr>
      <vt:lpstr>Морфологічний розбір іменника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89</cp:revision>
  <dcterms:created xsi:type="dcterms:W3CDTF">2023-06-14T07:23:34Z</dcterms:created>
  <dcterms:modified xsi:type="dcterms:W3CDTF">2023-06-23T15:30:21Z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