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_rels/presentation.xml.rels" ContentType="application/vnd.openxmlformats-package.relationships+xml"/>
  <Override PartName="/ppt/media/image8.jpeg" ContentType="image/jpeg"/>
  <Override PartName="/ppt/media/image10.jpeg" ContentType="image/jpeg"/>
  <Override PartName="/ppt/media/image7.jpeg" ContentType="image/jpeg"/>
  <Override PartName="/ppt/media/image11.jpeg" ContentType="image/jpeg"/>
  <Override PartName="/ppt/media/image9.jpeg" ContentType="image/jpeg"/>
  <Override PartName="/ppt/media/image6.jpeg" ContentType="image/jpeg"/>
  <Override PartName="/ppt/media/image15.jpeg" ContentType="image/jpeg"/>
  <Override PartName="/ppt/media/image14.jpeg" ContentType="image/jpeg"/>
  <Override PartName="/ppt/media/audio1.wav" ContentType="audio/x-wav"/>
  <Override PartName="/ppt/media/image12.jpeg" ContentType="image/jpeg"/>
  <Override PartName="/ppt/media/audio3.wav" ContentType="audio/x-wav"/>
  <Override PartName="/ppt/media/image1.png" ContentType="image/png"/>
  <Override PartName="/ppt/media/image3.png" ContentType="image/png"/>
  <Override PartName="/ppt/media/image13.jpeg" ContentType="image/jpeg"/>
  <Override PartName="/ppt/media/audio2.wav" ContentType="audio/x-wav"/>
  <Override PartName="/ppt/media/image2.png" ContentType="image/png"/>
  <Override PartName="/ppt/media/audio4.wav" ContentType="audio/x-wav"/>
  <Override PartName="/ppt/media/image4.jpeg" ContentType="image/jpeg"/>
  <Override PartName="/ppt/media/image5.jpeg" ContentType="image/jpeg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4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03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04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3561F107-8289-469C-988B-A4228B6DAF23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B03EF3C-1751-4CFE-A6A4-533C092DD1BA}" type="slidenum">
              <a:rPr b="0" lang="ru-RU" sz="1400" spc="-1" strike="noStrike"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63" name="PlaceHolder 5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6920" cy="400860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6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68" name="PlaceHolder 4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3F2FED-00CB-4FDC-92A6-551BB6923C85}" type="slidenum">
              <a:rPr b="0" lang="ru-RU" sz="1400" spc="-1" strike="noStrike"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69" name="PlaceHolder 5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70" name="PlaceHolder 6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 type="dt" idx="16"/>
          </p:nvPr>
        </p:nvSpPr>
        <p:spPr>
          <a:xfrm>
            <a:off x="427896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ftr" idx="17"/>
          </p:nvPr>
        </p:nvSpPr>
        <p:spPr>
          <a:xfrm>
            <a:off x="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74" name="PlaceHolder 4"/>
          <p:cNvSpPr>
            <a:spLocks noGrp="1"/>
          </p:cNvSpPr>
          <p:nvPr>
            <p:ph type="sldNum" idx="18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AB2442A-98D3-4D46-873F-08AA6460F987}" type="slidenum">
              <a:rPr b="0" lang="ru-RU" sz="1400" spc="-1" strike="noStrike"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75" name="PlaceHolder 5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76" name="PlaceHolder 6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 type="dt" idx="19"/>
          </p:nvPr>
        </p:nvSpPr>
        <p:spPr>
          <a:xfrm>
            <a:off x="4278960" y="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ftr" idx="20"/>
          </p:nvPr>
        </p:nvSpPr>
        <p:spPr>
          <a:xfrm>
            <a:off x="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80" name="PlaceHolder 4"/>
          <p:cNvSpPr>
            <a:spLocks noGrp="1"/>
          </p:cNvSpPr>
          <p:nvPr>
            <p:ph type="sldNum" idx="21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9B63FCE-8B9B-4F62-81D6-B56E06BAD218}" type="slidenum">
              <a:rPr b="0" lang="ru-RU" sz="1400" spc="-1" strike="noStrike"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81" name="PlaceHolder 5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6920" cy="4008600"/>
          </a:xfrm>
          <a:prstGeom prst="rect">
            <a:avLst/>
          </a:prstGeom>
          <a:ln w="0">
            <a:noFill/>
          </a:ln>
        </p:spPr>
      </p:sp>
      <p:sp>
        <p:nvSpPr>
          <p:cNvPr id="382" name="PlaceHolder 6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9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9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9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87DB88E-24DE-4885-8806-A5FD796B55F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E0C46CB-87BE-4FE3-AF75-76D58B969F5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34977C4-9876-4D2A-ADFD-DBD067C14D5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ED7A017-219E-46BE-9D61-508B5B11A90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AC14AAE-F035-41BB-8F59-610064D6C89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785D14D-B390-4D8B-BFF9-1EF7D24157C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D583A7F-F474-4E75-8751-0BB44090853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0850583-DD66-4CC0-B289-8C8BA1859CF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D03E9D9-DBE8-4ED6-A28E-AA48763929F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D3E7C3E-449E-4071-A388-F16D081803A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1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3BCAEF3-E48A-426C-BA48-0B332184059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6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7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48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D017BE4-79B9-4F45-BE33-7681A1186EF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9475545-52E5-449F-BA55-899AE7C267D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81013FD-93CB-4405-8149-DC83193C217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A78C042-531A-4907-A94B-8A4BC8EB793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95D60A8-747A-4AB0-A646-D2D77317796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014346B-201F-42B8-A0D0-ED98436CA2D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1DB0ECD-5D77-49C3-B60B-686402A9DD3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8692D13-12E4-4E79-9AEC-6D50113BC6D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2EC2C19-2CC9-484A-94D2-6A83776E4BE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2B6FD6C-15DD-4B85-823B-313BAAA4607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6818947-47FF-48A6-8776-36DD978295F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1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DB3F27C-B1A8-417C-86CA-FA04F5194B5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6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7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98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5A08DF1-44DF-4740-B439-06EF1E22DF9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л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я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п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р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а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в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к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и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т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е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к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с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т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а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з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а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г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л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а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в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и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я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щ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ё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л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к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н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и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т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е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м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ы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ш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ь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1"/>
          <p:cNvGrpSpPr/>
          <p:nvPr/>
        </p:nvGrpSpPr>
        <p:grpSpPr>
          <a:xfrm>
            <a:off x="10800" y="360"/>
            <a:ext cx="3234600" cy="5693400"/>
            <a:chOff x="10800" y="360"/>
            <a:chExt cx="3234600" cy="5693400"/>
          </a:xfrm>
        </p:grpSpPr>
        <p:sp>
          <p:nvSpPr>
            <p:cNvPr id="39" name="Полилиния: фигура 2"/>
            <p:cNvSpPr/>
            <p:nvPr/>
          </p:nvSpPr>
          <p:spPr>
            <a:xfrm>
              <a:off x="10800" y="360"/>
              <a:ext cx="1850400" cy="1946160"/>
            </a:xfrm>
            <a:custGeom>
              <a:avLst/>
              <a:gdLst/>
              <a:ahLst/>
              <a:rect l="l" t="t" r="r" b="b"/>
              <a:pathLst>
                <a:path w="5142" h="5408">
                  <a:moveTo>
                    <a:pt x="3781" y="0"/>
                  </a:moveTo>
                  <a:lnTo>
                    <a:pt x="0" y="2467"/>
                  </a:lnTo>
                  <a:lnTo>
                    <a:pt x="0" y="5408"/>
                  </a:lnTo>
                  <a:lnTo>
                    <a:pt x="5142" y="2053"/>
                  </a:lnTo>
                  <a:lnTo>
                    <a:pt x="3802" y="0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" name="Полилиния: фигура 3"/>
            <p:cNvSpPr/>
            <p:nvPr/>
          </p:nvSpPr>
          <p:spPr>
            <a:xfrm>
              <a:off x="10800" y="2327760"/>
              <a:ext cx="2012040" cy="2030040"/>
            </a:xfrm>
            <a:custGeom>
              <a:avLst/>
              <a:gdLst/>
              <a:ahLst/>
              <a:rect l="l" t="t" r="r" b="b"/>
              <a:pathLst>
                <a:path w="5591" h="5641">
                  <a:moveTo>
                    <a:pt x="4291" y="0"/>
                  </a:moveTo>
                  <a:lnTo>
                    <a:pt x="0" y="2799"/>
                  </a:lnTo>
                  <a:lnTo>
                    <a:pt x="0" y="5641"/>
                  </a:lnTo>
                  <a:lnTo>
                    <a:pt x="5591" y="1993"/>
                  </a:lnTo>
                  <a:close/>
                </a:path>
              </a:pathLst>
            </a:cu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" name="Полилиния: фигура 4"/>
            <p:cNvSpPr/>
            <p:nvPr/>
          </p:nvSpPr>
          <p:spPr>
            <a:xfrm>
              <a:off x="10800" y="200520"/>
              <a:ext cx="3192840" cy="3238560"/>
            </a:xfrm>
            <a:custGeom>
              <a:avLst/>
              <a:gdLst/>
              <a:ahLst/>
              <a:rect l="l" t="t" r="r" b="b"/>
              <a:pathLst>
                <a:path w="8871" h="8998">
                  <a:moveTo>
                    <a:pt x="6776" y="0"/>
                  </a:moveTo>
                  <a:lnTo>
                    <a:pt x="0" y="4422"/>
                  </a:lnTo>
                  <a:lnTo>
                    <a:pt x="0" y="8998"/>
                  </a:lnTo>
                  <a:lnTo>
                    <a:pt x="8871" y="3210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2" name="Полилиния: фигура 5"/>
            <p:cNvSpPr/>
            <p:nvPr/>
          </p:nvSpPr>
          <p:spPr>
            <a:xfrm>
              <a:off x="10800" y="2680920"/>
              <a:ext cx="3234600" cy="2976840"/>
            </a:xfrm>
            <a:custGeom>
              <a:avLst/>
              <a:gdLst/>
              <a:ahLst/>
              <a:rect l="l" t="t" r="r" b="b"/>
              <a:pathLst>
                <a:path w="8987" h="8271">
                  <a:moveTo>
                    <a:pt x="7027" y="0"/>
                  </a:moveTo>
                  <a:lnTo>
                    <a:pt x="0" y="4585"/>
                  </a:lnTo>
                  <a:lnTo>
                    <a:pt x="0" y="8271"/>
                  </a:lnTo>
                  <a:lnTo>
                    <a:pt x="911" y="8271"/>
                  </a:lnTo>
                  <a:lnTo>
                    <a:pt x="8987" y="3002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3" name="Полилиния: фигура 6"/>
            <p:cNvSpPr/>
            <p:nvPr/>
          </p:nvSpPr>
          <p:spPr>
            <a:xfrm>
              <a:off x="277560" y="4977000"/>
              <a:ext cx="1567440" cy="716760"/>
            </a:xfrm>
            <a:custGeom>
              <a:avLst/>
              <a:gdLst/>
              <a:ahLst/>
              <a:rect l="l" t="t" r="r" b="b"/>
              <a:pathLst>
                <a:path w="4356" h="1993">
                  <a:moveTo>
                    <a:pt x="3055" y="0"/>
                  </a:moveTo>
                  <a:lnTo>
                    <a:pt x="0" y="1993"/>
                  </a:lnTo>
                  <a:lnTo>
                    <a:pt x="4356" y="1993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4" name="Полилиния: фигура 7"/>
            <p:cNvSpPr/>
            <p:nvPr/>
          </p:nvSpPr>
          <p:spPr>
            <a:xfrm>
              <a:off x="10800" y="360"/>
              <a:ext cx="1398240" cy="912240"/>
            </a:xfrm>
            <a:custGeom>
              <a:avLst/>
              <a:gdLst/>
              <a:ahLst/>
              <a:rect l="l" t="t" r="r" b="b"/>
              <a:pathLst>
                <a:path w="3886" h="2536">
                  <a:moveTo>
                    <a:pt x="0" y="0"/>
                  </a:moveTo>
                  <a:lnTo>
                    <a:pt x="0" y="2536"/>
                  </a:lnTo>
                  <a:lnTo>
                    <a:pt x="3886" y="0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5" name="Полилиния: фигура 10"/>
          <p:cNvSpPr/>
          <p:nvPr/>
        </p:nvSpPr>
        <p:spPr>
          <a:xfrm>
            <a:off x="10800" y="5669640"/>
            <a:ext cx="10068120" cy="9720"/>
          </a:xfrm>
          <a:custGeom>
            <a:avLst/>
            <a:gdLst/>
            <a:ahLst/>
            <a:rect l="l" t="t" r="r" b="b"/>
            <a:pathLst>
              <a:path w="27969" h="29">
                <a:moveTo>
                  <a:pt x="0" y="0"/>
                </a:moveTo>
                <a:lnTo>
                  <a:pt x="27969" y="0"/>
                </a:lnTo>
                <a:lnTo>
                  <a:pt x="27969" y="29"/>
                </a:lnTo>
                <a:lnTo>
                  <a:pt x="0" y="29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л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я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п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р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а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в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к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и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т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е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к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с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т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а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з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а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г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л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а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в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и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я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щ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ё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л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к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н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и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т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е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м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ы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ш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ь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Группа 1"/>
          <p:cNvGrpSpPr/>
          <p:nvPr/>
        </p:nvGrpSpPr>
        <p:grpSpPr>
          <a:xfrm>
            <a:off x="6216120" y="658800"/>
            <a:ext cx="2409120" cy="4372560"/>
            <a:chOff x="6216120" y="658800"/>
            <a:chExt cx="2409120" cy="4372560"/>
          </a:xfrm>
        </p:grpSpPr>
        <p:sp>
          <p:nvSpPr>
            <p:cNvPr id="85" name="Полилиния: фигура 2"/>
            <p:cNvSpPr/>
            <p:nvPr/>
          </p:nvSpPr>
          <p:spPr>
            <a:xfrm>
              <a:off x="7102800" y="80604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4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6" name="Полилиния: фигура 3"/>
            <p:cNvSpPr/>
            <p:nvPr/>
          </p:nvSpPr>
          <p:spPr>
            <a:xfrm>
              <a:off x="6216120" y="167760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7" name="Полилиния: фигура 4"/>
            <p:cNvSpPr/>
            <p:nvPr/>
          </p:nvSpPr>
          <p:spPr>
            <a:xfrm>
              <a:off x="7102800" y="263736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2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8" name="Полилиния: фигура 5"/>
            <p:cNvSpPr/>
            <p:nvPr/>
          </p:nvSpPr>
          <p:spPr>
            <a:xfrm>
              <a:off x="6216120" y="350892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4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9" name="Полилиния: фигура 6"/>
            <p:cNvSpPr/>
            <p:nvPr/>
          </p:nvSpPr>
          <p:spPr>
            <a:xfrm>
              <a:off x="7102800" y="65880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noFill/>
            <a:ln cap="rnd" w="39600">
              <a:solidFill>
                <a:srgbClr val="ffff6d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0" name="Полилиния: фигура 7"/>
            <p:cNvSpPr/>
            <p:nvPr/>
          </p:nvSpPr>
          <p:spPr>
            <a:xfrm>
              <a:off x="6216120" y="153036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6" y="0"/>
                  </a:lnTo>
                  <a:lnTo>
                    <a:pt x="4231" y="2134"/>
                  </a:lnTo>
                  <a:lnTo>
                    <a:pt x="2114" y="4232"/>
                  </a:lnTo>
                  <a:close/>
                </a:path>
              </a:pathLst>
            </a:custGeom>
            <a:noFill/>
            <a:ln cap="rnd" w="39600">
              <a:solidFill>
                <a:srgbClr val="ffff6d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1" name="Полилиния: фигура 8"/>
            <p:cNvSpPr/>
            <p:nvPr/>
          </p:nvSpPr>
          <p:spPr>
            <a:xfrm>
              <a:off x="7102800" y="249048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noFill/>
            <a:ln cap="rnd" w="39600">
              <a:solidFill>
                <a:srgbClr val="ffff6d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2" name="Полилиния: фигура 9"/>
            <p:cNvSpPr/>
            <p:nvPr/>
          </p:nvSpPr>
          <p:spPr>
            <a:xfrm>
              <a:off x="6216120" y="336168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2"/>
                  </a:lnTo>
                  <a:close/>
                </a:path>
              </a:pathLst>
            </a:custGeom>
            <a:noFill/>
            <a:ln cap="rnd" w="39600">
              <a:solidFill>
                <a:srgbClr val="ffff6d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3" name="Полилиния: фигура 12"/>
          <p:cNvSpPr/>
          <p:nvPr/>
        </p:nvSpPr>
        <p:spPr>
          <a:xfrm>
            <a:off x="9758160" y="2894040"/>
            <a:ext cx="79920" cy="79920"/>
          </a:xfrm>
          <a:custGeom>
            <a:avLst/>
            <a:gdLst/>
            <a:ahLst/>
            <a:rect l="l" t="t" r="r" b="b"/>
            <a:pathLst>
              <a:path w="224" h="224">
                <a:moveTo>
                  <a:pt x="112" y="224"/>
                </a:moveTo>
                <a:cubicBezTo>
                  <a:pt x="131" y="224"/>
                  <a:pt x="151" y="219"/>
                  <a:pt x="168" y="209"/>
                </a:cubicBezTo>
                <a:cubicBezTo>
                  <a:pt x="185" y="199"/>
                  <a:pt x="199" y="185"/>
                  <a:pt x="209" y="168"/>
                </a:cubicBezTo>
                <a:cubicBezTo>
                  <a:pt x="218" y="151"/>
                  <a:pt x="224" y="132"/>
                  <a:pt x="224" y="112"/>
                </a:cubicBezTo>
                <a:cubicBezTo>
                  <a:pt x="224" y="92"/>
                  <a:pt x="218" y="73"/>
                  <a:pt x="209" y="56"/>
                </a:cubicBezTo>
                <a:cubicBezTo>
                  <a:pt x="199" y="39"/>
                  <a:pt x="185" y="25"/>
                  <a:pt x="168" y="15"/>
                </a:cubicBezTo>
                <a:cubicBezTo>
                  <a:pt x="151" y="5"/>
                  <a:pt x="131" y="0"/>
                  <a:pt x="112" y="0"/>
                </a:cubicBezTo>
                <a:cubicBezTo>
                  <a:pt x="92" y="0"/>
                  <a:pt x="73" y="5"/>
                  <a:pt x="56" y="15"/>
                </a:cubicBezTo>
                <a:cubicBezTo>
                  <a:pt x="39" y="25"/>
                  <a:pt x="25" y="39"/>
                  <a:pt x="15" y="56"/>
                </a:cubicBezTo>
                <a:cubicBezTo>
                  <a:pt x="5" y="73"/>
                  <a:pt x="0" y="92"/>
                  <a:pt x="0" y="112"/>
                </a:cubicBezTo>
                <a:cubicBezTo>
                  <a:pt x="0" y="132"/>
                  <a:pt x="5" y="151"/>
                  <a:pt x="15" y="168"/>
                </a:cubicBezTo>
                <a:cubicBezTo>
                  <a:pt x="25" y="185"/>
                  <a:pt x="39" y="199"/>
                  <a:pt x="56" y="209"/>
                </a:cubicBezTo>
                <a:cubicBezTo>
                  <a:pt x="73" y="219"/>
                  <a:pt x="92" y="224"/>
                  <a:pt x="112" y="224"/>
                </a:cubicBezTo>
                <a:close/>
              </a:path>
            </a:pathLst>
          </a:custGeom>
          <a:solidFill>
            <a:srgbClr val="e54b8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Полилиния: фигура 13"/>
          <p:cNvSpPr/>
          <p:nvPr/>
        </p:nvSpPr>
        <p:spPr>
          <a:xfrm>
            <a:off x="9758160" y="3085560"/>
            <a:ext cx="79920" cy="79920"/>
          </a:xfrm>
          <a:custGeom>
            <a:avLst/>
            <a:gdLst/>
            <a:ahLst/>
            <a:rect l="l" t="t" r="r" b="b"/>
            <a:pathLst>
              <a:path w="224" h="224">
                <a:moveTo>
                  <a:pt x="112" y="224"/>
                </a:moveTo>
                <a:cubicBezTo>
                  <a:pt x="131" y="224"/>
                  <a:pt x="151" y="219"/>
                  <a:pt x="168" y="209"/>
                </a:cubicBezTo>
                <a:cubicBezTo>
                  <a:pt x="185" y="199"/>
                  <a:pt x="199" y="185"/>
                  <a:pt x="209" y="168"/>
                </a:cubicBezTo>
                <a:cubicBezTo>
                  <a:pt x="218" y="151"/>
                  <a:pt x="224" y="131"/>
                  <a:pt x="224" y="112"/>
                </a:cubicBezTo>
                <a:cubicBezTo>
                  <a:pt x="224" y="92"/>
                  <a:pt x="218" y="73"/>
                  <a:pt x="209" y="56"/>
                </a:cubicBezTo>
                <a:cubicBezTo>
                  <a:pt x="199" y="39"/>
                  <a:pt x="185" y="25"/>
                  <a:pt x="168" y="15"/>
                </a:cubicBezTo>
                <a:cubicBezTo>
                  <a:pt x="151" y="5"/>
                  <a:pt x="131" y="0"/>
                  <a:pt x="112" y="0"/>
                </a:cubicBezTo>
                <a:cubicBezTo>
                  <a:pt x="92" y="0"/>
                  <a:pt x="73" y="5"/>
                  <a:pt x="56" y="15"/>
                </a:cubicBezTo>
                <a:cubicBezTo>
                  <a:pt x="39" y="25"/>
                  <a:pt x="25" y="39"/>
                  <a:pt x="15" y="56"/>
                </a:cubicBezTo>
                <a:cubicBezTo>
                  <a:pt x="5" y="73"/>
                  <a:pt x="0" y="92"/>
                  <a:pt x="0" y="112"/>
                </a:cubicBezTo>
                <a:cubicBezTo>
                  <a:pt x="0" y="131"/>
                  <a:pt x="5" y="151"/>
                  <a:pt x="15" y="168"/>
                </a:cubicBezTo>
                <a:cubicBezTo>
                  <a:pt x="25" y="185"/>
                  <a:pt x="39" y="199"/>
                  <a:pt x="56" y="209"/>
                </a:cubicBezTo>
                <a:cubicBezTo>
                  <a:pt x="73" y="219"/>
                  <a:pt x="92" y="224"/>
                  <a:pt x="112" y="224"/>
                </a:cubicBezTo>
                <a:close/>
              </a:path>
            </a:pathLst>
          </a:custGeom>
          <a:solidFill>
            <a:srgbClr val="f8b62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Полилиния: фигура 14"/>
          <p:cNvSpPr/>
          <p:nvPr/>
        </p:nvSpPr>
        <p:spPr>
          <a:xfrm>
            <a:off x="9758160" y="2506680"/>
            <a:ext cx="79920" cy="79920"/>
          </a:xfrm>
          <a:custGeom>
            <a:avLst/>
            <a:gdLst/>
            <a:ahLst/>
            <a:rect l="l" t="t" r="r" b="b"/>
            <a:pathLst>
              <a:path w="224" h="224">
                <a:moveTo>
                  <a:pt x="112" y="224"/>
                </a:moveTo>
                <a:cubicBezTo>
                  <a:pt x="131" y="224"/>
                  <a:pt x="151" y="218"/>
                  <a:pt x="168" y="209"/>
                </a:cubicBezTo>
                <a:cubicBezTo>
                  <a:pt x="185" y="199"/>
                  <a:pt x="199" y="185"/>
                  <a:pt x="209" y="168"/>
                </a:cubicBezTo>
                <a:cubicBezTo>
                  <a:pt x="218" y="151"/>
                  <a:pt x="224" y="131"/>
                  <a:pt x="224" y="112"/>
                </a:cubicBezTo>
                <a:cubicBezTo>
                  <a:pt x="224" y="92"/>
                  <a:pt x="218" y="73"/>
                  <a:pt x="209" y="56"/>
                </a:cubicBezTo>
                <a:cubicBezTo>
                  <a:pt x="199" y="39"/>
                  <a:pt x="185" y="25"/>
                  <a:pt x="168" y="15"/>
                </a:cubicBezTo>
                <a:cubicBezTo>
                  <a:pt x="151" y="5"/>
                  <a:pt x="131" y="0"/>
                  <a:pt x="112" y="0"/>
                </a:cubicBezTo>
                <a:cubicBezTo>
                  <a:pt x="92" y="0"/>
                  <a:pt x="73" y="5"/>
                  <a:pt x="56" y="15"/>
                </a:cubicBezTo>
                <a:cubicBezTo>
                  <a:pt x="39" y="24"/>
                  <a:pt x="25" y="39"/>
                  <a:pt x="15" y="56"/>
                </a:cubicBezTo>
                <a:cubicBezTo>
                  <a:pt x="5" y="73"/>
                  <a:pt x="0" y="92"/>
                  <a:pt x="0" y="112"/>
                </a:cubicBezTo>
                <a:cubicBezTo>
                  <a:pt x="0" y="131"/>
                  <a:pt x="5" y="151"/>
                  <a:pt x="15" y="168"/>
                </a:cubicBezTo>
                <a:cubicBezTo>
                  <a:pt x="25" y="185"/>
                  <a:pt x="39" y="199"/>
                  <a:pt x="56" y="209"/>
                </a:cubicBezTo>
                <a:cubicBezTo>
                  <a:pt x="73" y="218"/>
                  <a:pt x="92" y="224"/>
                  <a:pt x="112" y="224"/>
                </a:cubicBez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Полилиния: фигура 15"/>
          <p:cNvSpPr/>
          <p:nvPr/>
        </p:nvSpPr>
        <p:spPr>
          <a:xfrm>
            <a:off x="9758160" y="2697840"/>
            <a:ext cx="79920" cy="79920"/>
          </a:xfrm>
          <a:custGeom>
            <a:avLst/>
            <a:gdLst/>
            <a:ahLst/>
            <a:rect l="l" t="t" r="r" b="b"/>
            <a:pathLst>
              <a:path w="224" h="224">
                <a:moveTo>
                  <a:pt x="112" y="224"/>
                </a:moveTo>
                <a:cubicBezTo>
                  <a:pt x="131" y="224"/>
                  <a:pt x="151" y="219"/>
                  <a:pt x="168" y="209"/>
                </a:cubicBezTo>
                <a:cubicBezTo>
                  <a:pt x="185" y="199"/>
                  <a:pt x="199" y="185"/>
                  <a:pt x="209" y="168"/>
                </a:cubicBezTo>
                <a:cubicBezTo>
                  <a:pt x="218" y="151"/>
                  <a:pt x="224" y="131"/>
                  <a:pt x="224" y="112"/>
                </a:cubicBezTo>
                <a:cubicBezTo>
                  <a:pt x="224" y="92"/>
                  <a:pt x="218" y="73"/>
                  <a:pt x="209" y="56"/>
                </a:cubicBezTo>
                <a:cubicBezTo>
                  <a:pt x="199" y="39"/>
                  <a:pt x="185" y="25"/>
                  <a:pt x="168" y="15"/>
                </a:cubicBezTo>
                <a:cubicBezTo>
                  <a:pt x="151" y="5"/>
                  <a:pt x="131" y="0"/>
                  <a:pt x="112" y="0"/>
                </a:cubicBezTo>
                <a:cubicBezTo>
                  <a:pt x="92" y="0"/>
                  <a:pt x="73" y="6"/>
                  <a:pt x="56" y="15"/>
                </a:cubicBezTo>
                <a:cubicBezTo>
                  <a:pt x="39" y="25"/>
                  <a:pt x="25" y="39"/>
                  <a:pt x="15" y="56"/>
                </a:cubicBezTo>
                <a:cubicBezTo>
                  <a:pt x="5" y="73"/>
                  <a:pt x="0" y="93"/>
                  <a:pt x="0" y="112"/>
                </a:cubicBezTo>
                <a:cubicBezTo>
                  <a:pt x="0" y="132"/>
                  <a:pt x="5" y="151"/>
                  <a:pt x="15" y="168"/>
                </a:cubicBezTo>
                <a:cubicBezTo>
                  <a:pt x="25" y="185"/>
                  <a:pt x="39" y="199"/>
                  <a:pt x="56" y="209"/>
                </a:cubicBezTo>
                <a:cubicBezTo>
                  <a:pt x="73" y="219"/>
                  <a:pt x="92" y="224"/>
                  <a:pt x="112" y="224"/>
                </a:cubicBez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7" name="Полилиния: фигура 16"/>
          <p:cNvSpPr/>
          <p:nvPr/>
        </p:nvSpPr>
        <p:spPr>
          <a:xfrm rot="5400000">
            <a:off x="8631360" y="4292640"/>
            <a:ext cx="2333880" cy="360"/>
          </a:xfrm>
          <a:custGeom>
            <a:avLst/>
            <a:gdLst/>
            <a:ahLst/>
            <a:rect l="l" t="t" r="r" b="b"/>
            <a:pathLst>
              <a:path w="6485" h="0">
                <a:moveTo>
                  <a:pt x="0" y="0"/>
                </a:moveTo>
                <a:cubicBezTo>
                  <a:pt x="2162" y="0"/>
                  <a:pt x="4323" y="0"/>
                  <a:pt x="6485" y="0"/>
                </a:cubicBezTo>
              </a:path>
            </a:pathLst>
          </a:custGeom>
          <a:noFill/>
          <a:ln cap="rnd" w="10440">
            <a:solidFill>
              <a:srgbClr val="f8b62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" name="Полилиния: фигура 17"/>
          <p:cNvSpPr/>
          <p:nvPr/>
        </p:nvSpPr>
        <p:spPr>
          <a:xfrm rot="5400000">
            <a:off x="8631000" y="1378800"/>
            <a:ext cx="2334240" cy="360"/>
          </a:xfrm>
          <a:custGeom>
            <a:avLst/>
            <a:gdLst/>
            <a:ahLst/>
            <a:rect l="l" t="t" r="r" b="b"/>
            <a:pathLst>
              <a:path w="6486" h="0">
                <a:moveTo>
                  <a:pt x="0" y="0"/>
                </a:moveTo>
                <a:cubicBezTo>
                  <a:pt x="2162" y="0"/>
                  <a:pt x="4324" y="0"/>
                  <a:pt x="6486" y="0"/>
                </a:cubicBezTo>
              </a:path>
            </a:pathLst>
          </a:custGeom>
          <a:noFill/>
          <a:ln cap="rnd" w="10440">
            <a:solidFill>
              <a:srgbClr val="7f59ae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99" name="Рисунок 18" descr=""/>
          <p:cNvPicPr/>
          <p:nvPr/>
        </p:nvPicPr>
        <p:blipFill>
          <a:blip r:embed="rId2"/>
          <a:stretch/>
        </p:blipFill>
        <p:spPr>
          <a:xfrm>
            <a:off x="720" y="5465880"/>
            <a:ext cx="10079280" cy="20880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текста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заглавия щёлкните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7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Второй уровень структуры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Третий уровень структуры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Четвёртый уровень структуры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Noto Sans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Noto San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Noto Sans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Noto San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Noto Sans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Noto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Группа 1"/>
          <p:cNvGrpSpPr/>
          <p:nvPr/>
        </p:nvGrpSpPr>
        <p:grpSpPr>
          <a:xfrm>
            <a:off x="1190520" y="664200"/>
            <a:ext cx="2409120" cy="4372560"/>
            <a:chOff x="1190520" y="664200"/>
            <a:chExt cx="2409120" cy="4372560"/>
          </a:xfrm>
        </p:grpSpPr>
        <p:sp>
          <p:nvSpPr>
            <p:cNvPr id="139" name="Полилиния: фигура 2"/>
            <p:cNvSpPr/>
            <p:nvPr/>
          </p:nvSpPr>
          <p:spPr>
            <a:xfrm>
              <a:off x="2077200" y="81144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4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0" name="Полилиния: фигура 3"/>
            <p:cNvSpPr/>
            <p:nvPr/>
          </p:nvSpPr>
          <p:spPr>
            <a:xfrm>
              <a:off x="1190520" y="168300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1" name="Полилиния: фигура 4"/>
            <p:cNvSpPr/>
            <p:nvPr/>
          </p:nvSpPr>
          <p:spPr>
            <a:xfrm>
              <a:off x="2077200" y="264276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2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2" name="Полилиния: фигура 5"/>
            <p:cNvSpPr/>
            <p:nvPr/>
          </p:nvSpPr>
          <p:spPr>
            <a:xfrm>
              <a:off x="1190520" y="351432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4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3" name="Полилиния: фигура 6"/>
            <p:cNvSpPr/>
            <p:nvPr/>
          </p:nvSpPr>
          <p:spPr>
            <a:xfrm>
              <a:off x="2077200" y="66420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noFill/>
            <a:ln cap="rnd" w="39600">
              <a:solidFill>
                <a:srgbClr val="ffd74c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4" name="Полилиния: фигура 7"/>
            <p:cNvSpPr/>
            <p:nvPr/>
          </p:nvSpPr>
          <p:spPr>
            <a:xfrm>
              <a:off x="1190520" y="153576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6" y="0"/>
                  </a:lnTo>
                  <a:lnTo>
                    <a:pt x="4231" y="2134"/>
                  </a:lnTo>
                  <a:lnTo>
                    <a:pt x="2114" y="4232"/>
                  </a:lnTo>
                  <a:close/>
                </a:path>
              </a:pathLst>
            </a:custGeom>
            <a:noFill/>
            <a:ln cap="rnd" w="39600">
              <a:solidFill>
                <a:srgbClr val="ffd74c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5" name="Полилиния: фигура 8"/>
            <p:cNvSpPr/>
            <p:nvPr/>
          </p:nvSpPr>
          <p:spPr>
            <a:xfrm>
              <a:off x="2077200" y="2495880"/>
              <a:ext cx="1522440" cy="1522440"/>
            </a:xfrm>
            <a:custGeom>
              <a:avLst/>
              <a:gdLst/>
              <a:ahLst/>
              <a:rect l="l" t="t" r="r" b="b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7" y="0"/>
                  </a:lnTo>
                  <a:lnTo>
                    <a:pt x="4231" y="2133"/>
                  </a:lnTo>
                  <a:lnTo>
                    <a:pt x="2114" y="4231"/>
                  </a:lnTo>
                  <a:close/>
                </a:path>
              </a:pathLst>
            </a:custGeom>
            <a:noFill/>
            <a:ln cap="rnd" w="39600">
              <a:solidFill>
                <a:srgbClr val="ffd74c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6" name="Полилиния: фигура 9"/>
            <p:cNvSpPr/>
            <p:nvPr/>
          </p:nvSpPr>
          <p:spPr>
            <a:xfrm>
              <a:off x="1190520" y="3367080"/>
              <a:ext cx="1522440" cy="1522800"/>
            </a:xfrm>
            <a:custGeom>
              <a:avLst/>
              <a:gdLst/>
              <a:ahLst/>
              <a:rect l="l" t="t" r="r" b="b"/>
              <a:pathLst>
                <a:path w="4231" h="4232">
                  <a:moveTo>
                    <a:pt x="1057" y="3165"/>
                  </a:moveTo>
                  <a:lnTo>
                    <a:pt x="0" y="2099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2"/>
                  </a:lnTo>
                  <a:close/>
                </a:path>
              </a:pathLst>
            </a:custGeom>
            <a:noFill/>
            <a:ln cap="rnd" w="39600">
              <a:solidFill>
                <a:srgbClr val="ffd74c"/>
              </a:solidFill>
              <a:beve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7" name="Полилиния: фигура 12"/>
          <p:cNvSpPr/>
          <p:nvPr/>
        </p:nvSpPr>
        <p:spPr>
          <a:xfrm>
            <a:off x="14040" y="5667120"/>
            <a:ext cx="10068120" cy="360"/>
          </a:xfrm>
          <a:custGeom>
            <a:avLst/>
            <a:gdLst/>
            <a:ahLst/>
            <a:rect l="l" t="t" r="r" b="b"/>
            <a:pathLst>
              <a:path w="27969" h="0">
                <a:moveTo>
                  <a:pt x="0" y="0"/>
                </a:moveTo>
                <a:lnTo>
                  <a:pt x="27969" y="0"/>
                </a:lnTo>
                <a:lnTo>
                  <a:pt x="27969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8" name="Группа 13"/>
          <p:cNvGrpSpPr/>
          <p:nvPr/>
        </p:nvGrpSpPr>
        <p:grpSpPr>
          <a:xfrm>
            <a:off x="9783000" y="208080"/>
            <a:ext cx="79920" cy="5249520"/>
            <a:chOff x="9783000" y="208080"/>
            <a:chExt cx="79920" cy="5249520"/>
          </a:xfrm>
        </p:grpSpPr>
        <p:sp>
          <p:nvSpPr>
            <p:cNvPr id="149" name="Полилиния: фигура 14"/>
            <p:cNvSpPr/>
            <p:nvPr/>
          </p:nvSpPr>
          <p:spPr>
            <a:xfrm>
              <a:off x="9783000" y="289080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112" y="224"/>
                  </a:moveTo>
                  <a:lnTo>
                    <a:pt x="119" y="224"/>
                  </a:lnTo>
                  <a:lnTo>
                    <a:pt x="127" y="223"/>
                  </a:lnTo>
                  <a:lnTo>
                    <a:pt x="134" y="222"/>
                  </a:lnTo>
                  <a:lnTo>
                    <a:pt x="141" y="220"/>
                  </a:lnTo>
                  <a:lnTo>
                    <a:pt x="148" y="218"/>
                  </a:lnTo>
                  <a:lnTo>
                    <a:pt x="155" y="215"/>
                  </a:lnTo>
                  <a:lnTo>
                    <a:pt x="162" y="212"/>
                  </a:lnTo>
                  <a:lnTo>
                    <a:pt x="168" y="209"/>
                  </a:lnTo>
                  <a:lnTo>
                    <a:pt x="174" y="205"/>
                  </a:lnTo>
                  <a:lnTo>
                    <a:pt x="180" y="201"/>
                  </a:lnTo>
                  <a:lnTo>
                    <a:pt x="186" y="196"/>
                  </a:lnTo>
                  <a:lnTo>
                    <a:pt x="191" y="191"/>
                  </a:lnTo>
                  <a:lnTo>
                    <a:pt x="196" y="186"/>
                  </a:lnTo>
                  <a:lnTo>
                    <a:pt x="201" y="180"/>
                  </a:lnTo>
                  <a:lnTo>
                    <a:pt x="205" y="174"/>
                  </a:lnTo>
                  <a:lnTo>
                    <a:pt x="209" y="168"/>
                  </a:lnTo>
                  <a:lnTo>
                    <a:pt x="212" y="162"/>
                  </a:lnTo>
                  <a:lnTo>
                    <a:pt x="215" y="155"/>
                  </a:lnTo>
                  <a:lnTo>
                    <a:pt x="218" y="148"/>
                  </a:lnTo>
                  <a:lnTo>
                    <a:pt x="220" y="141"/>
                  </a:lnTo>
                  <a:lnTo>
                    <a:pt x="222" y="134"/>
                  </a:lnTo>
                  <a:lnTo>
                    <a:pt x="223" y="127"/>
                  </a:lnTo>
                  <a:lnTo>
                    <a:pt x="224" y="119"/>
                  </a:lnTo>
                  <a:lnTo>
                    <a:pt x="224" y="112"/>
                  </a:lnTo>
                  <a:lnTo>
                    <a:pt x="224" y="105"/>
                  </a:lnTo>
                  <a:lnTo>
                    <a:pt x="223" y="97"/>
                  </a:lnTo>
                  <a:lnTo>
                    <a:pt x="222" y="90"/>
                  </a:lnTo>
                  <a:lnTo>
                    <a:pt x="220" y="83"/>
                  </a:lnTo>
                  <a:lnTo>
                    <a:pt x="218" y="76"/>
                  </a:lnTo>
                  <a:lnTo>
                    <a:pt x="215" y="69"/>
                  </a:lnTo>
                  <a:lnTo>
                    <a:pt x="212" y="62"/>
                  </a:lnTo>
                  <a:lnTo>
                    <a:pt x="209" y="56"/>
                  </a:lnTo>
                  <a:lnTo>
                    <a:pt x="205" y="50"/>
                  </a:lnTo>
                  <a:lnTo>
                    <a:pt x="201" y="44"/>
                  </a:lnTo>
                  <a:lnTo>
                    <a:pt x="196" y="38"/>
                  </a:lnTo>
                  <a:lnTo>
                    <a:pt x="191" y="33"/>
                  </a:lnTo>
                  <a:lnTo>
                    <a:pt x="186" y="28"/>
                  </a:lnTo>
                  <a:lnTo>
                    <a:pt x="180" y="23"/>
                  </a:lnTo>
                  <a:lnTo>
                    <a:pt x="174" y="19"/>
                  </a:lnTo>
                  <a:lnTo>
                    <a:pt x="168" y="15"/>
                  </a:lnTo>
                  <a:lnTo>
                    <a:pt x="162" y="12"/>
                  </a:lnTo>
                  <a:lnTo>
                    <a:pt x="155" y="9"/>
                  </a:lnTo>
                  <a:lnTo>
                    <a:pt x="148" y="6"/>
                  </a:lnTo>
                  <a:lnTo>
                    <a:pt x="141" y="4"/>
                  </a:lnTo>
                  <a:lnTo>
                    <a:pt x="134" y="2"/>
                  </a:lnTo>
                  <a:lnTo>
                    <a:pt x="127" y="1"/>
                  </a:lnTo>
                  <a:lnTo>
                    <a:pt x="119" y="0"/>
                  </a:lnTo>
                  <a:lnTo>
                    <a:pt x="112" y="0"/>
                  </a:lnTo>
                  <a:lnTo>
                    <a:pt x="105" y="0"/>
                  </a:lnTo>
                  <a:lnTo>
                    <a:pt x="98" y="1"/>
                  </a:lnTo>
                  <a:lnTo>
                    <a:pt x="90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9" y="8"/>
                  </a:lnTo>
                  <a:lnTo>
                    <a:pt x="63" y="11"/>
                  </a:lnTo>
                  <a:lnTo>
                    <a:pt x="56" y="15"/>
                  </a:lnTo>
                  <a:lnTo>
                    <a:pt x="50" y="19"/>
                  </a:lnTo>
                  <a:lnTo>
                    <a:pt x="44" y="23"/>
                  </a:lnTo>
                  <a:lnTo>
                    <a:pt x="38" y="27"/>
                  </a:lnTo>
                  <a:lnTo>
                    <a:pt x="33" y="32"/>
                  </a:lnTo>
                  <a:lnTo>
                    <a:pt x="28" y="38"/>
                  </a:lnTo>
                  <a:lnTo>
                    <a:pt x="23" y="44"/>
                  </a:lnTo>
                  <a:lnTo>
                    <a:pt x="19" y="50"/>
                  </a:lnTo>
                  <a:lnTo>
                    <a:pt x="15" y="56"/>
                  </a:lnTo>
                  <a:lnTo>
                    <a:pt x="12" y="62"/>
                  </a:lnTo>
                  <a:lnTo>
                    <a:pt x="9" y="69"/>
                  </a:lnTo>
                  <a:lnTo>
                    <a:pt x="6" y="76"/>
                  </a:lnTo>
                  <a:lnTo>
                    <a:pt x="4" y="83"/>
                  </a:lnTo>
                  <a:lnTo>
                    <a:pt x="2" y="90"/>
                  </a:lnTo>
                  <a:lnTo>
                    <a:pt x="1" y="97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1" y="126"/>
                  </a:lnTo>
                  <a:lnTo>
                    <a:pt x="2" y="134"/>
                  </a:lnTo>
                  <a:lnTo>
                    <a:pt x="4" y="141"/>
                  </a:lnTo>
                  <a:lnTo>
                    <a:pt x="6" y="148"/>
                  </a:lnTo>
                  <a:lnTo>
                    <a:pt x="9" y="155"/>
                  </a:lnTo>
                  <a:lnTo>
                    <a:pt x="12" y="161"/>
                  </a:lnTo>
                  <a:lnTo>
                    <a:pt x="15" y="168"/>
                  </a:lnTo>
                  <a:lnTo>
                    <a:pt x="19" y="174"/>
                  </a:lnTo>
                  <a:lnTo>
                    <a:pt x="23" y="180"/>
                  </a:lnTo>
                  <a:lnTo>
                    <a:pt x="28" y="186"/>
                  </a:lnTo>
                  <a:lnTo>
                    <a:pt x="33" y="191"/>
                  </a:lnTo>
                  <a:lnTo>
                    <a:pt x="38" y="196"/>
                  </a:lnTo>
                  <a:lnTo>
                    <a:pt x="44" y="201"/>
                  </a:lnTo>
                  <a:lnTo>
                    <a:pt x="50" y="205"/>
                  </a:lnTo>
                  <a:lnTo>
                    <a:pt x="56" y="209"/>
                  </a:lnTo>
                  <a:lnTo>
                    <a:pt x="63" y="212"/>
                  </a:lnTo>
                  <a:lnTo>
                    <a:pt x="69" y="215"/>
                  </a:lnTo>
                  <a:lnTo>
                    <a:pt x="76" y="218"/>
                  </a:lnTo>
                  <a:lnTo>
                    <a:pt x="83" y="220"/>
                  </a:lnTo>
                  <a:lnTo>
                    <a:pt x="90" y="222"/>
                  </a:lnTo>
                  <a:lnTo>
                    <a:pt x="98" y="223"/>
                  </a:lnTo>
                  <a:lnTo>
                    <a:pt x="105" y="224"/>
                  </a:ln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0" name="Полилиния: фигура 15"/>
            <p:cNvSpPr/>
            <p:nvPr/>
          </p:nvSpPr>
          <p:spPr>
            <a:xfrm>
              <a:off x="9783000" y="308196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112" y="224"/>
                  </a:moveTo>
                  <a:lnTo>
                    <a:pt x="119" y="224"/>
                  </a:lnTo>
                  <a:lnTo>
                    <a:pt x="127" y="223"/>
                  </a:lnTo>
                  <a:lnTo>
                    <a:pt x="134" y="222"/>
                  </a:lnTo>
                  <a:lnTo>
                    <a:pt x="141" y="220"/>
                  </a:lnTo>
                  <a:lnTo>
                    <a:pt x="148" y="218"/>
                  </a:lnTo>
                  <a:lnTo>
                    <a:pt x="155" y="215"/>
                  </a:lnTo>
                  <a:lnTo>
                    <a:pt x="162" y="212"/>
                  </a:lnTo>
                  <a:lnTo>
                    <a:pt x="168" y="209"/>
                  </a:lnTo>
                  <a:lnTo>
                    <a:pt x="174" y="205"/>
                  </a:lnTo>
                  <a:lnTo>
                    <a:pt x="180" y="201"/>
                  </a:lnTo>
                  <a:lnTo>
                    <a:pt x="186" y="196"/>
                  </a:lnTo>
                  <a:lnTo>
                    <a:pt x="191" y="191"/>
                  </a:lnTo>
                  <a:lnTo>
                    <a:pt x="196" y="186"/>
                  </a:lnTo>
                  <a:lnTo>
                    <a:pt x="201" y="180"/>
                  </a:lnTo>
                  <a:lnTo>
                    <a:pt x="205" y="174"/>
                  </a:lnTo>
                  <a:lnTo>
                    <a:pt x="209" y="168"/>
                  </a:lnTo>
                  <a:lnTo>
                    <a:pt x="212" y="162"/>
                  </a:lnTo>
                  <a:lnTo>
                    <a:pt x="215" y="155"/>
                  </a:lnTo>
                  <a:lnTo>
                    <a:pt x="218" y="148"/>
                  </a:lnTo>
                  <a:lnTo>
                    <a:pt x="220" y="141"/>
                  </a:lnTo>
                  <a:lnTo>
                    <a:pt x="222" y="134"/>
                  </a:lnTo>
                  <a:lnTo>
                    <a:pt x="223" y="127"/>
                  </a:lnTo>
                  <a:lnTo>
                    <a:pt x="224" y="119"/>
                  </a:lnTo>
                  <a:lnTo>
                    <a:pt x="224" y="112"/>
                  </a:lnTo>
                  <a:lnTo>
                    <a:pt x="224" y="105"/>
                  </a:lnTo>
                  <a:lnTo>
                    <a:pt x="223" y="97"/>
                  </a:lnTo>
                  <a:lnTo>
                    <a:pt x="222" y="90"/>
                  </a:lnTo>
                  <a:lnTo>
                    <a:pt x="220" y="83"/>
                  </a:lnTo>
                  <a:lnTo>
                    <a:pt x="218" y="76"/>
                  </a:lnTo>
                  <a:lnTo>
                    <a:pt x="215" y="69"/>
                  </a:lnTo>
                  <a:lnTo>
                    <a:pt x="212" y="62"/>
                  </a:lnTo>
                  <a:lnTo>
                    <a:pt x="209" y="56"/>
                  </a:lnTo>
                  <a:lnTo>
                    <a:pt x="205" y="50"/>
                  </a:lnTo>
                  <a:lnTo>
                    <a:pt x="201" y="44"/>
                  </a:lnTo>
                  <a:lnTo>
                    <a:pt x="196" y="38"/>
                  </a:lnTo>
                  <a:lnTo>
                    <a:pt x="191" y="33"/>
                  </a:lnTo>
                  <a:lnTo>
                    <a:pt x="186" y="28"/>
                  </a:lnTo>
                  <a:lnTo>
                    <a:pt x="180" y="23"/>
                  </a:lnTo>
                  <a:lnTo>
                    <a:pt x="174" y="19"/>
                  </a:lnTo>
                  <a:lnTo>
                    <a:pt x="168" y="15"/>
                  </a:lnTo>
                  <a:lnTo>
                    <a:pt x="162" y="12"/>
                  </a:lnTo>
                  <a:lnTo>
                    <a:pt x="155" y="9"/>
                  </a:lnTo>
                  <a:lnTo>
                    <a:pt x="148" y="6"/>
                  </a:lnTo>
                  <a:lnTo>
                    <a:pt x="141" y="4"/>
                  </a:lnTo>
                  <a:lnTo>
                    <a:pt x="134" y="2"/>
                  </a:lnTo>
                  <a:lnTo>
                    <a:pt x="127" y="1"/>
                  </a:lnTo>
                  <a:lnTo>
                    <a:pt x="119" y="0"/>
                  </a:lnTo>
                  <a:lnTo>
                    <a:pt x="112" y="0"/>
                  </a:lnTo>
                  <a:lnTo>
                    <a:pt x="105" y="0"/>
                  </a:lnTo>
                  <a:lnTo>
                    <a:pt x="98" y="1"/>
                  </a:lnTo>
                  <a:lnTo>
                    <a:pt x="90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9" y="9"/>
                  </a:lnTo>
                  <a:lnTo>
                    <a:pt x="63" y="12"/>
                  </a:lnTo>
                  <a:lnTo>
                    <a:pt x="56" y="15"/>
                  </a:lnTo>
                  <a:lnTo>
                    <a:pt x="50" y="19"/>
                  </a:lnTo>
                  <a:lnTo>
                    <a:pt x="44" y="23"/>
                  </a:lnTo>
                  <a:lnTo>
                    <a:pt x="38" y="28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3" y="44"/>
                  </a:lnTo>
                  <a:lnTo>
                    <a:pt x="19" y="50"/>
                  </a:lnTo>
                  <a:lnTo>
                    <a:pt x="15" y="56"/>
                  </a:lnTo>
                  <a:lnTo>
                    <a:pt x="12" y="63"/>
                  </a:lnTo>
                  <a:lnTo>
                    <a:pt x="9" y="69"/>
                  </a:lnTo>
                  <a:lnTo>
                    <a:pt x="6" y="76"/>
                  </a:lnTo>
                  <a:lnTo>
                    <a:pt x="4" y="83"/>
                  </a:lnTo>
                  <a:lnTo>
                    <a:pt x="2" y="90"/>
                  </a:lnTo>
                  <a:lnTo>
                    <a:pt x="1" y="98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1" y="127"/>
                  </a:lnTo>
                  <a:lnTo>
                    <a:pt x="2" y="134"/>
                  </a:lnTo>
                  <a:lnTo>
                    <a:pt x="4" y="141"/>
                  </a:lnTo>
                  <a:lnTo>
                    <a:pt x="6" y="148"/>
                  </a:lnTo>
                  <a:lnTo>
                    <a:pt x="9" y="155"/>
                  </a:lnTo>
                  <a:lnTo>
                    <a:pt x="12" y="162"/>
                  </a:lnTo>
                  <a:lnTo>
                    <a:pt x="15" y="168"/>
                  </a:lnTo>
                  <a:lnTo>
                    <a:pt x="19" y="174"/>
                  </a:lnTo>
                  <a:lnTo>
                    <a:pt x="23" y="180"/>
                  </a:lnTo>
                  <a:lnTo>
                    <a:pt x="28" y="186"/>
                  </a:lnTo>
                  <a:lnTo>
                    <a:pt x="33" y="191"/>
                  </a:lnTo>
                  <a:lnTo>
                    <a:pt x="38" y="197"/>
                  </a:lnTo>
                  <a:lnTo>
                    <a:pt x="44" y="201"/>
                  </a:lnTo>
                  <a:lnTo>
                    <a:pt x="50" y="205"/>
                  </a:lnTo>
                  <a:lnTo>
                    <a:pt x="56" y="209"/>
                  </a:lnTo>
                  <a:lnTo>
                    <a:pt x="63" y="213"/>
                  </a:lnTo>
                  <a:lnTo>
                    <a:pt x="69" y="216"/>
                  </a:lnTo>
                  <a:lnTo>
                    <a:pt x="76" y="218"/>
                  </a:lnTo>
                  <a:lnTo>
                    <a:pt x="83" y="220"/>
                  </a:lnTo>
                  <a:lnTo>
                    <a:pt x="90" y="222"/>
                  </a:lnTo>
                  <a:lnTo>
                    <a:pt x="98" y="223"/>
                  </a:lnTo>
                  <a:lnTo>
                    <a:pt x="105" y="224"/>
                  </a:ln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1" name="Полилиния: фигура 16"/>
            <p:cNvSpPr/>
            <p:nvPr/>
          </p:nvSpPr>
          <p:spPr>
            <a:xfrm>
              <a:off x="9783000" y="250308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112" y="224"/>
                  </a:moveTo>
                  <a:lnTo>
                    <a:pt x="119" y="224"/>
                  </a:lnTo>
                  <a:lnTo>
                    <a:pt x="127" y="223"/>
                  </a:lnTo>
                  <a:lnTo>
                    <a:pt x="134" y="222"/>
                  </a:lnTo>
                  <a:lnTo>
                    <a:pt x="141" y="220"/>
                  </a:lnTo>
                  <a:lnTo>
                    <a:pt x="148" y="218"/>
                  </a:lnTo>
                  <a:lnTo>
                    <a:pt x="155" y="216"/>
                  </a:lnTo>
                  <a:lnTo>
                    <a:pt x="162" y="213"/>
                  </a:lnTo>
                  <a:lnTo>
                    <a:pt x="168" y="209"/>
                  </a:lnTo>
                  <a:lnTo>
                    <a:pt x="174" y="205"/>
                  </a:lnTo>
                  <a:lnTo>
                    <a:pt x="180" y="201"/>
                  </a:lnTo>
                  <a:lnTo>
                    <a:pt x="186" y="196"/>
                  </a:lnTo>
                  <a:lnTo>
                    <a:pt x="191" y="191"/>
                  </a:lnTo>
                  <a:lnTo>
                    <a:pt x="196" y="186"/>
                  </a:lnTo>
                  <a:lnTo>
                    <a:pt x="201" y="180"/>
                  </a:lnTo>
                  <a:lnTo>
                    <a:pt x="205" y="174"/>
                  </a:lnTo>
                  <a:lnTo>
                    <a:pt x="209" y="168"/>
                  </a:lnTo>
                  <a:lnTo>
                    <a:pt x="212" y="162"/>
                  </a:lnTo>
                  <a:lnTo>
                    <a:pt x="215" y="155"/>
                  </a:lnTo>
                  <a:lnTo>
                    <a:pt x="218" y="148"/>
                  </a:lnTo>
                  <a:lnTo>
                    <a:pt x="220" y="141"/>
                  </a:lnTo>
                  <a:lnTo>
                    <a:pt x="222" y="134"/>
                  </a:lnTo>
                  <a:lnTo>
                    <a:pt x="223" y="127"/>
                  </a:lnTo>
                  <a:lnTo>
                    <a:pt x="224" y="119"/>
                  </a:lnTo>
                  <a:lnTo>
                    <a:pt x="224" y="112"/>
                  </a:lnTo>
                  <a:lnTo>
                    <a:pt x="224" y="105"/>
                  </a:lnTo>
                  <a:lnTo>
                    <a:pt x="223" y="97"/>
                  </a:lnTo>
                  <a:lnTo>
                    <a:pt x="222" y="90"/>
                  </a:lnTo>
                  <a:lnTo>
                    <a:pt x="220" y="83"/>
                  </a:lnTo>
                  <a:lnTo>
                    <a:pt x="218" y="76"/>
                  </a:lnTo>
                  <a:lnTo>
                    <a:pt x="215" y="69"/>
                  </a:lnTo>
                  <a:lnTo>
                    <a:pt x="212" y="62"/>
                  </a:lnTo>
                  <a:lnTo>
                    <a:pt x="209" y="56"/>
                  </a:lnTo>
                  <a:lnTo>
                    <a:pt x="205" y="50"/>
                  </a:lnTo>
                  <a:lnTo>
                    <a:pt x="201" y="44"/>
                  </a:lnTo>
                  <a:lnTo>
                    <a:pt x="196" y="38"/>
                  </a:lnTo>
                  <a:lnTo>
                    <a:pt x="191" y="33"/>
                  </a:lnTo>
                  <a:lnTo>
                    <a:pt x="186" y="28"/>
                  </a:lnTo>
                  <a:lnTo>
                    <a:pt x="180" y="23"/>
                  </a:lnTo>
                  <a:lnTo>
                    <a:pt x="174" y="19"/>
                  </a:lnTo>
                  <a:lnTo>
                    <a:pt x="168" y="15"/>
                  </a:lnTo>
                  <a:lnTo>
                    <a:pt x="162" y="11"/>
                  </a:lnTo>
                  <a:lnTo>
                    <a:pt x="155" y="8"/>
                  </a:lnTo>
                  <a:lnTo>
                    <a:pt x="148" y="6"/>
                  </a:lnTo>
                  <a:lnTo>
                    <a:pt x="141" y="4"/>
                  </a:lnTo>
                  <a:lnTo>
                    <a:pt x="134" y="2"/>
                  </a:lnTo>
                  <a:lnTo>
                    <a:pt x="127" y="1"/>
                  </a:lnTo>
                  <a:lnTo>
                    <a:pt x="119" y="0"/>
                  </a:lnTo>
                  <a:lnTo>
                    <a:pt x="112" y="0"/>
                  </a:lnTo>
                  <a:lnTo>
                    <a:pt x="105" y="0"/>
                  </a:lnTo>
                  <a:lnTo>
                    <a:pt x="98" y="1"/>
                  </a:lnTo>
                  <a:lnTo>
                    <a:pt x="90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9" y="8"/>
                  </a:lnTo>
                  <a:lnTo>
                    <a:pt x="63" y="11"/>
                  </a:lnTo>
                  <a:lnTo>
                    <a:pt x="56" y="15"/>
                  </a:lnTo>
                  <a:lnTo>
                    <a:pt x="50" y="19"/>
                  </a:lnTo>
                  <a:lnTo>
                    <a:pt x="44" y="23"/>
                  </a:lnTo>
                  <a:lnTo>
                    <a:pt x="38" y="28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3" y="44"/>
                  </a:lnTo>
                  <a:lnTo>
                    <a:pt x="19" y="50"/>
                  </a:lnTo>
                  <a:lnTo>
                    <a:pt x="15" y="56"/>
                  </a:lnTo>
                  <a:lnTo>
                    <a:pt x="12" y="62"/>
                  </a:lnTo>
                  <a:lnTo>
                    <a:pt x="9" y="69"/>
                  </a:lnTo>
                  <a:lnTo>
                    <a:pt x="6" y="76"/>
                  </a:lnTo>
                  <a:lnTo>
                    <a:pt x="4" y="83"/>
                  </a:lnTo>
                  <a:lnTo>
                    <a:pt x="2" y="90"/>
                  </a:lnTo>
                  <a:lnTo>
                    <a:pt x="1" y="97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1" y="127"/>
                  </a:lnTo>
                  <a:lnTo>
                    <a:pt x="2" y="134"/>
                  </a:lnTo>
                  <a:lnTo>
                    <a:pt x="4" y="141"/>
                  </a:lnTo>
                  <a:lnTo>
                    <a:pt x="6" y="148"/>
                  </a:lnTo>
                  <a:lnTo>
                    <a:pt x="9" y="155"/>
                  </a:lnTo>
                  <a:lnTo>
                    <a:pt x="12" y="162"/>
                  </a:lnTo>
                  <a:lnTo>
                    <a:pt x="15" y="168"/>
                  </a:lnTo>
                  <a:lnTo>
                    <a:pt x="19" y="174"/>
                  </a:lnTo>
                  <a:lnTo>
                    <a:pt x="23" y="180"/>
                  </a:lnTo>
                  <a:lnTo>
                    <a:pt x="28" y="186"/>
                  </a:lnTo>
                  <a:lnTo>
                    <a:pt x="33" y="191"/>
                  </a:lnTo>
                  <a:lnTo>
                    <a:pt x="38" y="196"/>
                  </a:lnTo>
                  <a:lnTo>
                    <a:pt x="44" y="201"/>
                  </a:lnTo>
                  <a:lnTo>
                    <a:pt x="50" y="205"/>
                  </a:lnTo>
                  <a:lnTo>
                    <a:pt x="56" y="209"/>
                  </a:lnTo>
                  <a:lnTo>
                    <a:pt x="63" y="213"/>
                  </a:lnTo>
                  <a:lnTo>
                    <a:pt x="69" y="216"/>
                  </a:lnTo>
                  <a:lnTo>
                    <a:pt x="76" y="218"/>
                  </a:lnTo>
                  <a:lnTo>
                    <a:pt x="83" y="220"/>
                  </a:lnTo>
                  <a:lnTo>
                    <a:pt x="90" y="222"/>
                  </a:lnTo>
                  <a:lnTo>
                    <a:pt x="98" y="223"/>
                  </a:lnTo>
                  <a:lnTo>
                    <a:pt x="105" y="224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2" name="Полилиния: фигура 17"/>
            <p:cNvSpPr/>
            <p:nvPr/>
          </p:nvSpPr>
          <p:spPr>
            <a:xfrm>
              <a:off x="9783000" y="269460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112" y="224"/>
                  </a:moveTo>
                  <a:lnTo>
                    <a:pt x="119" y="224"/>
                  </a:lnTo>
                  <a:lnTo>
                    <a:pt x="127" y="223"/>
                  </a:lnTo>
                  <a:lnTo>
                    <a:pt x="134" y="222"/>
                  </a:lnTo>
                  <a:lnTo>
                    <a:pt x="141" y="220"/>
                  </a:lnTo>
                  <a:lnTo>
                    <a:pt x="148" y="218"/>
                  </a:lnTo>
                  <a:lnTo>
                    <a:pt x="155" y="216"/>
                  </a:lnTo>
                  <a:lnTo>
                    <a:pt x="162" y="213"/>
                  </a:lnTo>
                  <a:lnTo>
                    <a:pt x="168" y="209"/>
                  </a:lnTo>
                  <a:lnTo>
                    <a:pt x="174" y="205"/>
                  </a:lnTo>
                  <a:lnTo>
                    <a:pt x="180" y="201"/>
                  </a:lnTo>
                  <a:lnTo>
                    <a:pt x="186" y="196"/>
                  </a:lnTo>
                  <a:lnTo>
                    <a:pt x="191" y="191"/>
                  </a:lnTo>
                  <a:lnTo>
                    <a:pt x="196" y="186"/>
                  </a:lnTo>
                  <a:lnTo>
                    <a:pt x="201" y="180"/>
                  </a:lnTo>
                  <a:lnTo>
                    <a:pt x="205" y="174"/>
                  </a:lnTo>
                  <a:lnTo>
                    <a:pt x="209" y="168"/>
                  </a:lnTo>
                  <a:lnTo>
                    <a:pt x="212" y="162"/>
                  </a:lnTo>
                  <a:lnTo>
                    <a:pt x="215" y="155"/>
                  </a:lnTo>
                  <a:lnTo>
                    <a:pt x="218" y="148"/>
                  </a:lnTo>
                  <a:lnTo>
                    <a:pt x="220" y="141"/>
                  </a:lnTo>
                  <a:lnTo>
                    <a:pt x="222" y="134"/>
                  </a:lnTo>
                  <a:lnTo>
                    <a:pt x="223" y="127"/>
                  </a:lnTo>
                  <a:lnTo>
                    <a:pt x="224" y="119"/>
                  </a:lnTo>
                  <a:lnTo>
                    <a:pt x="224" y="112"/>
                  </a:lnTo>
                  <a:lnTo>
                    <a:pt x="224" y="105"/>
                  </a:lnTo>
                  <a:lnTo>
                    <a:pt x="223" y="97"/>
                  </a:lnTo>
                  <a:lnTo>
                    <a:pt x="222" y="90"/>
                  </a:lnTo>
                  <a:lnTo>
                    <a:pt x="220" y="83"/>
                  </a:lnTo>
                  <a:lnTo>
                    <a:pt x="218" y="76"/>
                  </a:lnTo>
                  <a:lnTo>
                    <a:pt x="215" y="69"/>
                  </a:lnTo>
                  <a:lnTo>
                    <a:pt x="212" y="62"/>
                  </a:lnTo>
                  <a:lnTo>
                    <a:pt x="209" y="56"/>
                  </a:lnTo>
                  <a:lnTo>
                    <a:pt x="205" y="50"/>
                  </a:lnTo>
                  <a:lnTo>
                    <a:pt x="201" y="44"/>
                  </a:lnTo>
                  <a:lnTo>
                    <a:pt x="196" y="38"/>
                  </a:lnTo>
                  <a:lnTo>
                    <a:pt x="191" y="33"/>
                  </a:lnTo>
                  <a:lnTo>
                    <a:pt x="186" y="28"/>
                  </a:lnTo>
                  <a:lnTo>
                    <a:pt x="180" y="23"/>
                  </a:lnTo>
                  <a:lnTo>
                    <a:pt x="174" y="19"/>
                  </a:lnTo>
                  <a:lnTo>
                    <a:pt x="168" y="15"/>
                  </a:lnTo>
                  <a:lnTo>
                    <a:pt x="162" y="11"/>
                  </a:lnTo>
                  <a:lnTo>
                    <a:pt x="155" y="8"/>
                  </a:lnTo>
                  <a:lnTo>
                    <a:pt x="148" y="6"/>
                  </a:lnTo>
                  <a:lnTo>
                    <a:pt x="141" y="4"/>
                  </a:lnTo>
                  <a:lnTo>
                    <a:pt x="134" y="2"/>
                  </a:lnTo>
                  <a:lnTo>
                    <a:pt x="127" y="1"/>
                  </a:lnTo>
                  <a:lnTo>
                    <a:pt x="119" y="0"/>
                  </a:lnTo>
                  <a:lnTo>
                    <a:pt x="112" y="0"/>
                  </a:lnTo>
                  <a:lnTo>
                    <a:pt x="105" y="0"/>
                  </a:lnTo>
                  <a:lnTo>
                    <a:pt x="98" y="1"/>
                  </a:lnTo>
                  <a:lnTo>
                    <a:pt x="90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9" y="8"/>
                  </a:lnTo>
                  <a:lnTo>
                    <a:pt x="63" y="11"/>
                  </a:lnTo>
                  <a:lnTo>
                    <a:pt x="56" y="15"/>
                  </a:lnTo>
                  <a:lnTo>
                    <a:pt x="50" y="19"/>
                  </a:lnTo>
                  <a:lnTo>
                    <a:pt x="44" y="23"/>
                  </a:lnTo>
                  <a:lnTo>
                    <a:pt x="38" y="28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3" y="44"/>
                  </a:lnTo>
                  <a:lnTo>
                    <a:pt x="19" y="50"/>
                  </a:lnTo>
                  <a:lnTo>
                    <a:pt x="15" y="56"/>
                  </a:lnTo>
                  <a:lnTo>
                    <a:pt x="12" y="62"/>
                  </a:lnTo>
                  <a:lnTo>
                    <a:pt x="9" y="69"/>
                  </a:lnTo>
                  <a:lnTo>
                    <a:pt x="6" y="76"/>
                  </a:lnTo>
                  <a:lnTo>
                    <a:pt x="4" y="83"/>
                  </a:lnTo>
                  <a:lnTo>
                    <a:pt x="2" y="90"/>
                  </a:lnTo>
                  <a:lnTo>
                    <a:pt x="1" y="97"/>
                  </a:lnTo>
                  <a:lnTo>
                    <a:pt x="0" y="105"/>
                  </a:lnTo>
                  <a:lnTo>
                    <a:pt x="0" y="112"/>
                  </a:lnTo>
                  <a:lnTo>
                    <a:pt x="0" y="119"/>
                  </a:lnTo>
                  <a:lnTo>
                    <a:pt x="1" y="126"/>
                  </a:lnTo>
                  <a:lnTo>
                    <a:pt x="2" y="134"/>
                  </a:lnTo>
                  <a:lnTo>
                    <a:pt x="4" y="141"/>
                  </a:lnTo>
                  <a:lnTo>
                    <a:pt x="6" y="148"/>
                  </a:lnTo>
                  <a:lnTo>
                    <a:pt x="9" y="155"/>
                  </a:lnTo>
                  <a:lnTo>
                    <a:pt x="12" y="161"/>
                  </a:lnTo>
                  <a:lnTo>
                    <a:pt x="15" y="168"/>
                  </a:lnTo>
                  <a:lnTo>
                    <a:pt x="19" y="174"/>
                  </a:lnTo>
                  <a:lnTo>
                    <a:pt x="23" y="180"/>
                  </a:lnTo>
                  <a:lnTo>
                    <a:pt x="28" y="186"/>
                  </a:lnTo>
                  <a:lnTo>
                    <a:pt x="33" y="191"/>
                  </a:lnTo>
                  <a:lnTo>
                    <a:pt x="38" y="196"/>
                  </a:lnTo>
                  <a:lnTo>
                    <a:pt x="44" y="201"/>
                  </a:lnTo>
                  <a:lnTo>
                    <a:pt x="50" y="205"/>
                  </a:lnTo>
                  <a:lnTo>
                    <a:pt x="56" y="209"/>
                  </a:lnTo>
                  <a:lnTo>
                    <a:pt x="63" y="213"/>
                  </a:lnTo>
                  <a:lnTo>
                    <a:pt x="69" y="216"/>
                  </a:lnTo>
                  <a:lnTo>
                    <a:pt x="76" y="218"/>
                  </a:lnTo>
                  <a:lnTo>
                    <a:pt x="83" y="220"/>
                  </a:lnTo>
                  <a:lnTo>
                    <a:pt x="90" y="222"/>
                  </a:lnTo>
                  <a:lnTo>
                    <a:pt x="98" y="223"/>
                  </a:lnTo>
                  <a:lnTo>
                    <a:pt x="105" y="224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3" name="Прямая соединительная линия 18"/>
            <p:cNvSpPr/>
            <p:nvPr/>
          </p:nvSpPr>
          <p:spPr>
            <a:xfrm>
              <a:off x="9823320" y="3122280"/>
              <a:ext cx="360" cy="2335320"/>
            </a:xfrm>
            <a:prstGeom prst="line">
              <a:avLst/>
            </a:prstGeom>
            <a:ln cap="rnd" w="1044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4" name="Прямая соединительная линия 19"/>
            <p:cNvSpPr/>
            <p:nvPr/>
          </p:nvSpPr>
          <p:spPr>
            <a:xfrm>
              <a:off x="9823320" y="208080"/>
              <a:ext cx="360" cy="2335320"/>
            </a:xfrm>
            <a:prstGeom prst="line">
              <a:avLst/>
            </a:prstGeom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55" name="Рисунок 20" descr=""/>
          <p:cNvPicPr/>
          <p:nvPr/>
        </p:nvPicPr>
        <p:blipFill>
          <a:blip r:embed="rId2"/>
          <a:stretch/>
        </p:blipFill>
        <p:spPr>
          <a:xfrm>
            <a:off x="360" y="5465520"/>
            <a:ext cx="10079280" cy="208800"/>
          </a:xfrm>
          <a:prstGeom prst="rect">
            <a:avLst/>
          </a:prstGeom>
          <a:ln w="0">
            <a:noFill/>
          </a:ln>
        </p:spPr>
      </p:pic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текста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заглавия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щёлкните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Группа 6"/>
          <p:cNvGrpSpPr/>
          <p:nvPr/>
        </p:nvGrpSpPr>
        <p:grpSpPr>
          <a:xfrm>
            <a:off x="2416320" y="215640"/>
            <a:ext cx="5248080" cy="79920"/>
            <a:chOff x="2416320" y="215640"/>
            <a:chExt cx="5248080" cy="79920"/>
          </a:xfrm>
        </p:grpSpPr>
        <p:sp>
          <p:nvSpPr>
            <p:cNvPr id="195" name="Полилиния: фигура 7"/>
            <p:cNvSpPr/>
            <p:nvPr/>
          </p:nvSpPr>
          <p:spPr>
            <a:xfrm>
              <a:off x="5098320" y="21564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224" y="112"/>
                  </a:moveTo>
                  <a:cubicBezTo>
                    <a:pt x="224" y="93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2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3"/>
                    <a:pt x="0" y="112"/>
                  </a:cubicBez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8"/>
                    <a:pt x="92" y="224"/>
                    <a:pt x="112" y="224"/>
                  </a:cubicBezTo>
                  <a:cubicBezTo>
                    <a:pt x="132" y="224"/>
                    <a:pt x="151" y="218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6" name="Полилиния: фигура 8"/>
            <p:cNvSpPr/>
            <p:nvPr/>
          </p:nvSpPr>
          <p:spPr>
            <a:xfrm>
              <a:off x="5289840" y="21564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224" y="112"/>
                  </a:moveTo>
                  <a:cubicBezTo>
                    <a:pt x="224" y="93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3"/>
                    <a:pt x="0" y="112"/>
                  </a:cubicBez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8"/>
                    <a:pt x="92" y="224"/>
                    <a:pt x="112" y="224"/>
                  </a:cubicBezTo>
                  <a:cubicBezTo>
                    <a:pt x="131" y="224"/>
                    <a:pt x="151" y="218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7" name="Полилиния: фигура 9"/>
            <p:cNvSpPr/>
            <p:nvPr/>
          </p:nvSpPr>
          <p:spPr>
            <a:xfrm>
              <a:off x="4710960" y="215640"/>
              <a:ext cx="79560" cy="79920"/>
            </a:xfrm>
            <a:custGeom>
              <a:avLst/>
              <a:gdLst/>
              <a:ahLst/>
              <a:rect l="l" t="t" r="r" b="b"/>
              <a:pathLst>
                <a:path w="223" h="224">
                  <a:moveTo>
                    <a:pt x="223" y="112"/>
                  </a:moveTo>
                  <a:cubicBezTo>
                    <a:pt x="223" y="93"/>
                    <a:pt x="218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3"/>
                    <a:pt x="0" y="112"/>
                  </a:cubicBezTo>
                  <a:cubicBezTo>
                    <a:pt x="0" y="132"/>
                    <a:pt x="5" y="151"/>
                    <a:pt x="15" y="168"/>
                  </a:cubicBezTo>
                  <a:cubicBezTo>
                    <a:pt x="24" y="185"/>
                    <a:pt x="39" y="199"/>
                    <a:pt x="56" y="209"/>
                  </a:cubicBezTo>
                  <a:cubicBezTo>
                    <a:pt x="73" y="218"/>
                    <a:pt x="92" y="224"/>
                    <a:pt x="112" y="224"/>
                  </a:cubicBezTo>
                  <a:cubicBezTo>
                    <a:pt x="131" y="224"/>
                    <a:pt x="151" y="218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8" y="151"/>
                    <a:pt x="223" y="132"/>
                    <a:pt x="223" y="112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8" name="Полилиния: фигура 10"/>
            <p:cNvSpPr/>
            <p:nvPr/>
          </p:nvSpPr>
          <p:spPr>
            <a:xfrm>
              <a:off x="4902120" y="21564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224" y="112"/>
                  </a:moveTo>
                  <a:cubicBezTo>
                    <a:pt x="224" y="93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3"/>
                    <a:pt x="0" y="112"/>
                  </a:cubicBezTo>
                  <a:cubicBezTo>
                    <a:pt x="0" y="132"/>
                    <a:pt x="6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8"/>
                    <a:pt x="93" y="224"/>
                    <a:pt x="112" y="224"/>
                  </a:cubicBezTo>
                  <a:cubicBezTo>
                    <a:pt x="132" y="224"/>
                    <a:pt x="151" y="218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9" name="Полилиния: фигура 11"/>
            <p:cNvSpPr/>
            <p:nvPr/>
          </p:nvSpPr>
          <p:spPr>
            <a:xfrm>
              <a:off x="5330160" y="255960"/>
              <a:ext cx="2334240" cy="360"/>
            </a:xfrm>
            <a:custGeom>
              <a:avLst/>
              <a:gdLst/>
              <a:ahLst/>
              <a:rect l="l" t="t" r="r" b="b"/>
              <a:pathLst>
                <a:path w="6486" h="0">
                  <a:moveTo>
                    <a:pt x="0" y="0"/>
                  </a:moveTo>
                  <a:cubicBezTo>
                    <a:pt x="2162" y="0"/>
                    <a:pt x="4324" y="0"/>
                    <a:pt x="6486" y="0"/>
                  </a:cubicBezTo>
                </a:path>
              </a:pathLst>
            </a:custGeom>
            <a:noFill/>
            <a:ln cap="rnd" w="1044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0" name="Полилиния: фигура 12"/>
            <p:cNvSpPr/>
            <p:nvPr/>
          </p:nvSpPr>
          <p:spPr>
            <a:xfrm>
              <a:off x="2416320" y="255960"/>
              <a:ext cx="2334240" cy="360"/>
            </a:xfrm>
            <a:custGeom>
              <a:avLst/>
              <a:gdLst/>
              <a:ahLst/>
              <a:rect l="l" t="t" r="r" b="b"/>
              <a:pathLst>
                <a:path w="6486" h="0">
                  <a:moveTo>
                    <a:pt x="0" y="0"/>
                  </a:moveTo>
                  <a:cubicBezTo>
                    <a:pt x="2162" y="0"/>
                    <a:pt x="4324" y="0"/>
                    <a:pt x="6486" y="0"/>
                  </a:cubicBezTo>
                </a:path>
              </a:pathLst>
            </a:custGeom>
            <a:noFill/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01" name="Группа 13"/>
          <p:cNvGrpSpPr/>
          <p:nvPr/>
        </p:nvGrpSpPr>
        <p:grpSpPr>
          <a:xfrm>
            <a:off x="2383560" y="5446080"/>
            <a:ext cx="5248080" cy="79920"/>
            <a:chOff x="2383560" y="5446080"/>
            <a:chExt cx="5248080" cy="79920"/>
          </a:xfrm>
        </p:grpSpPr>
        <p:sp>
          <p:nvSpPr>
            <p:cNvPr id="202" name="Полилиния: фигура 14"/>
            <p:cNvSpPr/>
            <p:nvPr/>
          </p:nvSpPr>
          <p:spPr>
            <a:xfrm>
              <a:off x="4902120" y="544608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0" y="112"/>
                  </a:move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9"/>
                    <a:pt x="92" y="224"/>
                    <a:pt x="112" y="224"/>
                  </a:cubicBezTo>
                  <a:cubicBezTo>
                    <a:pt x="131" y="224"/>
                    <a:pt x="151" y="219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ubicBezTo>
                    <a:pt x="224" y="92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2" y="0"/>
                    <a:pt x="112" y="0"/>
                  </a:cubicBezTo>
                  <a:cubicBezTo>
                    <a:pt x="93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6" y="73"/>
                    <a:pt x="0" y="92"/>
                    <a:pt x="0" y="112"/>
                  </a:cubicBez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3" name="Полилиния: фигура 15"/>
            <p:cNvSpPr/>
            <p:nvPr/>
          </p:nvSpPr>
          <p:spPr>
            <a:xfrm>
              <a:off x="4710960" y="5446080"/>
              <a:ext cx="79560" cy="79920"/>
            </a:xfrm>
            <a:custGeom>
              <a:avLst/>
              <a:gdLst/>
              <a:ahLst/>
              <a:rect l="l" t="t" r="r" b="b"/>
              <a:pathLst>
                <a:path w="223" h="224">
                  <a:moveTo>
                    <a:pt x="0" y="112"/>
                  </a:move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9"/>
                    <a:pt x="92" y="224"/>
                    <a:pt x="112" y="224"/>
                  </a:cubicBezTo>
                  <a:cubicBezTo>
                    <a:pt x="131" y="224"/>
                    <a:pt x="151" y="219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8" y="151"/>
                    <a:pt x="223" y="132"/>
                    <a:pt x="223" y="112"/>
                  </a:cubicBezTo>
                  <a:cubicBezTo>
                    <a:pt x="223" y="92"/>
                    <a:pt x="218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4" y="39"/>
                    <a:pt x="15" y="56"/>
                  </a:cubicBezTo>
                  <a:cubicBezTo>
                    <a:pt x="5" y="73"/>
                    <a:pt x="0" y="92"/>
                    <a:pt x="0" y="112"/>
                  </a:cubicBez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4" name="Полилиния: фигура 16"/>
            <p:cNvSpPr/>
            <p:nvPr/>
          </p:nvSpPr>
          <p:spPr>
            <a:xfrm>
              <a:off x="5289840" y="544608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0" y="112"/>
                  </a:move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9"/>
                    <a:pt x="92" y="224"/>
                    <a:pt x="112" y="224"/>
                  </a:cubicBezTo>
                  <a:cubicBezTo>
                    <a:pt x="131" y="224"/>
                    <a:pt x="151" y="219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ubicBezTo>
                    <a:pt x="224" y="92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2"/>
                    <a:pt x="0" y="112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5" name="Полилиния: фигура 17"/>
            <p:cNvSpPr/>
            <p:nvPr/>
          </p:nvSpPr>
          <p:spPr>
            <a:xfrm>
              <a:off x="5098320" y="5446080"/>
              <a:ext cx="79920" cy="79920"/>
            </a:xfrm>
            <a:custGeom>
              <a:avLst/>
              <a:gdLst/>
              <a:ahLst/>
              <a:rect l="l" t="t" r="r" b="b"/>
              <a:pathLst>
                <a:path w="224" h="224">
                  <a:moveTo>
                    <a:pt x="0" y="112"/>
                  </a:moveTo>
                  <a:cubicBezTo>
                    <a:pt x="0" y="132"/>
                    <a:pt x="5" y="151"/>
                    <a:pt x="15" y="168"/>
                  </a:cubicBezTo>
                  <a:cubicBezTo>
                    <a:pt x="25" y="185"/>
                    <a:pt x="39" y="199"/>
                    <a:pt x="56" y="209"/>
                  </a:cubicBezTo>
                  <a:cubicBezTo>
                    <a:pt x="73" y="219"/>
                    <a:pt x="92" y="224"/>
                    <a:pt x="112" y="224"/>
                  </a:cubicBezTo>
                  <a:cubicBezTo>
                    <a:pt x="132" y="224"/>
                    <a:pt x="151" y="219"/>
                    <a:pt x="168" y="209"/>
                  </a:cubicBezTo>
                  <a:cubicBezTo>
                    <a:pt x="185" y="199"/>
                    <a:pt x="199" y="185"/>
                    <a:pt x="209" y="168"/>
                  </a:cubicBezTo>
                  <a:cubicBezTo>
                    <a:pt x="219" y="151"/>
                    <a:pt x="224" y="132"/>
                    <a:pt x="224" y="112"/>
                  </a:cubicBezTo>
                  <a:cubicBezTo>
                    <a:pt x="224" y="92"/>
                    <a:pt x="219" y="73"/>
                    <a:pt x="209" y="56"/>
                  </a:cubicBezTo>
                  <a:cubicBezTo>
                    <a:pt x="199" y="39"/>
                    <a:pt x="185" y="25"/>
                    <a:pt x="168" y="15"/>
                  </a:cubicBezTo>
                  <a:cubicBezTo>
                    <a:pt x="151" y="5"/>
                    <a:pt x="132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9"/>
                    <a:pt x="15" y="56"/>
                  </a:cubicBezTo>
                  <a:cubicBezTo>
                    <a:pt x="5" y="73"/>
                    <a:pt x="0" y="92"/>
                    <a:pt x="0" y="112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6" name="Полилиния: фигура 18"/>
            <p:cNvSpPr/>
            <p:nvPr/>
          </p:nvSpPr>
          <p:spPr>
            <a:xfrm>
              <a:off x="2383560" y="5486400"/>
              <a:ext cx="2334240" cy="360"/>
            </a:xfrm>
            <a:custGeom>
              <a:avLst/>
              <a:gdLst/>
              <a:ahLst/>
              <a:rect l="l" t="t" r="r" b="b"/>
              <a:pathLst>
                <a:path w="6486" h="0">
                  <a:moveTo>
                    <a:pt x="0" y="0"/>
                  </a:moveTo>
                  <a:cubicBezTo>
                    <a:pt x="2162" y="0"/>
                    <a:pt x="4324" y="0"/>
                    <a:pt x="6486" y="0"/>
                  </a:cubicBezTo>
                </a:path>
              </a:pathLst>
            </a:custGeom>
            <a:noFill/>
            <a:ln cap="rnd" w="1044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7" name="Полилиния: фигура 19"/>
            <p:cNvSpPr/>
            <p:nvPr/>
          </p:nvSpPr>
          <p:spPr>
            <a:xfrm>
              <a:off x="5297400" y="5486400"/>
              <a:ext cx="2334240" cy="360"/>
            </a:xfrm>
            <a:custGeom>
              <a:avLst/>
              <a:gdLst/>
              <a:ahLst/>
              <a:rect l="l" t="t" r="r" b="b"/>
              <a:pathLst>
                <a:path w="6486" h="0">
                  <a:moveTo>
                    <a:pt x="0" y="0"/>
                  </a:moveTo>
                  <a:cubicBezTo>
                    <a:pt x="2162" y="0"/>
                    <a:pt x="4324" y="0"/>
                    <a:pt x="6486" y="0"/>
                  </a:cubicBezTo>
                </a:path>
              </a:pathLst>
            </a:custGeom>
            <a:noFill/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8" name="PlaceHolder 1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8DAF75B-A057-4E20-AE91-20F816D51A51}" type="slidenum"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sz="1800" spc="-1" strike="noStrike">
                <a:solidFill>
                  <a:srgbClr val="000000"/>
                </a:solidFill>
                <a:latin typeface="Calibri"/>
              </a:rPr>
              <a:t>Для правки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текста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заглавия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щёлкните </a:t>
            </a:r>
            <a:r>
              <a:rPr b="0" sz="1800" spc="-1" strike="noStrike">
                <a:solidFill>
                  <a:srgbClr val="000000"/>
                </a:solidFill>
                <a:latin typeface="Calibri"/>
              </a:rPr>
              <a:t>мышью</a:t>
            </a:r>
            <a:endParaRPr b="0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Noto Sans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Noto San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Полилиния: фигура 3"/>
          <p:cNvSpPr/>
          <p:nvPr/>
        </p:nvSpPr>
        <p:spPr>
          <a:xfrm>
            <a:off x="26280" y="1395000"/>
            <a:ext cx="3247920" cy="3055320"/>
          </a:xfrm>
          <a:custGeom>
            <a:avLst/>
            <a:gdLst/>
            <a:ahLst/>
            <a:rect l="l" t="t" r="r" b="b"/>
            <a:pathLst>
              <a:path w="9024" h="8489">
                <a:moveTo>
                  <a:pt x="0" y="0"/>
                </a:moveTo>
                <a:cubicBezTo>
                  <a:pt x="3008" y="0"/>
                  <a:pt x="6016" y="0"/>
                  <a:pt x="9024" y="0"/>
                </a:cubicBezTo>
                <a:cubicBezTo>
                  <a:pt x="9024" y="2830"/>
                  <a:pt x="9024" y="5660"/>
                  <a:pt x="9024" y="8489"/>
                </a:cubicBezTo>
                <a:cubicBezTo>
                  <a:pt x="6016" y="8489"/>
                  <a:pt x="3008" y="8489"/>
                  <a:pt x="0" y="8489"/>
                </a:cubicBezTo>
                <a:cubicBezTo>
                  <a:pt x="0" y="5660"/>
                  <a:pt x="0" y="2830"/>
                  <a:pt x="0" y="0"/>
                </a:cubicBez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50" name="Группа 4"/>
          <p:cNvGrpSpPr/>
          <p:nvPr/>
        </p:nvGrpSpPr>
        <p:grpSpPr>
          <a:xfrm>
            <a:off x="2452320" y="143640"/>
            <a:ext cx="5223600" cy="79560"/>
            <a:chOff x="2452320" y="143640"/>
            <a:chExt cx="5223600" cy="79560"/>
          </a:xfrm>
        </p:grpSpPr>
        <p:sp>
          <p:nvSpPr>
            <p:cNvPr id="251" name="Полилиния: фигура 5"/>
            <p:cNvSpPr/>
            <p:nvPr/>
          </p:nvSpPr>
          <p:spPr>
            <a:xfrm>
              <a:off x="5122080" y="143640"/>
              <a:ext cx="79560" cy="79560"/>
            </a:xfrm>
            <a:custGeom>
              <a:avLst/>
              <a:gdLst/>
              <a:ahLst/>
              <a:rect l="l" t="t" r="r" b="b"/>
              <a:pathLst>
                <a:path w="223" h="223">
                  <a:moveTo>
                    <a:pt x="223" y="111"/>
                  </a:moveTo>
                  <a:cubicBezTo>
                    <a:pt x="223" y="92"/>
                    <a:pt x="218" y="72"/>
                    <a:pt x="208" y="55"/>
                  </a:cubicBezTo>
                  <a:cubicBezTo>
                    <a:pt x="198" y="38"/>
                    <a:pt x="184" y="25"/>
                    <a:pt x="167" y="15"/>
                  </a:cubicBezTo>
                  <a:cubicBezTo>
                    <a:pt x="150" y="5"/>
                    <a:pt x="130" y="0"/>
                    <a:pt x="111" y="0"/>
                  </a:cubicBezTo>
                  <a:cubicBezTo>
                    <a:pt x="91" y="0"/>
                    <a:pt x="73" y="5"/>
                    <a:pt x="56" y="15"/>
                  </a:cubicBezTo>
                  <a:cubicBezTo>
                    <a:pt x="39" y="25"/>
                    <a:pt x="25" y="38"/>
                    <a:pt x="15" y="55"/>
                  </a:cubicBezTo>
                  <a:cubicBezTo>
                    <a:pt x="5" y="72"/>
                    <a:pt x="0" y="92"/>
                    <a:pt x="0" y="111"/>
                  </a:cubicBezTo>
                  <a:cubicBezTo>
                    <a:pt x="0" y="131"/>
                    <a:pt x="5" y="150"/>
                    <a:pt x="15" y="167"/>
                  </a:cubicBezTo>
                  <a:cubicBezTo>
                    <a:pt x="25" y="184"/>
                    <a:pt x="39" y="198"/>
                    <a:pt x="56" y="208"/>
                  </a:cubicBezTo>
                  <a:cubicBezTo>
                    <a:pt x="72" y="217"/>
                    <a:pt x="92" y="223"/>
                    <a:pt x="111" y="223"/>
                  </a:cubicBezTo>
                  <a:cubicBezTo>
                    <a:pt x="131" y="223"/>
                    <a:pt x="150" y="217"/>
                    <a:pt x="167" y="208"/>
                  </a:cubicBezTo>
                  <a:cubicBezTo>
                    <a:pt x="184" y="198"/>
                    <a:pt x="198" y="184"/>
                    <a:pt x="208" y="167"/>
                  </a:cubicBezTo>
                  <a:cubicBezTo>
                    <a:pt x="218" y="150"/>
                    <a:pt x="223" y="131"/>
                    <a:pt x="223" y="111"/>
                  </a:cubicBez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2" name="Полилиния: фигура 6"/>
            <p:cNvSpPr/>
            <p:nvPr/>
          </p:nvSpPr>
          <p:spPr>
            <a:xfrm>
              <a:off x="5312520" y="143640"/>
              <a:ext cx="79560" cy="79560"/>
            </a:xfrm>
            <a:custGeom>
              <a:avLst/>
              <a:gdLst/>
              <a:ahLst/>
              <a:rect l="l" t="t" r="r" b="b"/>
              <a:pathLst>
                <a:path w="223" h="223">
                  <a:moveTo>
                    <a:pt x="223" y="111"/>
                  </a:moveTo>
                  <a:cubicBezTo>
                    <a:pt x="223" y="92"/>
                    <a:pt x="218" y="72"/>
                    <a:pt x="208" y="55"/>
                  </a:cubicBezTo>
                  <a:cubicBezTo>
                    <a:pt x="198" y="38"/>
                    <a:pt x="184" y="25"/>
                    <a:pt x="167" y="15"/>
                  </a:cubicBezTo>
                  <a:cubicBezTo>
                    <a:pt x="150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8"/>
                    <a:pt x="15" y="55"/>
                  </a:cubicBezTo>
                  <a:cubicBezTo>
                    <a:pt x="5" y="72"/>
                    <a:pt x="0" y="92"/>
                    <a:pt x="0" y="111"/>
                  </a:cubicBezTo>
                  <a:cubicBezTo>
                    <a:pt x="0" y="131"/>
                    <a:pt x="5" y="150"/>
                    <a:pt x="15" y="167"/>
                  </a:cubicBezTo>
                  <a:cubicBezTo>
                    <a:pt x="25" y="184"/>
                    <a:pt x="39" y="198"/>
                    <a:pt x="56" y="208"/>
                  </a:cubicBezTo>
                  <a:cubicBezTo>
                    <a:pt x="73" y="217"/>
                    <a:pt x="92" y="223"/>
                    <a:pt x="112" y="223"/>
                  </a:cubicBezTo>
                  <a:cubicBezTo>
                    <a:pt x="131" y="223"/>
                    <a:pt x="150" y="217"/>
                    <a:pt x="167" y="208"/>
                  </a:cubicBezTo>
                  <a:cubicBezTo>
                    <a:pt x="184" y="198"/>
                    <a:pt x="198" y="184"/>
                    <a:pt x="208" y="167"/>
                  </a:cubicBezTo>
                  <a:cubicBezTo>
                    <a:pt x="218" y="150"/>
                    <a:pt x="223" y="131"/>
                    <a:pt x="223" y="111"/>
                  </a:cubicBez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3" name="Полилиния: фигура 7"/>
            <p:cNvSpPr/>
            <p:nvPr/>
          </p:nvSpPr>
          <p:spPr>
            <a:xfrm>
              <a:off x="4736160" y="143640"/>
              <a:ext cx="79560" cy="79560"/>
            </a:xfrm>
            <a:custGeom>
              <a:avLst/>
              <a:gdLst/>
              <a:ahLst/>
              <a:rect l="l" t="t" r="r" b="b"/>
              <a:pathLst>
                <a:path w="223" h="223">
                  <a:moveTo>
                    <a:pt x="223" y="111"/>
                  </a:moveTo>
                  <a:cubicBezTo>
                    <a:pt x="223" y="92"/>
                    <a:pt x="218" y="72"/>
                    <a:pt x="208" y="55"/>
                  </a:cubicBezTo>
                  <a:cubicBezTo>
                    <a:pt x="198" y="38"/>
                    <a:pt x="184" y="25"/>
                    <a:pt x="167" y="15"/>
                  </a:cubicBezTo>
                  <a:cubicBezTo>
                    <a:pt x="150" y="5"/>
                    <a:pt x="131" y="0"/>
                    <a:pt x="112" y="0"/>
                  </a:cubicBezTo>
                  <a:cubicBezTo>
                    <a:pt x="92" y="0"/>
                    <a:pt x="73" y="5"/>
                    <a:pt x="56" y="15"/>
                  </a:cubicBezTo>
                  <a:cubicBezTo>
                    <a:pt x="39" y="25"/>
                    <a:pt x="25" y="38"/>
                    <a:pt x="15" y="55"/>
                  </a:cubicBezTo>
                  <a:cubicBezTo>
                    <a:pt x="5" y="72"/>
                    <a:pt x="0" y="92"/>
                    <a:pt x="0" y="111"/>
                  </a:cubicBezTo>
                  <a:cubicBezTo>
                    <a:pt x="0" y="131"/>
                    <a:pt x="5" y="150"/>
                    <a:pt x="15" y="167"/>
                  </a:cubicBezTo>
                  <a:cubicBezTo>
                    <a:pt x="25" y="184"/>
                    <a:pt x="39" y="198"/>
                    <a:pt x="56" y="208"/>
                  </a:cubicBezTo>
                  <a:cubicBezTo>
                    <a:pt x="73" y="217"/>
                    <a:pt x="92" y="223"/>
                    <a:pt x="112" y="223"/>
                  </a:cubicBezTo>
                  <a:cubicBezTo>
                    <a:pt x="131" y="223"/>
                    <a:pt x="150" y="217"/>
                    <a:pt x="167" y="208"/>
                  </a:cubicBezTo>
                  <a:cubicBezTo>
                    <a:pt x="183" y="198"/>
                    <a:pt x="198" y="184"/>
                    <a:pt x="208" y="167"/>
                  </a:cubicBezTo>
                  <a:cubicBezTo>
                    <a:pt x="218" y="150"/>
                    <a:pt x="223" y="131"/>
                    <a:pt x="223" y="111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4" name="Полилиния: фигура 8"/>
            <p:cNvSpPr/>
            <p:nvPr/>
          </p:nvSpPr>
          <p:spPr>
            <a:xfrm>
              <a:off x="4926960" y="143640"/>
              <a:ext cx="79200" cy="79560"/>
            </a:xfrm>
            <a:custGeom>
              <a:avLst/>
              <a:gdLst/>
              <a:ahLst/>
              <a:rect l="l" t="t" r="r" b="b"/>
              <a:pathLst>
                <a:path w="222" h="223">
                  <a:moveTo>
                    <a:pt x="222" y="111"/>
                  </a:moveTo>
                  <a:cubicBezTo>
                    <a:pt x="222" y="92"/>
                    <a:pt x="217" y="72"/>
                    <a:pt x="208" y="55"/>
                  </a:cubicBezTo>
                  <a:cubicBezTo>
                    <a:pt x="198" y="38"/>
                    <a:pt x="184" y="25"/>
                    <a:pt x="167" y="15"/>
                  </a:cubicBezTo>
                  <a:cubicBezTo>
                    <a:pt x="150" y="5"/>
                    <a:pt x="131" y="0"/>
                    <a:pt x="111" y="0"/>
                  </a:cubicBezTo>
                  <a:cubicBezTo>
                    <a:pt x="91" y="0"/>
                    <a:pt x="72" y="5"/>
                    <a:pt x="55" y="15"/>
                  </a:cubicBezTo>
                  <a:cubicBezTo>
                    <a:pt x="38" y="25"/>
                    <a:pt x="25" y="38"/>
                    <a:pt x="15" y="55"/>
                  </a:cubicBezTo>
                  <a:cubicBezTo>
                    <a:pt x="5" y="72"/>
                    <a:pt x="0" y="92"/>
                    <a:pt x="0" y="111"/>
                  </a:cubicBezTo>
                  <a:cubicBezTo>
                    <a:pt x="0" y="131"/>
                    <a:pt x="5" y="150"/>
                    <a:pt x="15" y="167"/>
                  </a:cubicBezTo>
                  <a:cubicBezTo>
                    <a:pt x="24" y="184"/>
                    <a:pt x="38" y="198"/>
                    <a:pt x="55" y="208"/>
                  </a:cubicBezTo>
                  <a:cubicBezTo>
                    <a:pt x="72" y="217"/>
                    <a:pt x="91" y="223"/>
                    <a:pt x="111" y="223"/>
                  </a:cubicBezTo>
                  <a:cubicBezTo>
                    <a:pt x="131" y="223"/>
                    <a:pt x="150" y="217"/>
                    <a:pt x="167" y="208"/>
                  </a:cubicBezTo>
                  <a:cubicBezTo>
                    <a:pt x="184" y="198"/>
                    <a:pt x="198" y="184"/>
                    <a:pt x="208" y="167"/>
                  </a:cubicBezTo>
                  <a:cubicBezTo>
                    <a:pt x="217" y="150"/>
                    <a:pt x="222" y="131"/>
                    <a:pt x="222" y="111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5" name="Полилиния: фигура 9"/>
            <p:cNvSpPr/>
            <p:nvPr/>
          </p:nvSpPr>
          <p:spPr>
            <a:xfrm>
              <a:off x="5352840" y="183600"/>
              <a:ext cx="2323080" cy="360"/>
            </a:xfrm>
            <a:custGeom>
              <a:avLst/>
              <a:gdLst/>
              <a:ahLst/>
              <a:rect l="l" t="t" r="r" b="b"/>
              <a:pathLst>
                <a:path w="6455" h="0">
                  <a:moveTo>
                    <a:pt x="0" y="0"/>
                  </a:moveTo>
                  <a:cubicBezTo>
                    <a:pt x="2152" y="0"/>
                    <a:pt x="4303" y="0"/>
                    <a:pt x="6455" y="0"/>
                  </a:cubicBezTo>
                </a:path>
              </a:pathLst>
            </a:custGeom>
            <a:noFill/>
            <a:ln cap="rnd" w="10440">
              <a:solidFill>
                <a:srgbClr val="f8b62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6" name="Полилиния: фигура 10"/>
            <p:cNvSpPr/>
            <p:nvPr/>
          </p:nvSpPr>
          <p:spPr>
            <a:xfrm>
              <a:off x="2452320" y="183600"/>
              <a:ext cx="2323440" cy="360"/>
            </a:xfrm>
            <a:custGeom>
              <a:avLst/>
              <a:gdLst/>
              <a:ahLst/>
              <a:rect l="l" t="t" r="r" b="b"/>
              <a:pathLst>
                <a:path w="6456" h="0">
                  <a:moveTo>
                    <a:pt x="0" y="0"/>
                  </a:moveTo>
                  <a:cubicBezTo>
                    <a:pt x="2152" y="0"/>
                    <a:pt x="4304" y="0"/>
                    <a:pt x="6456" y="0"/>
                  </a:cubicBezTo>
                </a:path>
              </a:pathLst>
            </a:custGeom>
            <a:noFill/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57" name="Полилиния: фигура 11"/>
          <p:cNvSpPr/>
          <p:nvPr/>
        </p:nvSpPr>
        <p:spPr>
          <a:xfrm>
            <a:off x="699840" y="565920"/>
            <a:ext cx="4244760" cy="4562640"/>
          </a:xfrm>
          <a:custGeom>
            <a:avLst/>
            <a:gdLst/>
            <a:ahLst/>
            <a:rect l="l" t="t" r="r" b="b"/>
            <a:pathLst>
              <a:path w="11793" h="12676">
                <a:moveTo>
                  <a:pt x="0" y="0"/>
                </a:moveTo>
                <a:cubicBezTo>
                  <a:pt x="3931" y="0"/>
                  <a:pt x="7862" y="0"/>
                  <a:pt x="11793" y="0"/>
                </a:cubicBezTo>
                <a:cubicBezTo>
                  <a:pt x="11793" y="4225"/>
                  <a:pt x="11793" y="8451"/>
                  <a:pt x="11793" y="12676"/>
                </a:cubicBezTo>
                <a:cubicBezTo>
                  <a:pt x="7862" y="12676"/>
                  <a:pt x="3931" y="12676"/>
                  <a:pt x="0" y="12676"/>
                </a:cubicBezTo>
                <a:cubicBezTo>
                  <a:pt x="0" y="8451"/>
                  <a:pt x="0" y="4225"/>
                  <a:pt x="0" y="0"/>
                </a:cubicBezTo>
                <a:close/>
              </a:path>
            </a:pathLst>
          </a:custGeom>
          <a:noFill/>
          <a:ln cap="rnd" w="52560">
            <a:solidFill>
              <a:srgbClr val="f8b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8" name="Полилиния: фигура 12"/>
          <p:cNvSpPr/>
          <p:nvPr/>
        </p:nvSpPr>
        <p:spPr>
          <a:xfrm>
            <a:off x="952920" y="838080"/>
            <a:ext cx="3738600" cy="4018320"/>
          </a:xfrm>
          <a:custGeom>
            <a:avLst/>
            <a:gdLst/>
            <a:ahLst/>
            <a:rect l="l" t="t" r="r" b="b"/>
            <a:pathLst>
              <a:path w="10387" h="11164">
                <a:moveTo>
                  <a:pt x="0" y="0"/>
                </a:moveTo>
                <a:cubicBezTo>
                  <a:pt x="3462" y="0"/>
                  <a:pt x="6924" y="0"/>
                  <a:pt x="10387" y="0"/>
                </a:cubicBezTo>
                <a:cubicBezTo>
                  <a:pt x="10387" y="3721"/>
                  <a:pt x="10387" y="7443"/>
                  <a:pt x="10387" y="11164"/>
                </a:cubicBezTo>
                <a:cubicBezTo>
                  <a:pt x="6924" y="11164"/>
                  <a:pt x="3462" y="11164"/>
                  <a:pt x="0" y="11164"/>
                </a:cubicBezTo>
                <a:cubicBezTo>
                  <a:pt x="0" y="7443"/>
                  <a:pt x="0" y="3721"/>
                  <a:pt x="0" y="0"/>
                </a:cubicBezTo>
                <a:close/>
              </a:path>
            </a:pathLst>
          </a:custGeom>
          <a:noFill/>
          <a:ln cap="rnd" w="52560">
            <a:solidFill>
              <a:srgbClr val="f8b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9" name="Полилиния: фигура 13"/>
          <p:cNvSpPr/>
          <p:nvPr/>
        </p:nvSpPr>
        <p:spPr>
          <a:xfrm>
            <a:off x="869040" y="748080"/>
            <a:ext cx="3906360" cy="4198680"/>
          </a:xfrm>
          <a:custGeom>
            <a:avLst/>
            <a:gdLst/>
            <a:ahLst/>
            <a:rect l="l" t="t" r="r" b="b"/>
            <a:pathLst>
              <a:path w="10853" h="11665">
                <a:moveTo>
                  <a:pt x="0" y="0"/>
                </a:moveTo>
                <a:cubicBezTo>
                  <a:pt x="3618" y="0"/>
                  <a:pt x="7235" y="0"/>
                  <a:pt x="10853" y="0"/>
                </a:cubicBezTo>
                <a:cubicBezTo>
                  <a:pt x="10853" y="3888"/>
                  <a:pt x="10853" y="7777"/>
                  <a:pt x="10853" y="11665"/>
                </a:cubicBezTo>
                <a:cubicBezTo>
                  <a:pt x="7235" y="11665"/>
                  <a:pt x="3618" y="11665"/>
                  <a:pt x="0" y="11665"/>
                </a:cubicBezTo>
                <a:cubicBezTo>
                  <a:pt x="0" y="7777"/>
                  <a:pt x="0" y="3888"/>
                  <a:pt x="0" y="0"/>
                </a:cubicBezTo>
                <a:close/>
              </a:path>
            </a:pathLst>
          </a:custGeom>
          <a:noFill/>
          <a:ln cap="rnd" w="23040">
            <a:solidFill>
              <a:srgbClr val="7f59a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0" name="PlaceHolder 1"/>
          <p:cNvSpPr>
            <a:spLocks noGrp="1"/>
          </p:cNvSpPr>
          <p:nvPr>
            <p:ph type="dt" idx="4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ftr" idx="5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sldNum" idx="6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Noto Sans"/>
                <a:ea typeface="Segoe U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21B63CA-91FB-4C6E-B03E-60EAF6FB888F}" type="slidenum"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&lt;номер&gt;</a:t>
            </a:fld>
            <a:r>
              <a:rPr b="0" lang="ru-RU" sz="1400" spc="-1" strike="noStrike">
                <a:solidFill>
                  <a:srgbClr val="000000"/>
                </a:solidFill>
                <a:latin typeface="Noto Sans"/>
                <a:ea typeface="Segoe UI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audio" Target="../media/audio2.wav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audio" Target="../media/audio3.wav"/><Relationship Id="rId6" Type="http://schemas.openxmlformats.org/officeDocument/2006/relationships/slideLayout" Target="../slideLayouts/slideLayout25.xml"/><Relationship Id="rId7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audio" Target="../media/audio4.wav"/><Relationship Id="rId6" Type="http://schemas.openxmlformats.org/officeDocument/2006/relationships/slideLayout" Target="../slideLayouts/slideLayout37.xml"/><Relationship Id="rId7" Type="http://schemas.openxmlformats.org/officeDocument/2006/relationships/notesSlide" Target="../notesSlides/notesSlide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Полилиния: фигура 1"/>
          <p:cNvSpPr/>
          <p:nvPr/>
        </p:nvSpPr>
        <p:spPr>
          <a:xfrm>
            <a:off x="1075320" y="4382280"/>
            <a:ext cx="1404000" cy="313920"/>
          </a:xfrm>
          <a:custGeom>
            <a:avLst/>
            <a:gdLst/>
            <a:ahLst/>
            <a:rect l="l" t="t" r="r" b="b"/>
            <a:pathLst>
              <a:path w="3902" h="874">
                <a:moveTo>
                  <a:pt x="1951" y="874"/>
                </a:moveTo>
                <a:lnTo>
                  <a:pt x="3527" y="874"/>
                </a:lnTo>
                <a:lnTo>
                  <a:pt x="3565" y="872"/>
                </a:lnTo>
                <a:lnTo>
                  <a:pt x="3602" y="866"/>
                </a:lnTo>
                <a:lnTo>
                  <a:pt x="3638" y="857"/>
                </a:lnTo>
                <a:lnTo>
                  <a:pt x="3673" y="844"/>
                </a:lnTo>
                <a:lnTo>
                  <a:pt x="3706" y="829"/>
                </a:lnTo>
                <a:lnTo>
                  <a:pt x="3736" y="810"/>
                </a:lnTo>
                <a:lnTo>
                  <a:pt x="3765" y="788"/>
                </a:lnTo>
                <a:lnTo>
                  <a:pt x="3792" y="764"/>
                </a:lnTo>
                <a:lnTo>
                  <a:pt x="3816" y="737"/>
                </a:lnTo>
                <a:lnTo>
                  <a:pt x="3838" y="709"/>
                </a:lnTo>
                <a:lnTo>
                  <a:pt x="3857" y="678"/>
                </a:lnTo>
                <a:lnTo>
                  <a:pt x="3872" y="645"/>
                </a:lnTo>
                <a:lnTo>
                  <a:pt x="3885" y="610"/>
                </a:lnTo>
                <a:lnTo>
                  <a:pt x="3894" y="575"/>
                </a:lnTo>
                <a:lnTo>
                  <a:pt x="3900" y="537"/>
                </a:lnTo>
                <a:lnTo>
                  <a:pt x="3902" y="499"/>
                </a:lnTo>
                <a:lnTo>
                  <a:pt x="3902" y="375"/>
                </a:lnTo>
                <a:lnTo>
                  <a:pt x="3900" y="337"/>
                </a:lnTo>
                <a:lnTo>
                  <a:pt x="3894" y="299"/>
                </a:lnTo>
                <a:lnTo>
                  <a:pt x="3885" y="264"/>
                </a:lnTo>
                <a:lnTo>
                  <a:pt x="3872" y="229"/>
                </a:lnTo>
                <a:lnTo>
                  <a:pt x="3857" y="196"/>
                </a:lnTo>
                <a:lnTo>
                  <a:pt x="3838" y="165"/>
                </a:lnTo>
                <a:lnTo>
                  <a:pt x="3816" y="137"/>
                </a:lnTo>
                <a:lnTo>
                  <a:pt x="3792" y="110"/>
                </a:lnTo>
                <a:lnTo>
                  <a:pt x="3765" y="86"/>
                </a:lnTo>
                <a:lnTo>
                  <a:pt x="3736" y="64"/>
                </a:lnTo>
                <a:lnTo>
                  <a:pt x="3706" y="45"/>
                </a:lnTo>
                <a:lnTo>
                  <a:pt x="3673" y="29"/>
                </a:lnTo>
                <a:lnTo>
                  <a:pt x="3638" y="17"/>
                </a:lnTo>
                <a:lnTo>
                  <a:pt x="3602" y="8"/>
                </a:lnTo>
                <a:lnTo>
                  <a:pt x="3565" y="2"/>
                </a:lnTo>
                <a:lnTo>
                  <a:pt x="3527" y="0"/>
                </a:lnTo>
                <a:lnTo>
                  <a:pt x="375" y="0"/>
                </a:lnTo>
                <a:lnTo>
                  <a:pt x="337" y="2"/>
                </a:lnTo>
                <a:lnTo>
                  <a:pt x="299" y="8"/>
                </a:lnTo>
                <a:lnTo>
                  <a:pt x="264" y="17"/>
                </a:lnTo>
                <a:lnTo>
                  <a:pt x="229" y="29"/>
                </a:lnTo>
                <a:lnTo>
                  <a:pt x="196" y="45"/>
                </a:lnTo>
                <a:lnTo>
                  <a:pt x="165" y="64"/>
                </a:lnTo>
                <a:lnTo>
                  <a:pt x="137" y="86"/>
                </a:lnTo>
                <a:lnTo>
                  <a:pt x="110" y="110"/>
                </a:lnTo>
                <a:lnTo>
                  <a:pt x="86" y="137"/>
                </a:lnTo>
                <a:lnTo>
                  <a:pt x="64" y="165"/>
                </a:lnTo>
                <a:lnTo>
                  <a:pt x="45" y="196"/>
                </a:lnTo>
                <a:lnTo>
                  <a:pt x="29" y="229"/>
                </a:lnTo>
                <a:lnTo>
                  <a:pt x="17" y="264"/>
                </a:lnTo>
                <a:lnTo>
                  <a:pt x="8" y="299"/>
                </a:lnTo>
                <a:lnTo>
                  <a:pt x="2" y="337"/>
                </a:lnTo>
                <a:lnTo>
                  <a:pt x="0" y="375"/>
                </a:lnTo>
                <a:lnTo>
                  <a:pt x="0" y="499"/>
                </a:lnTo>
                <a:lnTo>
                  <a:pt x="2" y="537"/>
                </a:lnTo>
                <a:lnTo>
                  <a:pt x="8" y="575"/>
                </a:lnTo>
                <a:lnTo>
                  <a:pt x="17" y="610"/>
                </a:lnTo>
                <a:lnTo>
                  <a:pt x="29" y="645"/>
                </a:lnTo>
                <a:lnTo>
                  <a:pt x="45" y="678"/>
                </a:lnTo>
                <a:lnTo>
                  <a:pt x="64" y="709"/>
                </a:lnTo>
                <a:lnTo>
                  <a:pt x="86" y="737"/>
                </a:lnTo>
                <a:lnTo>
                  <a:pt x="110" y="764"/>
                </a:lnTo>
                <a:lnTo>
                  <a:pt x="137" y="788"/>
                </a:lnTo>
                <a:lnTo>
                  <a:pt x="165" y="810"/>
                </a:lnTo>
                <a:lnTo>
                  <a:pt x="196" y="829"/>
                </a:lnTo>
                <a:lnTo>
                  <a:pt x="229" y="844"/>
                </a:lnTo>
                <a:lnTo>
                  <a:pt x="264" y="857"/>
                </a:lnTo>
                <a:lnTo>
                  <a:pt x="299" y="866"/>
                </a:lnTo>
                <a:lnTo>
                  <a:pt x="337" y="872"/>
                </a:lnTo>
                <a:lnTo>
                  <a:pt x="375" y="874"/>
                </a:ln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 anchorCtr="1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sz="1500" spc="-1" strike="noStrike">
                <a:solidFill>
                  <a:srgbClr val="ffffff"/>
                </a:solidFill>
                <a:latin typeface="Noto Sans"/>
                <a:ea typeface="Noto Sans CJK SC"/>
              </a:rPr>
              <a:t>In der Schule</a:t>
            </a:r>
            <a:endParaRPr b="0" lang="ru-RU" sz="1500" spc="-1" strike="noStrike">
              <a:latin typeface="Arial"/>
            </a:endParaRPr>
          </a:p>
        </p:txBody>
      </p:sp>
      <p:sp>
        <p:nvSpPr>
          <p:cNvPr id="306" name="Полилиния: фигура 2"/>
          <p:cNvSpPr/>
          <p:nvPr/>
        </p:nvSpPr>
        <p:spPr>
          <a:xfrm>
            <a:off x="1075320" y="4382280"/>
            <a:ext cx="1404000" cy="313920"/>
          </a:xfrm>
          <a:custGeom>
            <a:avLst/>
            <a:gdLst/>
            <a:ahLst/>
            <a:rect l="l" t="t" r="r" b="b"/>
            <a:pathLst>
              <a:path w="3902" h="874">
                <a:moveTo>
                  <a:pt x="1951" y="874"/>
                </a:moveTo>
                <a:lnTo>
                  <a:pt x="3527" y="874"/>
                </a:lnTo>
                <a:lnTo>
                  <a:pt x="3565" y="872"/>
                </a:lnTo>
                <a:lnTo>
                  <a:pt x="3602" y="866"/>
                </a:lnTo>
                <a:lnTo>
                  <a:pt x="3638" y="857"/>
                </a:lnTo>
                <a:lnTo>
                  <a:pt x="3673" y="844"/>
                </a:lnTo>
                <a:lnTo>
                  <a:pt x="3706" y="829"/>
                </a:lnTo>
                <a:lnTo>
                  <a:pt x="3736" y="810"/>
                </a:lnTo>
                <a:lnTo>
                  <a:pt x="3765" y="788"/>
                </a:lnTo>
                <a:lnTo>
                  <a:pt x="3792" y="764"/>
                </a:lnTo>
                <a:lnTo>
                  <a:pt x="3816" y="737"/>
                </a:lnTo>
                <a:lnTo>
                  <a:pt x="3838" y="709"/>
                </a:lnTo>
                <a:lnTo>
                  <a:pt x="3857" y="678"/>
                </a:lnTo>
                <a:lnTo>
                  <a:pt x="3872" y="645"/>
                </a:lnTo>
                <a:lnTo>
                  <a:pt x="3885" y="610"/>
                </a:lnTo>
                <a:lnTo>
                  <a:pt x="3894" y="575"/>
                </a:lnTo>
                <a:lnTo>
                  <a:pt x="3900" y="537"/>
                </a:lnTo>
                <a:lnTo>
                  <a:pt x="3902" y="499"/>
                </a:lnTo>
                <a:lnTo>
                  <a:pt x="3902" y="375"/>
                </a:lnTo>
                <a:lnTo>
                  <a:pt x="3900" y="337"/>
                </a:lnTo>
                <a:lnTo>
                  <a:pt x="3894" y="299"/>
                </a:lnTo>
                <a:lnTo>
                  <a:pt x="3885" y="264"/>
                </a:lnTo>
                <a:lnTo>
                  <a:pt x="3872" y="229"/>
                </a:lnTo>
                <a:lnTo>
                  <a:pt x="3857" y="196"/>
                </a:lnTo>
                <a:lnTo>
                  <a:pt x="3838" y="165"/>
                </a:lnTo>
                <a:lnTo>
                  <a:pt x="3816" y="137"/>
                </a:lnTo>
                <a:lnTo>
                  <a:pt x="3792" y="110"/>
                </a:lnTo>
                <a:lnTo>
                  <a:pt x="3765" y="86"/>
                </a:lnTo>
                <a:lnTo>
                  <a:pt x="3736" y="64"/>
                </a:lnTo>
                <a:lnTo>
                  <a:pt x="3706" y="45"/>
                </a:lnTo>
                <a:lnTo>
                  <a:pt x="3673" y="29"/>
                </a:lnTo>
                <a:lnTo>
                  <a:pt x="3638" y="17"/>
                </a:lnTo>
                <a:lnTo>
                  <a:pt x="3602" y="8"/>
                </a:lnTo>
                <a:lnTo>
                  <a:pt x="3565" y="2"/>
                </a:lnTo>
                <a:lnTo>
                  <a:pt x="3527" y="0"/>
                </a:lnTo>
                <a:lnTo>
                  <a:pt x="375" y="0"/>
                </a:lnTo>
                <a:lnTo>
                  <a:pt x="337" y="2"/>
                </a:lnTo>
                <a:lnTo>
                  <a:pt x="299" y="8"/>
                </a:lnTo>
                <a:lnTo>
                  <a:pt x="264" y="17"/>
                </a:lnTo>
                <a:lnTo>
                  <a:pt x="229" y="29"/>
                </a:lnTo>
                <a:lnTo>
                  <a:pt x="196" y="45"/>
                </a:lnTo>
                <a:lnTo>
                  <a:pt x="165" y="64"/>
                </a:lnTo>
                <a:lnTo>
                  <a:pt x="137" y="86"/>
                </a:lnTo>
                <a:lnTo>
                  <a:pt x="110" y="110"/>
                </a:lnTo>
                <a:lnTo>
                  <a:pt x="86" y="137"/>
                </a:lnTo>
                <a:lnTo>
                  <a:pt x="64" y="165"/>
                </a:lnTo>
                <a:lnTo>
                  <a:pt x="45" y="196"/>
                </a:lnTo>
                <a:lnTo>
                  <a:pt x="29" y="229"/>
                </a:lnTo>
                <a:lnTo>
                  <a:pt x="17" y="264"/>
                </a:lnTo>
                <a:lnTo>
                  <a:pt x="8" y="299"/>
                </a:lnTo>
                <a:lnTo>
                  <a:pt x="2" y="337"/>
                </a:lnTo>
                <a:lnTo>
                  <a:pt x="0" y="375"/>
                </a:lnTo>
                <a:lnTo>
                  <a:pt x="0" y="499"/>
                </a:lnTo>
                <a:lnTo>
                  <a:pt x="2" y="537"/>
                </a:lnTo>
                <a:lnTo>
                  <a:pt x="8" y="575"/>
                </a:lnTo>
                <a:lnTo>
                  <a:pt x="17" y="610"/>
                </a:lnTo>
                <a:lnTo>
                  <a:pt x="29" y="645"/>
                </a:lnTo>
                <a:lnTo>
                  <a:pt x="45" y="678"/>
                </a:lnTo>
                <a:lnTo>
                  <a:pt x="64" y="709"/>
                </a:lnTo>
                <a:lnTo>
                  <a:pt x="86" y="737"/>
                </a:lnTo>
                <a:lnTo>
                  <a:pt x="110" y="764"/>
                </a:lnTo>
                <a:lnTo>
                  <a:pt x="137" y="788"/>
                </a:lnTo>
                <a:lnTo>
                  <a:pt x="165" y="810"/>
                </a:lnTo>
                <a:lnTo>
                  <a:pt x="196" y="829"/>
                </a:lnTo>
                <a:lnTo>
                  <a:pt x="229" y="844"/>
                </a:lnTo>
                <a:lnTo>
                  <a:pt x="264" y="857"/>
                </a:lnTo>
                <a:lnTo>
                  <a:pt x="299" y="866"/>
                </a:lnTo>
                <a:lnTo>
                  <a:pt x="337" y="872"/>
                </a:lnTo>
                <a:lnTo>
                  <a:pt x="375" y="874"/>
                </a:lnTo>
                <a:close/>
              </a:path>
            </a:pathLst>
          </a:custGeom>
          <a:noFill/>
          <a:ln cap="rnd" w="126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07" name="Группа 3"/>
          <p:cNvGrpSpPr/>
          <p:nvPr/>
        </p:nvGrpSpPr>
        <p:grpSpPr>
          <a:xfrm>
            <a:off x="1451160" y="4767480"/>
            <a:ext cx="651960" cy="79200"/>
            <a:chOff x="1451160" y="4767480"/>
            <a:chExt cx="651960" cy="79200"/>
          </a:xfrm>
        </p:grpSpPr>
        <p:sp>
          <p:nvSpPr>
            <p:cNvPr id="308" name="Полилиния: фигура 4"/>
            <p:cNvSpPr/>
            <p:nvPr/>
          </p:nvSpPr>
          <p:spPr>
            <a:xfrm>
              <a:off x="1640520" y="4767480"/>
              <a:ext cx="79200" cy="79200"/>
            </a:xfrm>
            <a:custGeom>
              <a:avLst/>
              <a:gdLst/>
              <a:ahLst/>
              <a:rect l="l" t="t" r="r" b="b"/>
              <a:pathLst>
                <a:path w="222" h="222">
                  <a:moveTo>
                    <a:pt x="0" y="111"/>
                  </a:moveTo>
                  <a:lnTo>
                    <a:pt x="0" y="104"/>
                  </a:lnTo>
                  <a:lnTo>
                    <a:pt x="1" y="96"/>
                  </a:lnTo>
                  <a:lnTo>
                    <a:pt x="2" y="89"/>
                  </a:lnTo>
                  <a:lnTo>
                    <a:pt x="4" y="82"/>
                  </a:lnTo>
                  <a:lnTo>
                    <a:pt x="6" y="75"/>
                  </a:lnTo>
                  <a:lnTo>
                    <a:pt x="8" y="69"/>
                  </a:lnTo>
                  <a:lnTo>
                    <a:pt x="11" y="62"/>
                  </a:lnTo>
                  <a:lnTo>
                    <a:pt x="15" y="56"/>
                  </a:lnTo>
                  <a:lnTo>
                    <a:pt x="19" y="50"/>
                  </a:lnTo>
                  <a:lnTo>
                    <a:pt x="23" y="44"/>
                  </a:lnTo>
                  <a:lnTo>
                    <a:pt x="28" y="38"/>
                  </a:lnTo>
                  <a:lnTo>
                    <a:pt x="33" y="33"/>
                  </a:lnTo>
                  <a:lnTo>
                    <a:pt x="38" y="28"/>
                  </a:lnTo>
                  <a:lnTo>
                    <a:pt x="44" y="23"/>
                  </a:lnTo>
                  <a:lnTo>
                    <a:pt x="50" y="19"/>
                  </a:lnTo>
                  <a:lnTo>
                    <a:pt x="56" y="15"/>
                  </a:lnTo>
                  <a:lnTo>
                    <a:pt x="62" y="11"/>
                  </a:lnTo>
                  <a:lnTo>
                    <a:pt x="69" y="8"/>
                  </a:lnTo>
                  <a:lnTo>
                    <a:pt x="76" y="6"/>
                  </a:lnTo>
                  <a:lnTo>
                    <a:pt x="83" y="4"/>
                  </a:lnTo>
                  <a:lnTo>
                    <a:pt x="90" y="2"/>
                  </a:lnTo>
                  <a:lnTo>
                    <a:pt x="97" y="1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8" y="0"/>
                  </a:lnTo>
                  <a:lnTo>
                    <a:pt x="125" y="1"/>
                  </a:lnTo>
                  <a:lnTo>
                    <a:pt x="132" y="2"/>
                  </a:lnTo>
                  <a:lnTo>
                    <a:pt x="139" y="4"/>
                  </a:lnTo>
                  <a:lnTo>
                    <a:pt x="146" y="6"/>
                  </a:lnTo>
                  <a:lnTo>
                    <a:pt x="153" y="8"/>
                  </a:lnTo>
                  <a:lnTo>
                    <a:pt x="160" y="11"/>
                  </a:lnTo>
                  <a:lnTo>
                    <a:pt x="166" y="15"/>
                  </a:lnTo>
                  <a:lnTo>
                    <a:pt x="172" y="19"/>
                  </a:lnTo>
                  <a:lnTo>
                    <a:pt x="178" y="23"/>
                  </a:lnTo>
                  <a:lnTo>
                    <a:pt x="184" y="28"/>
                  </a:lnTo>
                  <a:lnTo>
                    <a:pt x="189" y="33"/>
                  </a:lnTo>
                  <a:lnTo>
                    <a:pt x="194" y="38"/>
                  </a:lnTo>
                  <a:lnTo>
                    <a:pt x="199" y="44"/>
                  </a:lnTo>
                  <a:lnTo>
                    <a:pt x="203" y="50"/>
                  </a:lnTo>
                  <a:lnTo>
                    <a:pt x="207" y="56"/>
                  </a:lnTo>
                  <a:lnTo>
                    <a:pt x="211" y="62"/>
                  </a:lnTo>
                  <a:lnTo>
                    <a:pt x="214" y="69"/>
                  </a:lnTo>
                  <a:lnTo>
                    <a:pt x="216" y="75"/>
                  </a:lnTo>
                  <a:lnTo>
                    <a:pt x="218" y="82"/>
                  </a:lnTo>
                  <a:lnTo>
                    <a:pt x="220" y="89"/>
                  </a:lnTo>
                  <a:lnTo>
                    <a:pt x="221" y="96"/>
                  </a:lnTo>
                  <a:lnTo>
                    <a:pt x="222" y="104"/>
                  </a:lnTo>
                  <a:lnTo>
                    <a:pt x="222" y="111"/>
                  </a:lnTo>
                  <a:lnTo>
                    <a:pt x="222" y="118"/>
                  </a:lnTo>
                  <a:lnTo>
                    <a:pt x="221" y="125"/>
                  </a:lnTo>
                  <a:lnTo>
                    <a:pt x="220" y="132"/>
                  </a:lnTo>
                  <a:lnTo>
                    <a:pt x="218" y="139"/>
                  </a:lnTo>
                  <a:lnTo>
                    <a:pt x="216" y="146"/>
                  </a:lnTo>
                  <a:lnTo>
                    <a:pt x="214" y="153"/>
                  </a:lnTo>
                  <a:lnTo>
                    <a:pt x="211" y="160"/>
                  </a:lnTo>
                  <a:lnTo>
                    <a:pt x="207" y="166"/>
                  </a:lnTo>
                  <a:lnTo>
                    <a:pt x="203" y="172"/>
                  </a:lnTo>
                  <a:lnTo>
                    <a:pt x="199" y="178"/>
                  </a:lnTo>
                  <a:lnTo>
                    <a:pt x="194" y="184"/>
                  </a:lnTo>
                  <a:lnTo>
                    <a:pt x="189" y="189"/>
                  </a:lnTo>
                  <a:lnTo>
                    <a:pt x="184" y="194"/>
                  </a:lnTo>
                  <a:lnTo>
                    <a:pt x="178" y="199"/>
                  </a:lnTo>
                  <a:lnTo>
                    <a:pt x="172" y="203"/>
                  </a:lnTo>
                  <a:lnTo>
                    <a:pt x="166" y="207"/>
                  </a:lnTo>
                  <a:lnTo>
                    <a:pt x="160" y="211"/>
                  </a:lnTo>
                  <a:lnTo>
                    <a:pt x="153" y="214"/>
                  </a:lnTo>
                  <a:lnTo>
                    <a:pt x="146" y="216"/>
                  </a:lnTo>
                  <a:lnTo>
                    <a:pt x="139" y="218"/>
                  </a:lnTo>
                  <a:lnTo>
                    <a:pt x="132" y="220"/>
                  </a:lnTo>
                  <a:lnTo>
                    <a:pt x="125" y="221"/>
                  </a:lnTo>
                  <a:lnTo>
                    <a:pt x="118" y="222"/>
                  </a:lnTo>
                  <a:lnTo>
                    <a:pt x="111" y="222"/>
                  </a:lnTo>
                  <a:lnTo>
                    <a:pt x="104" y="222"/>
                  </a:lnTo>
                  <a:lnTo>
                    <a:pt x="97" y="221"/>
                  </a:lnTo>
                  <a:lnTo>
                    <a:pt x="90" y="220"/>
                  </a:lnTo>
                  <a:lnTo>
                    <a:pt x="83" y="218"/>
                  </a:lnTo>
                  <a:lnTo>
                    <a:pt x="76" y="216"/>
                  </a:lnTo>
                  <a:lnTo>
                    <a:pt x="69" y="214"/>
                  </a:lnTo>
                  <a:lnTo>
                    <a:pt x="62" y="211"/>
                  </a:lnTo>
                  <a:lnTo>
                    <a:pt x="56" y="207"/>
                  </a:lnTo>
                  <a:lnTo>
                    <a:pt x="50" y="203"/>
                  </a:lnTo>
                  <a:lnTo>
                    <a:pt x="44" y="199"/>
                  </a:lnTo>
                  <a:lnTo>
                    <a:pt x="38" y="194"/>
                  </a:lnTo>
                  <a:lnTo>
                    <a:pt x="33" y="189"/>
                  </a:lnTo>
                  <a:lnTo>
                    <a:pt x="28" y="184"/>
                  </a:lnTo>
                  <a:lnTo>
                    <a:pt x="23" y="178"/>
                  </a:lnTo>
                  <a:lnTo>
                    <a:pt x="19" y="172"/>
                  </a:lnTo>
                  <a:lnTo>
                    <a:pt x="15" y="166"/>
                  </a:lnTo>
                  <a:lnTo>
                    <a:pt x="11" y="160"/>
                  </a:lnTo>
                  <a:lnTo>
                    <a:pt x="8" y="153"/>
                  </a:lnTo>
                  <a:lnTo>
                    <a:pt x="6" y="146"/>
                  </a:lnTo>
                  <a:lnTo>
                    <a:pt x="4" y="139"/>
                  </a:lnTo>
                  <a:lnTo>
                    <a:pt x="2" y="132"/>
                  </a:lnTo>
                  <a:lnTo>
                    <a:pt x="1" y="125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9" name="Полилиния: фигура 5"/>
            <p:cNvSpPr/>
            <p:nvPr/>
          </p:nvSpPr>
          <p:spPr>
            <a:xfrm>
              <a:off x="1451160" y="4767480"/>
              <a:ext cx="79200" cy="79200"/>
            </a:xfrm>
            <a:custGeom>
              <a:avLst/>
              <a:gdLst/>
              <a:ahLst/>
              <a:rect l="l" t="t" r="r" b="b"/>
              <a:pathLst>
                <a:path w="222" h="222">
                  <a:moveTo>
                    <a:pt x="0" y="111"/>
                  </a:moveTo>
                  <a:lnTo>
                    <a:pt x="0" y="104"/>
                  </a:lnTo>
                  <a:lnTo>
                    <a:pt x="1" y="96"/>
                  </a:lnTo>
                  <a:lnTo>
                    <a:pt x="2" y="89"/>
                  </a:lnTo>
                  <a:lnTo>
                    <a:pt x="4" y="82"/>
                  </a:lnTo>
                  <a:lnTo>
                    <a:pt x="6" y="75"/>
                  </a:lnTo>
                  <a:lnTo>
                    <a:pt x="8" y="69"/>
                  </a:lnTo>
                  <a:lnTo>
                    <a:pt x="11" y="62"/>
                  </a:lnTo>
                  <a:lnTo>
                    <a:pt x="15" y="56"/>
                  </a:lnTo>
                  <a:lnTo>
                    <a:pt x="19" y="50"/>
                  </a:lnTo>
                  <a:lnTo>
                    <a:pt x="23" y="44"/>
                  </a:lnTo>
                  <a:lnTo>
                    <a:pt x="28" y="38"/>
                  </a:lnTo>
                  <a:lnTo>
                    <a:pt x="33" y="33"/>
                  </a:lnTo>
                  <a:lnTo>
                    <a:pt x="38" y="28"/>
                  </a:lnTo>
                  <a:lnTo>
                    <a:pt x="44" y="23"/>
                  </a:lnTo>
                  <a:lnTo>
                    <a:pt x="50" y="19"/>
                  </a:lnTo>
                  <a:lnTo>
                    <a:pt x="56" y="15"/>
                  </a:lnTo>
                  <a:lnTo>
                    <a:pt x="62" y="11"/>
                  </a:lnTo>
                  <a:lnTo>
                    <a:pt x="69" y="8"/>
                  </a:lnTo>
                  <a:lnTo>
                    <a:pt x="76" y="6"/>
                  </a:lnTo>
                  <a:lnTo>
                    <a:pt x="83" y="4"/>
                  </a:lnTo>
                  <a:lnTo>
                    <a:pt x="90" y="2"/>
                  </a:lnTo>
                  <a:lnTo>
                    <a:pt x="97" y="1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8" y="0"/>
                  </a:lnTo>
                  <a:lnTo>
                    <a:pt x="125" y="1"/>
                  </a:lnTo>
                  <a:lnTo>
                    <a:pt x="132" y="2"/>
                  </a:lnTo>
                  <a:lnTo>
                    <a:pt x="139" y="4"/>
                  </a:lnTo>
                  <a:lnTo>
                    <a:pt x="146" y="6"/>
                  </a:lnTo>
                  <a:lnTo>
                    <a:pt x="153" y="8"/>
                  </a:lnTo>
                  <a:lnTo>
                    <a:pt x="160" y="11"/>
                  </a:lnTo>
                  <a:lnTo>
                    <a:pt x="166" y="15"/>
                  </a:lnTo>
                  <a:lnTo>
                    <a:pt x="172" y="19"/>
                  </a:lnTo>
                  <a:lnTo>
                    <a:pt x="178" y="23"/>
                  </a:lnTo>
                  <a:lnTo>
                    <a:pt x="184" y="28"/>
                  </a:lnTo>
                  <a:lnTo>
                    <a:pt x="189" y="33"/>
                  </a:lnTo>
                  <a:lnTo>
                    <a:pt x="194" y="38"/>
                  </a:lnTo>
                  <a:lnTo>
                    <a:pt x="199" y="44"/>
                  </a:lnTo>
                  <a:lnTo>
                    <a:pt x="203" y="50"/>
                  </a:lnTo>
                  <a:lnTo>
                    <a:pt x="207" y="56"/>
                  </a:lnTo>
                  <a:lnTo>
                    <a:pt x="211" y="62"/>
                  </a:lnTo>
                  <a:lnTo>
                    <a:pt x="214" y="69"/>
                  </a:lnTo>
                  <a:lnTo>
                    <a:pt x="216" y="75"/>
                  </a:lnTo>
                  <a:lnTo>
                    <a:pt x="218" y="82"/>
                  </a:lnTo>
                  <a:lnTo>
                    <a:pt x="220" y="89"/>
                  </a:lnTo>
                  <a:lnTo>
                    <a:pt x="221" y="96"/>
                  </a:lnTo>
                  <a:lnTo>
                    <a:pt x="222" y="104"/>
                  </a:lnTo>
                  <a:lnTo>
                    <a:pt x="222" y="111"/>
                  </a:lnTo>
                  <a:lnTo>
                    <a:pt x="222" y="118"/>
                  </a:lnTo>
                  <a:lnTo>
                    <a:pt x="221" y="125"/>
                  </a:lnTo>
                  <a:lnTo>
                    <a:pt x="220" y="132"/>
                  </a:lnTo>
                  <a:lnTo>
                    <a:pt x="218" y="139"/>
                  </a:lnTo>
                  <a:lnTo>
                    <a:pt x="216" y="146"/>
                  </a:lnTo>
                  <a:lnTo>
                    <a:pt x="214" y="153"/>
                  </a:lnTo>
                  <a:lnTo>
                    <a:pt x="211" y="160"/>
                  </a:lnTo>
                  <a:lnTo>
                    <a:pt x="207" y="166"/>
                  </a:lnTo>
                  <a:lnTo>
                    <a:pt x="203" y="172"/>
                  </a:lnTo>
                  <a:lnTo>
                    <a:pt x="199" y="178"/>
                  </a:lnTo>
                  <a:lnTo>
                    <a:pt x="194" y="184"/>
                  </a:lnTo>
                  <a:lnTo>
                    <a:pt x="189" y="189"/>
                  </a:lnTo>
                  <a:lnTo>
                    <a:pt x="184" y="194"/>
                  </a:lnTo>
                  <a:lnTo>
                    <a:pt x="178" y="199"/>
                  </a:lnTo>
                  <a:lnTo>
                    <a:pt x="172" y="203"/>
                  </a:lnTo>
                  <a:lnTo>
                    <a:pt x="166" y="207"/>
                  </a:lnTo>
                  <a:lnTo>
                    <a:pt x="160" y="211"/>
                  </a:lnTo>
                  <a:lnTo>
                    <a:pt x="153" y="214"/>
                  </a:lnTo>
                  <a:lnTo>
                    <a:pt x="146" y="216"/>
                  </a:lnTo>
                  <a:lnTo>
                    <a:pt x="139" y="218"/>
                  </a:lnTo>
                  <a:lnTo>
                    <a:pt x="132" y="220"/>
                  </a:lnTo>
                  <a:lnTo>
                    <a:pt x="125" y="221"/>
                  </a:lnTo>
                  <a:lnTo>
                    <a:pt x="118" y="222"/>
                  </a:lnTo>
                  <a:lnTo>
                    <a:pt x="111" y="222"/>
                  </a:lnTo>
                  <a:lnTo>
                    <a:pt x="104" y="222"/>
                  </a:lnTo>
                  <a:lnTo>
                    <a:pt x="97" y="221"/>
                  </a:lnTo>
                  <a:lnTo>
                    <a:pt x="90" y="220"/>
                  </a:lnTo>
                  <a:lnTo>
                    <a:pt x="83" y="218"/>
                  </a:lnTo>
                  <a:lnTo>
                    <a:pt x="76" y="216"/>
                  </a:lnTo>
                  <a:lnTo>
                    <a:pt x="69" y="214"/>
                  </a:lnTo>
                  <a:lnTo>
                    <a:pt x="62" y="211"/>
                  </a:lnTo>
                  <a:lnTo>
                    <a:pt x="56" y="207"/>
                  </a:lnTo>
                  <a:lnTo>
                    <a:pt x="50" y="203"/>
                  </a:lnTo>
                  <a:lnTo>
                    <a:pt x="44" y="199"/>
                  </a:lnTo>
                  <a:lnTo>
                    <a:pt x="38" y="194"/>
                  </a:lnTo>
                  <a:lnTo>
                    <a:pt x="33" y="189"/>
                  </a:lnTo>
                  <a:lnTo>
                    <a:pt x="28" y="184"/>
                  </a:lnTo>
                  <a:lnTo>
                    <a:pt x="23" y="178"/>
                  </a:lnTo>
                  <a:lnTo>
                    <a:pt x="19" y="172"/>
                  </a:lnTo>
                  <a:lnTo>
                    <a:pt x="15" y="166"/>
                  </a:lnTo>
                  <a:lnTo>
                    <a:pt x="11" y="160"/>
                  </a:lnTo>
                  <a:lnTo>
                    <a:pt x="8" y="153"/>
                  </a:lnTo>
                  <a:lnTo>
                    <a:pt x="6" y="146"/>
                  </a:lnTo>
                  <a:lnTo>
                    <a:pt x="4" y="139"/>
                  </a:lnTo>
                  <a:lnTo>
                    <a:pt x="2" y="132"/>
                  </a:lnTo>
                  <a:lnTo>
                    <a:pt x="1" y="125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0" name="Полилиния: фигура 6"/>
            <p:cNvSpPr/>
            <p:nvPr/>
          </p:nvSpPr>
          <p:spPr>
            <a:xfrm>
              <a:off x="2024280" y="4767480"/>
              <a:ext cx="78840" cy="79200"/>
            </a:xfrm>
            <a:custGeom>
              <a:avLst/>
              <a:gdLst/>
              <a:ahLst/>
              <a:rect l="l" t="t" r="r" b="b"/>
              <a:pathLst>
                <a:path w="221" h="222">
                  <a:moveTo>
                    <a:pt x="0" y="111"/>
                  </a:moveTo>
                  <a:lnTo>
                    <a:pt x="0" y="104"/>
                  </a:lnTo>
                  <a:lnTo>
                    <a:pt x="1" y="96"/>
                  </a:lnTo>
                  <a:lnTo>
                    <a:pt x="2" y="89"/>
                  </a:lnTo>
                  <a:lnTo>
                    <a:pt x="4" y="82"/>
                  </a:lnTo>
                  <a:lnTo>
                    <a:pt x="6" y="75"/>
                  </a:lnTo>
                  <a:lnTo>
                    <a:pt x="8" y="69"/>
                  </a:lnTo>
                  <a:lnTo>
                    <a:pt x="11" y="62"/>
                  </a:lnTo>
                  <a:lnTo>
                    <a:pt x="15" y="56"/>
                  </a:lnTo>
                  <a:lnTo>
                    <a:pt x="19" y="50"/>
                  </a:lnTo>
                  <a:lnTo>
                    <a:pt x="23" y="44"/>
                  </a:lnTo>
                  <a:lnTo>
                    <a:pt x="28" y="38"/>
                  </a:lnTo>
                  <a:lnTo>
                    <a:pt x="33" y="33"/>
                  </a:lnTo>
                  <a:lnTo>
                    <a:pt x="38" y="28"/>
                  </a:lnTo>
                  <a:lnTo>
                    <a:pt x="43" y="23"/>
                  </a:lnTo>
                  <a:lnTo>
                    <a:pt x="49" y="19"/>
                  </a:lnTo>
                  <a:lnTo>
                    <a:pt x="55" y="15"/>
                  </a:lnTo>
                  <a:lnTo>
                    <a:pt x="61" y="11"/>
                  </a:lnTo>
                  <a:lnTo>
                    <a:pt x="68" y="8"/>
                  </a:lnTo>
                  <a:lnTo>
                    <a:pt x="75" y="6"/>
                  </a:lnTo>
                  <a:lnTo>
                    <a:pt x="82" y="4"/>
                  </a:lnTo>
                  <a:lnTo>
                    <a:pt x="89" y="2"/>
                  </a:lnTo>
                  <a:lnTo>
                    <a:pt x="96" y="1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8" y="0"/>
                  </a:lnTo>
                  <a:lnTo>
                    <a:pt x="125" y="1"/>
                  </a:lnTo>
                  <a:lnTo>
                    <a:pt x="132" y="2"/>
                  </a:lnTo>
                  <a:lnTo>
                    <a:pt x="139" y="4"/>
                  </a:lnTo>
                  <a:lnTo>
                    <a:pt x="146" y="6"/>
                  </a:lnTo>
                  <a:lnTo>
                    <a:pt x="153" y="8"/>
                  </a:lnTo>
                  <a:lnTo>
                    <a:pt x="160" y="11"/>
                  </a:lnTo>
                  <a:lnTo>
                    <a:pt x="166" y="15"/>
                  </a:lnTo>
                  <a:lnTo>
                    <a:pt x="172" y="19"/>
                  </a:lnTo>
                  <a:lnTo>
                    <a:pt x="178" y="23"/>
                  </a:lnTo>
                  <a:lnTo>
                    <a:pt x="184" y="28"/>
                  </a:lnTo>
                  <a:lnTo>
                    <a:pt x="189" y="33"/>
                  </a:lnTo>
                  <a:lnTo>
                    <a:pt x="194" y="38"/>
                  </a:lnTo>
                  <a:lnTo>
                    <a:pt x="199" y="44"/>
                  </a:lnTo>
                  <a:lnTo>
                    <a:pt x="203" y="50"/>
                  </a:lnTo>
                  <a:lnTo>
                    <a:pt x="207" y="56"/>
                  </a:lnTo>
                  <a:lnTo>
                    <a:pt x="210" y="62"/>
                  </a:lnTo>
                  <a:lnTo>
                    <a:pt x="213" y="69"/>
                  </a:lnTo>
                  <a:lnTo>
                    <a:pt x="216" y="75"/>
                  </a:lnTo>
                  <a:lnTo>
                    <a:pt x="218" y="82"/>
                  </a:lnTo>
                  <a:lnTo>
                    <a:pt x="219" y="89"/>
                  </a:lnTo>
                  <a:lnTo>
                    <a:pt x="220" y="96"/>
                  </a:lnTo>
                  <a:lnTo>
                    <a:pt x="221" y="104"/>
                  </a:lnTo>
                  <a:lnTo>
                    <a:pt x="221" y="111"/>
                  </a:lnTo>
                  <a:lnTo>
                    <a:pt x="221" y="118"/>
                  </a:lnTo>
                  <a:lnTo>
                    <a:pt x="220" y="125"/>
                  </a:lnTo>
                  <a:lnTo>
                    <a:pt x="219" y="132"/>
                  </a:lnTo>
                  <a:lnTo>
                    <a:pt x="217" y="139"/>
                  </a:lnTo>
                  <a:lnTo>
                    <a:pt x="215" y="146"/>
                  </a:lnTo>
                  <a:lnTo>
                    <a:pt x="213" y="153"/>
                  </a:lnTo>
                  <a:lnTo>
                    <a:pt x="210" y="160"/>
                  </a:lnTo>
                  <a:lnTo>
                    <a:pt x="207" y="166"/>
                  </a:lnTo>
                  <a:lnTo>
                    <a:pt x="203" y="172"/>
                  </a:lnTo>
                  <a:lnTo>
                    <a:pt x="199" y="178"/>
                  </a:lnTo>
                  <a:lnTo>
                    <a:pt x="194" y="184"/>
                  </a:lnTo>
                  <a:lnTo>
                    <a:pt x="189" y="189"/>
                  </a:lnTo>
                  <a:lnTo>
                    <a:pt x="184" y="194"/>
                  </a:lnTo>
                  <a:lnTo>
                    <a:pt x="178" y="199"/>
                  </a:lnTo>
                  <a:lnTo>
                    <a:pt x="172" y="203"/>
                  </a:lnTo>
                  <a:lnTo>
                    <a:pt x="166" y="207"/>
                  </a:lnTo>
                  <a:lnTo>
                    <a:pt x="160" y="211"/>
                  </a:lnTo>
                  <a:lnTo>
                    <a:pt x="153" y="214"/>
                  </a:lnTo>
                  <a:lnTo>
                    <a:pt x="146" y="216"/>
                  </a:lnTo>
                  <a:lnTo>
                    <a:pt x="139" y="218"/>
                  </a:lnTo>
                  <a:lnTo>
                    <a:pt x="132" y="220"/>
                  </a:lnTo>
                  <a:lnTo>
                    <a:pt x="125" y="221"/>
                  </a:lnTo>
                  <a:lnTo>
                    <a:pt x="118" y="222"/>
                  </a:lnTo>
                  <a:lnTo>
                    <a:pt x="111" y="222"/>
                  </a:lnTo>
                  <a:lnTo>
                    <a:pt x="104" y="222"/>
                  </a:lnTo>
                  <a:lnTo>
                    <a:pt x="96" y="221"/>
                  </a:lnTo>
                  <a:lnTo>
                    <a:pt x="89" y="220"/>
                  </a:lnTo>
                  <a:lnTo>
                    <a:pt x="82" y="218"/>
                  </a:lnTo>
                  <a:lnTo>
                    <a:pt x="75" y="216"/>
                  </a:lnTo>
                  <a:lnTo>
                    <a:pt x="68" y="214"/>
                  </a:lnTo>
                  <a:lnTo>
                    <a:pt x="61" y="211"/>
                  </a:lnTo>
                  <a:lnTo>
                    <a:pt x="55" y="207"/>
                  </a:lnTo>
                  <a:lnTo>
                    <a:pt x="49" y="203"/>
                  </a:lnTo>
                  <a:lnTo>
                    <a:pt x="43" y="199"/>
                  </a:lnTo>
                  <a:lnTo>
                    <a:pt x="38" y="194"/>
                  </a:lnTo>
                  <a:lnTo>
                    <a:pt x="33" y="189"/>
                  </a:lnTo>
                  <a:lnTo>
                    <a:pt x="28" y="184"/>
                  </a:lnTo>
                  <a:lnTo>
                    <a:pt x="23" y="178"/>
                  </a:lnTo>
                  <a:lnTo>
                    <a:pt x="19" y="172"/>
                  </a:lnTo>
                  <a:lnTo>
                    <a:pt x="15" y="166"/>
                  </a:lnTo>
                  <a:lnTo>
                    <a:pt x="11" y="160"/>
                  </a:lnTo>
                  <a:lnTo>
                    <a:pt x="8" y="153"/>
                  </a:lnTo>
                  <a:lnTo>
                    <a:pt x="6" y="146"/>
                  </a:lnTo>
                  <a:lnTo>
                    <a:pt x="4" y="139"/>
                  </a:lnTo>
                  <a:lnTo>
                    <a:pt x="2" y="132"/>
                  </a:lnTo>
                  <a:lnTo>
                    <a:pt x="1" y="125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1" name="Полилиния: фигура 7"/>
            <p:cNvSpPr/>
            <p:nvPr/>
          </p:nvSpPr>
          <p:spPr>
            <a:xfrm>
              <a:off x="1834920" y="4767480"/>
              <a:ext cx="79200" cy="79200"/>
            </a:xfrm>
            <a:custGeom>
              <a:avLst/>
              <a:gdLst/>
              <a:ahLst/>
              <a:rect l="l" t="t" r="r" b="b"/>
              <a:pathLst>
                <a:path w="222" h="222">
                  <a:moveTo>
                    <a:pt x="0" y="111"/>
                  </a:moveTo>
                  <a:lnTo>
                    <a:pt x="0" y="104"/>
                  </a:lnTo>
                  <a:lnTo>
                    <a:pt x="1" y="96"/>
                  </a:lnTo>
                  <a:lnTo>
                    <a:pt x="2" y="89"/>
                  </a:lnTo>
                  <a:lnTo>
                    <a:pt x="4" y="82"/>
                  </a:lnTo>
                  <a:lnTo>
                    <a:pt x="6" y="75"/>
                  </a:lnTo>
                  <a:lnTo>
                    <a:pt x="8" y="69"/>
                  </a:lnTo>
                  <a:lnTo>
                    <a:pt x="11" y="62"/>
                  </a:lnTo>
                  <a:lnTo>
                    <a:pt x="15" y="56"/>
                  </a:lnTo>
                  <a:lnTo>
                    <a:pt x="19" y="50"/>
                  </a:lnTo>
                  <a:lnTo>
                    <a:pt x="23" y="44"/>
                  </a:lnTo>
                  <a:lnTo>
                    <a:pt x="28" y="38"/>
                  </a:lnTo>
                  <a:lnTo>
                    <a:pt x="33" y="33"/>
                  </a:lnTo>
                  <a:lnTo>
                    <a:pt x="38" y="28"/>
                  </a:lnTo>
                  <a:lnTo>
                    <a:pt x="43" y="23"/>
                  </a:lnTo>
                  <a:lnTo>
                    <a:pt x="49" y="19"/>
                  </a:lnTo>
                  <a:lnTo>
                    <a:pt x="55" y="15"/>
                  </a:lnTo>
                  <a:lnTo>
                    <a:pt x="61" y="11"/>
                  </a:lnTo>
                  <a:lnTo>
                    <a:pt x="68" y="8"/>
                  </a:lnTo>
                  <a:lnTo>
                    <a:pt x="75" y="6"/>
                  </a:lnTo>
                  <a:lnTo>
                    <a:pt x="82" y="4"/>
                  </a:lnTo>
                  <a:lnTo>
                    <a:pt x="89" y="2"/>
                  </a:lnTo>
                  <a:lnTo>
                    <a:pt x="96" y="1"/>
                  </a:lnTo>
                  <a:lnTo>
                    <a:pt x="104" y="0"/>
                  </a:lnTo>
                  <a:lnTo>
                    <a:pt x="111" y="0"/>
                  </a:lnTo>
                  <a:lnTo>
                    <a:pt x="118" y="0"/>
                  </a:lnTo>
                  <a:lnTo>
                    <a:pt x="125" y="1"/>
                  </a:lnTo>
                  <a:lnTo>
                    <a:pt x="132" y="2"/>
                  </a:lnTo>
                  <a:lnTo>
                    <a:pt x="139" y="4"/>
                  </a:lnTo>
                  <a:lnTo>
                    <a:pt x="146" y="6"/>
                  </a:lnTo>
                  <a:lnTo>
                    <a:pt x="153" y="8"/>
                  </a:lnTo>
                  <a:lnTo>
                    <a:pt x="160" y="11"/>
                  </a:lnTo>
                  <a:lnTo>
                    <a:pt x="166" y="15"/>
                  </a:lnTo>
                  <a:lnTo>
                    <a:pt x="172" y="19"/>
                  </a:lnTo>
                  <a:lnTo>
                    <a:pt x="178" y="23"/>
                  </a:lnTo>
                  <a:lnTo>
                    <a:pt x="184" y="28"/>
                  </a:lnTo>
                  <a:lnTo>
                    <a:pt x="189" y="33"/>
                  </a:lnTo>
                  <a:lnTo>
                    <a:pt x="194" y="38"/>
                  </a:lnTo>
                  <a:lnTo>
                    <a:pt x="199" y="44"/>
                  </a:lnTo>
                  <a:lnTo>
                    <a:pt x="203" y="50"/>
                  </a:lnTo>
                  <a:lnTo>
                    <a:pt x="207" y="56"/>
                  </a:lnTo>
                  <a:lnTo>
                    <a:pt x="210" y="62"/>
                  </a:lnTo>
                  <a:lnTo>
                    <a:pt x="213" y="69"/>
                  </a:lnTo>
                  <a:lnTo>
                    <a:pt x="216" y="75"/>
                  </a:lnTo>
                  <a:lnTo>
                    <a:pt x="218" y="82"/>
                  </a:lnTo>
                  <a:lnTo>
                    <a:pt x="220" y="89"/>
                  </a:lnTo>
                  <a:lnTo>
                    <a:pt x="221" y="96"/>
                  </a:lnTo>
                  <a:lnTo>
                    <a:pt x="222" y="104"/>
                  </a:lnTo>
                  <a:lnTo>
                    <a:pt x="222" y="111"/>
                  </a:lnTo>
                  <a:lnTo>
                    <a:pt x="222" y="118"/>
                  </a:lnTo>
                  <a:lnTo>
                    <a:pt x="221" y="125"/>
                  </a:lnTo>
                  <a:lnTo>
                    <a:pt x="220" y="132"/>
                  </a:lnTo>
                  <a:lnTo>
                    <a:pt x="218" y="139"/>
                  </a:lnTo>
                  <a:lnTo>
                    <a:pt x="216" y="146"/>
                  </a:lnTo>
                  <a:lnTo>
                    <a:pt x="213" y="153"/>
                  </a:lnTo>
                  <a:lnTo>
                    <a:pt x="210" y="160"/>
                  </a:lnTo>
                  <a:lnTo>
                    <a:pt x="207" y="166"/>
                  </a:lnTo>
                  <a:lnTo>
                    <a:pt x="203" y="172"/>
                  </a:lnTo>
                  <a:lnTo>
                    <a:pt x="199" y="178"/>
                  </a:lnTo>
                  <a:lnTo>
                    <a:pt x="194" y="184"/>
                  </a:lnTo>
                  <a:lnTo>
                    <a:pt x="189" y="189"/>
                  </a:lnTo>
                  <a:lnTo>
                    <a:pt x="184" y="194"/>
                  </a:lnTo>
                  <a:lnTo>
                    <a:pt x="178" y="199"/>
                  </a:lnTo>
                  <a:lnTo>
                    <a:pt x="172" y="203"/>
                  </a:lnTo>
                  <a:lnTo>
                    <a:pt x="166" y="207"/>
                  </a:lnTo>
                  <a:lnTo>
                    <a:pt x="160" y="211"/>
                  </a:lnTo>
                  <a:lnTo>
                    <a:pt x="153" y="214"/>
                  </a:lnTo>
                  <a:lnTo>
                    <a:pt x="146" y="216"/>
                  </a:lnTo>
                  <a:lnTo>
                    <a:pt x="139" y="218"/>
                  </a:lnTo>
                  <a:lnTo>
                    <a:pt x="132" y="220"/>
                  </a:lnTo>
                  <a:lnTo>
                    <a:pt x="125" y="221"/>
                  </a:lnTo>
                  <a:lnTo>
                    <a:pt x="118" y="222"/>
                  </a:lnTo>
                  <a:lnTo>
                    <a:pt x="111" y="222"/>
                  </a:lnTo>
                  <a:lnTo>
                    <a:pt x="104" y="222"/>
                  </a:lnTo>
                  <a:lnTo>
                    <a:pt x="96" y="221"/>
                  </a:lnTo>
                  <a:lnTo>
                    <a:pt x="89" y="220"/>
                  </a:lnTo>
                  <a:lnTo>
                    <a:pt x="82" y="218"/>
                  </a:lnTo>
                  <a:lnTo>
                    <a:pt x="75" y="216"/>
                  </a:lnTo>
                  <a:lnTo>
                    <a:pt x="68" y="214"/>
                  </a:lnTo>
                  <a:lnTo>
                    <a:pt x="61" y="211"/>
                  </a:lnTo>
                  <a:lnTo>
                    <a:pt x="55" y="207"/>
                  </a:lnTo>
                  <a:lnTo>
                    <a:pt x="49" y="203"/>
                  </a:lnTo>
                  <a:lnTo>
                    <a:pt x="43" y="199"/>
                  </a:lnTo>
                  <a:lnTo>
                    <a:pt x="38" y="194"/>
                  </a:lnTo>
                  <a:lnTo>
                    <a:pt x="33" y="189"/>
                  </a:lnTo>
                  <a:lnTo>
                    <a:pt x="28" y="184"/>
                  </a:lnTo>
                  <a:lnTo>
                    <a:pt x="23" y="178"/>
                  </a:lnTo>
                  <a:lnTo>
                    <a:pt x="19" y="172"/>
                  </a:lnTo>
                  <a:lnTo>
                    <a:pt x="15" y="166"/>
                  </a:lnTo>
                  <a:lnTo>
                    <a:pt x="11" y="160"/>
                  </a:lnTo>
                  <a:lnTo>
                    <a:pt x="8" y="153"/>
                  </a:lnTo>
                  <a:lnTo>
                    <a:pt x="6" y="146"/>
                  </a:lnTo>
                  <a:lnTo>
                    <a:pt x="4" y="139"/>
                  </a:lnTo>
                  <a:lnTo>
                    <a:pt x="2" y="132"/>
                  </a:lnTo>
                  <a:lnTo>
                    <a:pt x="1" y="125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936000" y="2605680"/>
            <a:ext cx="3923640" cy="1361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br>
              <a:rPr sz="1200"/>
            </a:br>
            <a:r>
              <a:rPr b="0" sz="4000" spc="-1" strike="noStrike">
                <a:latin typeface="Noto Sans"/>
              </a:rPr>
              <a:t>in der Pause</a:t>
            </a:r>
            <a:endParaRPr b="0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title"/>
          </p:nvPr>
        </p:nvSpPr>
        <p:spPr>
          <a:xfrm>
            <a:off x="828000" y="-31320"/>
            <a:ext cx="3491640" cy="20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sz="6700" spc="-1" strike="noStrike">
                <a:solidFill>
                  <a:srgbClr val="ffffff"/>
                </a:solidFill>
                <a:latin typeface="Noto Sans"/>
              </a:rPr>
              <a:t>Essen und  </a:t>
            </a:r>
            <a:endParaRPr b="0" sz="6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title"/>
          </p:nvPr>
        </p:nvSpPr>
        <p:spPr>
          <a:xfrm>
            <a:off x="828000" y="1859400"/>
            <a:ext cx="3671640" cy="10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sz="6600" spc="-1" strike="noStrike">
                <a:solidFill>
                  <a:srgbClr val="fe7130"/>
                </a:solidFill>
                <a:latin typeface="Noto Sans"/>
              </a:rPr>
              <a:t>Trinken</a:t>
            </a:r>
            <a:endParaRPr b="0" sz="66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1500">
        <p:random/>
        <p:sndAc>
          <p:stSnd>
            <p:snd r:embed="rId1" name="audio1.wav"/>
          </p:stSnd>
        </p:sndAc>
      </p:transition>
    </mc:Choice>
    <mc:Fallback>
      <p:transition spd="slow">
        <p:random/>
        <p:sndAc>
          <p:stSnd>
            <p:snd r:embed="rId1" name="audio1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Группа 1"/>
          <p:cNvGrpSpPr/>
          <p:nvPr/>
        </p:nvGrpSpPr>
        <p:grpSpPr>
          <a:xfrm>
            <a:off x="3610800" y="1656360"/>
            <a:ext cx="3360600" cy="503640"/>
            <a:chOff x="3610800" y="1656360"/>
            <a:chExt cx="3360600" cy="503640"/>
          </a:xfrm>
        </p:grpSpPr>
        <p:sp>
          <p:nvSpPr>
            <p:cNvPr id="316" name="Полилиния: фигура 2"/>
            <p:cNvSpPr/>
            <p:nvPr/>
          </p:nvSpPr>
          <p:spPr>
            <a:xfrm>
              <a:off x="6480360" y="165636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ru-RU" sz="1800" spc="-1" strike="noStrike">
                  <a:solidFill>
                    <a:srgbClr val="ffffff"/>
                  </a:solidFill>
                  <a:latin typeface="Noto Sans"/>
                  <a:ea typeface="Noto Sans CJK SC"/>
                </a:rPr>
                <a:t>1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17" name="Прямая соединительная линия 3"/>
            <p:cNvSpPr/>
            <p:nvPr/>
          </p:nvSpPr>
          <p:spPr>
            <a:xfrm>
              <a:off x="3651480" y="2129760"/>
              <a:ext cx="3021480" cy="360"/>
            </a:xfrm>
            <a:prstGeom prst="line">
              <a:avLst/>
            </a:prstGeom>
            <a:ln cap="rnd" w="1044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8" name="Полилиния: фигура 4"/>
            <p:cNvSpPr/>
            <p:nvPr/>
          </p:nvSpPr>
          <p:spPr>
            <a:xfrm>
              <a:off x="3610800" y="209916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90" y="171"/>
                  </a:lnTo>
                  <a:lnTo>
                    <a:pt x="96" y="170"/>
                  </a:lnTo>
                  <a:lnTo>
                    <a:pt x="102" y="169"/>
                  </a:lnTo>
                  <a:lnTo>
                    <a:pt x="107" y="168"/>
                  </a:lnTo>
                  <a:lnTo>
                    <a:pt x="112" y="166"/>
                  </a:lnTo>
                  <a:lnTo>
                    <a:pt x="118" y="164"/>
                  </a:lnTo>
                  <a:lnTo>
                    <a:pt x="123" y="162"/>
                  </a:lnTo>
                  <a:lnTo>
                    <a:pt x="127" y="159"/>
                  </a:lnTo>
                  <a:lnTo>
                    <a:pt x="132" y="156"/>
                  </a:lnTo>
                  <a:lnTo>
                    <a:pt x="137" y="153"/>
                  </a:lnTo>
                  <a:lnTo>
                    <a:pt x="141" y="150"/>
                  </a:lnTo>
                  <a:lnTo>
                    <a:pt x="145" y="146"/>
                  </a:lnTo>
                  <a:lnTo>
                    <a:pt x="149" y="141"/>
                  </a:lnTo>
                  <a:lnTo>
                    <a:pt x="153" y="138"/>
                  </a:lnTo>
                  <a:lnTo>
                    <a:pt x="156" y="133"/>
                  </a:lnTo>
                  <a:lnTo>
                    <a:pt x="159" y="128"/>
                  </a:lnTo>
                  <a:lnTo>
                    <a:pt x="162" y="123"/>
                  </a:lnTo>
                  <a:lnTo>
                    <a:pt x="164" y="118"/>
                  </a:lnTo>
                  <a:lnTo>
                    <a:pt x="166" y="113"/>
                  </a:lnTo>
                  <a:lnTo>
                    <a:pt x="168" y="107"/>
                  </a:lnTo>
                  <a:lnTo>
                    <a:pt x="169" y="102"/>
                  </a:lnTo>
                  <a:lnTo>
                    <a:pt x="170" y="96"/>
                  </a:lnTo>
                  <a:lnTo>
                    <a:pt x="171" y="90"/>
                  </a:lnTo>
                  <a:lnTo>
                    <a:pt x="171" y="85"/>
                  </a:lnTo>
                  <a:lnTo>
                    <a:pt x="171" y="79"/>
                  </a:lnTo>
                  <a:lnTo>
                    <a:pt x="170" y="74"/>
                  </a:lnTo>
                  <a:lnTo>
                    <a:pt x="169" y="68"/>
                  </a:lnTo>
                  <a:lnTo>
                    <a:pt x="168" y="63"/>
                  </a:lnTo>
                  <a:lnTo>
                    <a:pt x="166" y="58"/>
                  </a:lnTo>
                  <a:lnTo>
                    <a:pt x="164" y="53"/>
                  </a:lnTo>
                  <a:lnTo>
                    <a:pt x="162" y="47"/>
                  </a:lnTo>
                  <a:lnTo>
                    <a:pt x="159" y="42"/>
                  </a:lnTo>
                  <a:lnTo>
                    <a:pt x="156" y="38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5" y="25"/>
                  </a:lnTo>
                  <a:lnTo>
                    <a:pt x="141" y="21"/>
                  </a:lnTo>
                  <a:lnTo>
                    <a:pt x="137" y="18"/>
                  </a:lnTo>
                  <a:lnTo>
                    <a:pt x="132" y="14"/>
                  </a:lnTo>
                  <a:lnTo>
                    <a:pt x="127" y="11"/>
                  </a:lnTo>
                  <a:lnTo>
                    <a:pt x="123" y="8"/>
                  </a:lnTo>
                  <a:lnTo>
                    <a:pt x="118" y="7"/>
                  </a:lnTo>
                  <a:lnTo>
                    <a:pt x="112" y="5"/>
                  </a:lnTo>
                  <a:lnTo>
                    <a:pt x="107" y="3"/>
                  </a:lnTo>
                  <a:lnTo>
                    <a:pt x="102" y="2"/>
                  </a:lnTo>
                  <a:lnTo>
                    <a:pt x="96" y="1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8" y="2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3" y="7"/>
                  </a:lnTo>
                  <a:lnTo>
                    <a:pt x="47" y="8"/>
                  </a:lnTo>
                  <a:lnTo>
                    <a:pt x="42" y="11"/>
                  </a:lnTo>
                  <a:lnTo>
                    <a:pt x="38" y="14"/>
                  </a:lnTo>
                  <a:lnTo>
                    <a:pt x="33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8" y="33"/>
                  </a:lnTo>
                  <a:lnTo>
                    <a:pt x="14" y="38"/>
                  </a:lnTo>
                  <a:lnTo>
                    <a:pt x="11" y="42"/>
                  </a:lnTo>
                  <a:lnTo>
                    <a:pt x="8" y="47"/>
                  </a:lnTo>
                  <a:lnTo>
                    <a:pt x="7" y="53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2" y="68"/>
                  </a:lnTo>
                  <a:lnTo>
                    <a:pt x="1" y="74"/>
                  </a:lnTo>
                  <a:lnTo>
                    <a:pt x="0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1" y="96"/>
                  </a:lnTo>
                  <a:lnTo>
                    <a:pt x="2" y="102"/>
                  </a:lnTo>
                  <a:lnTo>
                    <a:pt x="3" y="107"/>
                  </a:lnTo>
                  <a:lnTo>
                    <a:pt x="5" y="113"/>
                  </a:lnTo>
                  <a:lnTo>
                    <a:pt x="7" y="118"/>
                  </a:lnTo>
                  <a:lnTo>
                    <a:pt x="8" y="123"/>
                  </a:lnTo>
                  <a:lnTo>
                    <a:pt x="11" y="128"/>
                  </a:lnTo>
                  <a:lnTo>
                    <a:pt x="14" y="133"/>
                  </a:lnTo>
                  <a:lnTo>
                    <a:pt x="18" y="138"/>
                  </a:lnTo>
                  <a:lnTo>
                    <a:pt x="21" y="141"/>
                  </a:lnTo>
                  <a:lnTo>
                    <a:pt x="25" y="146"/>
                  </a:lnTo>
                  <a:lnTo>
                    <a:pt x="29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2" y="159"/>
                  </a:lnTo>
                  <a:lnTo>
                    <a:pt x="47" y="162"/>
                  </a:lnTo>
                  <a:lnTo>
                    <a:pt x="53" y="164"/>
                  </a:lnTo>
                  <a:lnTo>
                    <a:pt x="58" y="166"/>
                  </a:lnTo>
                  <a:lnTo>
                    <a:pt x="63" y="168"/>
                  </a:lnTo>
                  <a:lnTo>
                    <a:pt x="68" y="169"/>
                  </a:lnTo>
                  <a:lnTo>
                    <a:pt x="74" y="170"/>
                  </a:lnTo>
                  <a:lnTo>
                    <a:pt x="79" y="17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5051520" y="311400"/>
            <a:ext cx="3228120" cy="10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7f59ae"/>
                </a:solidFill>
                <a:latin typeface="Calibri"/>
              </a:rPr>
              <a:t>Das Gebäck</a:t>
            </a:r>
            <a:endParaRPr b="0" sz="36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320" name="Группа 6"/>
          <p:cNvGrpSpPr/>
          <p:nvPr/>
        </p:nvGrpSpPr>
        <p:grpSpPr>
          <a:xfrm>
            <a:off x="4440600" y="2638440"/>
            <a:ext cx="3286440" cy="509400"/>
            <a:chOff x="4440600" y="2638440"/>
            <a:chExt cx="3286440" cy="509400"/>
          </a:xfrm>
        </p:grpSpPr>
        <p:sp>
          <p:nvSpPr>
            <p:cNvPr id="321" name="Полилиния: фигура 7"/>
            <p:cNvSpPr/>
            <p:nvPr/>
          </p:nvSpPr>
          <p:spPr>
            <a:xfrm>
              <a:off x="4440600" y="263844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ru-RU" sz="1800" spc="-1" strike="noStrike">
                  <a:solidFill>
                    <a:srgbClr val="ffffff"/>
                  </a:solidFill>
                  <a:latin typeface="Noto Sans"/>
                  <a:ea typeface="Noto Sans CJK SC"/>
                </a:rPr>
                <a:t>2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22" name="Прямая соединительная линия 8"/>
            <p:cNvSpPr/>
            <p:nvPr/>
          </p:nvSpPr>
          <p:spPr>
            <a:xfrm flipH="1">
              <a:off x="4677120" y="3117600"/>
              <a:ext cx="3020760" cy="360"/>
            </a:xfrm>
            <a:prstGeom prst="line">
              <a:avLst/>
            </a:prstGeom>
            <a:ln cap="rnd" w="10440">
              <a:solidFill>
                <a:srgbClr val="e54b8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3" name="Полилиния: фигура 9"/>
            <p:cNvSpPr/>
            <p:nvPr/>
          </p:nvSpPr>
          <p:spPr>
            <a:xfrm>
              <a:off x="7666200" y="308700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90" y="171"/>
                  </a:lnTo>
                  <a:lnTo>
                    <a:pt x="96" y="170"/>
                  </a:lnTo>
                  <a:lnTo>
                    <a:pt x="102" y="169"/>
                  </a:lnTo>
                  <a:lnTo>
                    <a:pt x="107" y="168"/>
                  </a:lnTo>
                  <a:lnTo>
                    <a:pt x="112" y="166"/>
                  </a:lnTo>
                  <a:lnTo>
                    <a:pt x="118" y="164"/>
                  </a:lnTo>
                  <a:lnTo>
                    <a:pt x="123" y="162"/>
                  </a:lnTo>
                  <a:lnTo>
                    <a:pt x="127" y="159"/>
                  </a:lnTo>
                  <a:lnTo>
                    <a:pt x="132" y="156"/>
                  </a:lnTo>
                  <a:lnTo>
                    <a:pt x="137" y="153"/>
                  </a:lnTo>
                  <a:lnTo>
                    <a:pt x="141" y="150"/>
                  </a:lnTo>
                  <a:lnTo>
                    <a:pt x="145" y="146"/>
                  </a:lnTo>
                  <a:lnTo>
                    <a:pt x="149" y="141"/>
                  </a:lnTo>
                  <a:lnTo>
                    <a:pt x="153" y="138"/>
                  </a:lnTo>
                  <a:lnTo>
                    <a:pt x="156" y="133"/>
                  </a:lnTo>
                  <a:lnTo>
                    <a:pt x="159" y="128"/>
                  </a:lnTo>
                  <a:lnTo>
                    <a:pt x="162" y="123"/>
                  </a:lnTo>
                  <a:lnTo>
                    <a:pt x="164" y="118"/>
                  </a:lnTo>
                  <a:lnTo>
                    <a:pt x="166" y="113"/>
                  </a:lnTo>
                  <a:lnTo>
                    <a:pt x="168" y="107"/>
                  </a:lnTo>
                  <a:lnTo>
                    <a:pt x="169" y="102"/>
                  </a:lnTo>
                  <a:lnTo>
                    <a:pt x="170" y="96"/>
                  </a:lnTo>
                  <a:lnTo>
                    <a:pt x="171" y="90"/>
                  </a:lnTo>
                  <a:lnTo>
                    <a:pt x="171" y="85"/>
                  </a:lnTo>
                  <a:lnTo>
                    <a:pt x="171" y="79"/>
                  </a:lnTo>
                  <a:lnTo>
                    <a:pt x="170" y="74"/>
                  </a:lnTo>
                  <a:lnTo>
                    <a:pt x="169" y="68"/>
                  </a:lnTo>
                  <a:lnTo>
                    <a:pt x="168" y="63"/>
                  </a:lnTo>
                  <a:lnTo>
                    <a:pt x="166" y="58"/>
                  </a:lnTo>
                  <a:lnTo>
                    <a:pt x="164" y="53"/>
                  </a:lnTo>
                  <a:lnTo>
                    <a:pt x="162" y="47"/>
                  </a:lnTo>
                  <a:lnTo>
                    <a:pt x="159" y="42"/>
                  </a:lnTo>
                  <a:lnTo>
                    <a:pt x="156" y="38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5" y="25"/>
                  </a:lnTo>
                  <a:lnTo>
                    <a:pt x="141" y="21"/>
                  </a:lnTo>
                  <a:lnTo>
                    <a:pt x="137" y="18"/>
                  </a:lnTo>
                  <a:lnTo>
                    <a:pt x="132" y="14"/>
                  </a:lnTo>
                  <a:lnTo>
                    <a:pt x="127" y="11"/>
                  </a:lnTo>
                  <a:lnTo>
                    <a:pt x="123" y="8"/>
                  </a:lnTo>
                  <a:lnTo>
                    <a:pt x="118" y="7"/>
                  </a:lnTo>
                  <a:lnTo>
                    <a:pt x="112" y="5"/>
                  </a:lnTo>
                  <a:lnTo>
                    <a:pt x="107" y="3"/>
                  </a:lnTo>
                  <a:lnTo>
                    <a:pt x="102" y="2"/>
                  </a:lnTo>
                  <a:lnTo>
                    <a:pt x="96" y="1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8" y="2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3" y="7"/>
                  </a:lnTo>
                  <a:lnTo>
                    <a:pt x="47" y="8"/>
                  </a:lnTo>
                  <a:lnTo>
                    <a:pt x="42" y="11"/>
                  </a:lnTo>
                  <a:lnTo>
                    <a:pt x="38" y="14"/>
                  </a:lnTo>
                  <a:lnTo>
                    <a:pt x="33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8" y="33"/>
                  </a:lnTo>
                  <a:lnTo>
                    <a:pt x="14" y="38"/>
                  </a:lnTo>
                  <a:lnTo>
                    <a:pt x="11" y="42"/>
                  </a:lnTo>
                  <a:lnTo>
                    <a:pt x="8" y="47"/>
                  </a:lnTo>
                  <a:lnTo>
                    <a:pt x="7" y="53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2" y="68"/>
                  </a:lnTo>
                  <a:lnTo>
                    <a:pt x="1" y="74"/>
                  </a:lnTo>
                  <a:lnTo>
                    <a:pt x="0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1" y="96"/>
                  </a:lnTo>
                  <a:lnTo>
                    <a:pt x="2" y="102"/>
                  </a:lnTo>
                  <a:lnTo>
                    <a:pt x="3" y="107"/>
                  </a:lnTo>
                  <a:lnTo>
                    <a:pt x="5" y="113"/>
                  </a:lnTo>
                  <a:lnTo>
                    <a:pt x="7" y="118"/>
                  </a:lnTo>
                  <a:lnTo>
                    <a:pt x="8" y="123"/>
                  </a:lnTo>
                  <a:lnTo>
                    <a:pt x="11" y="128"/>
                  </a:lnTo>
                  <a:lnTo>
                    <a:pt x="14" y="133"/>
                  </a:lnTo>
                  <a:lnTo>
                    <a:pt x="18" y="138"/>
                  </a:lnTo>
                  <a:lnTo>
                    <a:pt x="21" y="141"/>
                  </a:lnTo>
                  <a:lnTo>
                    <a:pt x="25" y="146"/>
                  </a:lnTo>
                  <a:lnTo>
                    <a:pt x="29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2" y="159"/>
                  </a:lnTo>
                  <a:lnTo>
                    <a:pt x="47" y="162"/>
                  </a:lnTo>
                  <a:lnTo>
                    <a:pt x="53" y="164"/>
                  </a:lnTo>
                  <a:lnTo>
                    <a:pt x="58" y="166"/>
                  </a:lnTo>
                  <a:lnTo>
                    <a:pt x="63" y="168"/>
                  </a:lnTo>
                  <a:lnTo>
                    <a:pt x="68" y="169"/>
                  </a:lnTo>
                  <a:lnTo>
                    <a:pt x="74" y="170"/>
                  </a:lnTo>
                  <a:lnTo>
                    <a:pt x="79" y="171"/>
                  </a:lnTo>
                  <a:close/>
                </a:path>
              </a:pathLst>
            </a:custGeom>
            <a:solidFill>
              <a:srgbClr val="e54b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24" name="Группа 10"/>
          <p:cNvGrpSpPr/>
          <p:nvPr/>
        </p:nvGrpSpPr>
        <p:grpSpPr>
          <a:xfrm>
            <a:off x="3560400" y="3672360"/>
            <a:ext cx="3411000" cy="490680"/>
            <a:chOff x="3560400" y="3672360"/>
            <a:chExt cx="3411000" cy="490680"/>
          </a:xfrm>
        </p:grpSpPr>
        <p:sp>
          <p:nvSpPr>
            <p:cNvPr id="325" name="Полилиния: фигура 11"/>
            <p:cNvSpPr/>
            <p:nvPr/>
          </p:nvSpPr>
          <p:spPr>
            <a:xfrm>
              <a:off x="6480360" y="367236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ru-RU" sz="1800" spc="-1" strike="noStrike">
                  <a:solidFill>
                    <a:srgbClr val="000000"/>
                  </a:solidFill>
                  <a:latin typeface="Noto Sans"/>
                  <a:ea typeface="Noto Sans CJK SC"/>
                </a:rPr>
                <a:t>3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26" name="Прямая соединительная линия 12"/>
            <p:cNvSpPr/>
            <p:nvPr/>
          </p:nvSpPr>
          <p:spPr>
            <a:xfrm>
              <a:off x="3590280" y="4100400"/>
              <a:ext cx="3020760" cy="360"/>
            </a:xfrm>
            <a:prstGeom prst="line">
              <a:avLst/>
            </a:prstGeom>
            <a:ln cap="rnd" w="1044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7" name="Полилиния: фигура 13"/>
            <p:cNvSpPr/>
            <p:nvPr/>
          </p:nvSpPr>
          <p:spPr>
            <a:xfrm>
              <a:off x="3560400" y="406980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79" y="171"/>
                  </a:lnTo>
                  <a:lnTo>
                    <a:pt x="74" y="170"/>
                  </a:lnTo>
                  <a:lnTo>
                    <a:pt x="68" y="169"/>
                  </a:lnTo>
                  <a:lnTo>
                    <a:pt x="63" y="168"/>
                  </a:lnTo>
                  <a:lnTo>
                    <a:pt x="58" y="166"/>
                  </a:lnTo>
                  <a:lnTo>
                    <a:pt x="53" y="164"/>
                  </a:lnTo>
                  <a:lnTo>
                    <a:pt x="47" y="162"/>
                  </a:lnTo>
                  <a:lnTo>
                    <a:pt x="42" y="159"/>
                  </a:lnTo>
                  <a:lnTo>
                    <a:pt x="38" y="156"/>
                  </a:lnTo>
                  <a:lnTo>
                    <a:pt x="33" y="153"/>
                  </a:lnTo>
                  <a:lnTo>
                    <a:pt x="29" y="150"/>
                  </a:lnTo>
                  <a:lnTo>
                    <a:pt x="25" y="146"/>
                  </a:lnTo>
                  <a:lnTo>
                    <a:pt x="21" y="141"/>
                  </a:lnTo>
                  <a:lnTo>
                    <a:pt x="18" y="138"/>
                  </a:lnTo>
                  <a:lnTo>
                    <a:pt x="14" y="133"/>
                  </a:lnTo>
                  <a:lnTo>
                    <a:pt x="11" y="128"/>
                  </a:lnTo>
                  <a:lnTo>
                    <a:pt x="8" y="123"/>
                  </a:lnTo>
                  <a:lnTo>
                    <a:pt x="7" y="118"/>
                  </a:lnTo>
                  <a:lnTo>
                    <a:pt x="5" y="113"/>
                  </a:lnTo>
                  <a:lnTo>
                    <a:pt x="3" y="107"/>
                  </a:lnTo>
                  <a:lnTo>
                    <a:pt x="2" y="102"/>
                  </a:lnTo>
                  <a:lnTo>
                    <a:pt x="1" y="96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0" y="79"/>
                  </a:lnTo>
                  <a:lnTo>
                    <a:pt x="1" y="74"/>
                  </a:lnTo>
                  <a:lnTo>
                    <a:pt x="2" y="68"/>
                  </a:lnTo>
                  <a:lnTo>
                    <a:pt x="3" y="63"/>
                  </a:lnTo>
                  <a:lnTo>
                    <a:pt x="5" y="58"/>
                  </a:lnTo>
                  <a:lnTo>
                    <a:pt x="7" y="53"/>
                  </a:lnTo>
                  <a:lnTo>
                    <a:pt x="8" y="47"/>
                  </a:lnTo>
                  <a:lnTo>
                    <a:pt x="11" y="42"/>
                  </a:lnTo>
                  <a:lnTo>
                    <a:pt x="14" y="38"/>
                  </a:lnTo>
                  <a:lnTo>
                    <a:pt x="18" y="33"/>
                  </a:lnTo>
                  <a:lnTo>
                    <a:pt x="21" y="29"/>
                  </a:lnTo>
                  <a:lnTo>
                    <a:pt x="25" y="25"/>
                  </a:lnTo>
                  <a:lnTo>
                    <a:pt x="29" y="21"/>
                  </a:lnTo>
                  <a:lnTo>
                    <a:pt x="33" y="18"/>
                  </a:lnTo>
                  <a:lnTo>
                    <a:pt x="38" y="14"/>
                  </a:lnTo>
                  <a:lnTo>
                    <a:pt x="42" y="11"/>
                  </a:lnTo>
                  <a:lnTo>
                    <a:pt x="47" y="8"/>
                  </a:lnTo>
                  <a:lnTo>
                    <a:pt x="53" y="7"/>
                  </a:lnTo>
                  <a:lnTo>
                    <a:pt x="58" y="5"/>
                  </a:lnTo>
                  <a:lnTo>
                    <a:pt x="63" y="3"/>
                  </a:lnTo>
                  <a:lnTo>
                    <a:pt x="68" y="2"/>
                  </a:lnTo>
                  <a:lnTo>
                    <a:pt x="74" y="1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90" y="0"/>
                  </a:lnTo>
                  <a:lnTo>
                    <a:pt x="96" y="1"/>
                  </a:lnTo>
                  <a:lnTo>
                    <a:pt x="102" y="2"/>
                  </a:lnTo>
                  <a:lnTo>
                    <a:pt x="107" y="3"/>
                  </a:lnTo>
                  <a:lnTo>
                    <a:pt x="112" y="5"/>
                  </a:lnTo>
                  <a:lnTo>
                    <a:pt x="118" y="7"/>
                  </a:lnTo>
                  <a:lnTo>
                    <a:pt x="123" y="8"/>
                  </a:lnTo>
                  <a:lnTo>
                    <a:pt x="127" y="11"/>
                  </a:lnTo>
                  <a:lnTo>
                    <a:pt x="132" y="14"/>
                  </a:lnTo>
                  <a:lnTo>
                    <a:pt x="137" y="18"/>
                  </a:lnTo>
                  <a:lnTo>
                    <a:pt x="141" y="21"/>
                  </a:lnTo>
                  <a:lnTo>
                    <a:pt x="145" y="25"/>
                  </a:lnTo>
                  <a:lnTo>
                    <a:pt x="149" y="29"/>
                  </a:lnTo>
                  <a:lnTo>
                    <a:pt x="153" y="33"/>
                  </a:lnTo>
                  <a:lnTo>
                    <a:pt x="156" y="38"/>
                  </a:lnTo>
                  <a:lnTo>
                    <a:pt x="159" y="42"/>
                  </a:lnTo>
                  <a:lnTo>
                    <a:pt x="162" y="47"/>
                  </a:lnTo>
                  <a:lnTo>
                    <a:pt x="164" y="53"/>
                  </a:lnTo>
                  <a:lnTo>
                    <a:pt x="166" y="58"/>
                  </a:lnTo>
                  <a:lnTo>
                    <a:pt x="168" y="63"/>
                  </a:lnTo>
                  <a:lnTo>
                    <a:pt x="169" y="68"/>
                  </a:lnTo>
                  <a:lnTo>
                    <a:pt x="170" y="74"/>
                  </a:lnTo>
                  <a:lnTo>
                    <a:pt x="171" y="79"/>
                  </a:lnTo>
                  <a:lnTo>
                    <a:pt x="171" y="85"/>
                  </a:lnTo>
                  <a:lnTo>
                    <a:pt x="171" y="90"/>
                  </a:lnTo>
                  <a:lnTo>
                    <a:pt x="170" y="96"/>
                  </a:lnTo>
                  <a:lnTo>
                    <a:pt x="169" y="102"/>
                  </a:lnTo>
                  <a:lnTo>
                    <a:pt x="168" y="107"/>
                  </a:lnTo>
                  <a:lnTo>
                    <a:pt x="166" y="113"/>
                  </a:lnTo>
                  <a:lnTo>
                    <a:pt x="164" y="118"/>
                  </a:lnTo>
                  <a:lnTo>
                    <a:pt x="162" y="123"/>
                  </a:lnTo>
                  <a:lnTo>
                    <a:pt x="159" y="128"/>
                  </a:lnTo>
                  <a:lnTo>
                    <a:pt x="156" y="133"/>
                  </a:lnTo>
                  <a:lnTo>
                    <a:pt x="153" y="138"/>
                  </a:lnTo>
                  <a:lnTo>
                    <a:pt x="149" y="141"/>
                  </a:lnTo>
                  <a:lnTo>
                    <a:pt x="145" y="146"/>
                  </a:lnTo>
                  <a:lnTo>
                    <a:pt x="141" y="150"/>
                  </a:lnTo>
                  <a:lnTo>
                    <a:pt x="137" y="153"/>
                  </a:lnTo>
                  <a:lnTo>
                    <a:pt x="132" y="156"/>
                  </a:lnTo>
                  <a:lnTo>
                    <a:pt x="127" y="159"/>
                  </a:lnTo>
                  <a:lnTo>
                    <a:pt x="123" y="162"/>
                  </a:lnTo>
                  <a:lnTo>
                    <a:pt x="118" y="164"/>
                  </a:lnTo>
                  <a:lnTo>
                    <a:pt x="112" y="166"/>
                  </a:lnTo>
                  <a:lnTo>
                    <a:pt x="107" y="168"/>
                  </a:lnTo>
                  <a:lnTo>
                    <a:pt x="102" y="169"/>
                  </a:lnTo>
                  <a:lnTo>
                    <a:pt x="96" y="170"/>
                  </a:lnTo>
                  <a:lnTo>
                    <a:pt x="90" y="171"/>
                  </a:lnTo>
                  <a:close/>
                </a:path>
              </a:pathLst>
            </a:custGeom>
            <a:solidFill>
              <a:srgbClr val="f8b62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28" name="Группа 14"/>
          <p:cNvGrpSpPr/>
          <p:nvPr/>
        </p:nvGrpSpPr>
        <p:grpSpPr>
          <a:xfrm>
            <a:off x="4440600" y="619560"/>
            <a:ext cx="3287520" cy="503640"/>
            <a:chOff x="4440600" y="619560"/>
            <a:chExt cx="3287520" cy="503640"/>
          </a:xfrm>
        </p:grpSpPr>
        <p:sp>
          <p:nvSpPr>
            <p:cNvPr id="329" name="Прямая соединительная линия 15"/>
            <p:cNvSpPr/>
            <p:nvPr/>
          </p:nvSpPr>
          <p:spPr>
            <a:xfrm flipH="1">
              <a:off x="4678200" y="1092600"/>
              <a:ext cx="3020760" cy="360"/>
            </a:xfrm>
            <a:prstGeom prst="line">
              <a:avLst/>
            </a:prstGeom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0" name="Полилиния: фигура 16"/>
            <p:cNvSpPr/>
            <p:nvPr/>
          </p:nvSpPr>
          <p:spPr>
            <a:xfrm>
              <a:off x="7667280" y="106236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90" y="171"/>
                  </a:lnTo>
                  <a:lnTo>
                    <a:pt x="96" y="170"/>
                  </a:lnTo>
                  <a:lnTo>
                    <a:pt x="102" y="169"/>
                  </a:lnTo>
                  <a:lnTo>
                    <a:pt x="107" y="168"/>
                  </a:lnTo>
                  <a:lnTo>
                    <a:pt x="112" y="166"/>
                  </a:lnTo>
                  <a:lnTo>
                    <a:pt x="118" y="164"/>
                  </a:lnTo>
                  <a:lnTo>
                    <a:pt x="123" y="162"/>
                  </a:lnTo>
                  <a:lnTo>
                    <a:pt x="127" y="159"/>
                  </a:lnTo>
                  <a:lnTo>
                    <a:pt x="132" y="156"/>
                  </a:lnTo>
                  <a:lnTo>
                    <a:pt x="137" y="153"/>
                  </a:lnTo>
                  <a:lnTo>
                    <a:pt x="141" y="150"/>
                  </a:lnTo>
                  <a:lnTo>
                    <a:pt x="145" y="146"/>
                  </a:lnTo>
                  <a:lnTo>
                    <a:pt x="149" y="141"/>
                  </a:lnTo>
                  <a:lnTo>
                    <a:pt x="153" y="138"/>
                  </a:lnTo>
                  <a:lnTo>
                    <a:pt x="156" y="133"/>
                  </a:lnTo>
                  <a:lnTo>
                    <a:pt x="159" y="128"/>
                  </a:lnTo>
                  <a:lnTo>
                    <a:pt x="162" y="123"/>
                  </a:lnTo>
                  <a:lnTo>
                    <a:pt x="164" y="118"/>
                  </a:lnTo>
                  <a:lnTo>
                    <a:pt x="166" y="113"/>
                  </a:lnTo>
                  <a:lnTo>
                    <a:pt x="168" y="107"/>
                  </a:lnTo>
                  <a:lnTo>
                    <a:pt x="169" y="102"/>
                  </a:lnTo>
                  <a:lnTo>
                    <a:pt x="170" y="96"/>
                  </a:lnTo>
                  <a:lnTo>
                    <a:pt x="171" y="90"/>
                  </a:lnTo>
                  <a:lnTo>
                    <a:pt x="171" y="85"/>
                  </a:lnTo>
                  <a:lnTo>
                    <a:pt x="171" y="79"/>
                  </a:lnTo>
                  <a:lnTo>
                    <a:pt x="170" y="74"/>
                  </a:lnTo>
                  <a:lnTo>
                    <a:pt x="169" y="68"/>
                  </a:lnTo>
                  <a:lnTo>
                    <a:pt x="168" y="63"/>
                  </a:lnTo>
                  <a:lnTo>
                    <a:pt x="166" y="58"/>
                  </a:lnTo>
                  <a:lnTo>
                    <a:pt x="164" y="53"/>
                  </a:lnTo>
                  <a:lnTo>
                    <a:pt x="162" y="47"/>
                  </a:lnTo>
                  <a:lnTo>
                    <a:pt x="159" y="42"/>
                  </a:lnTo>
                  <a:lnTo>
                    <a:pt x="156" y="38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5" y="25"/>
                  </a:lnTo>
                  <a:lnTo>
                    <a:pt x="141" y="21"/>
                  </a:lnTo>
                  <a:lnTo>
                    <a:pt x="137" y="18"/>
                  </a:lnTo>
                  <a:lnTo>
                    <a:pt x="132" y="14"/>
                  </a:lnTo>
                  <a:lnTo>
                    <a:pt x="127" y="11"/>
                  </a:lnTo>
                  <a:lnTo>
                    <a:pt x="123" y="8"/>
                  </a:lnTo>
                  <a:lnTo>
                    <a:pt x="118" y="7"/>
                  </a:lnTo>
                  <a:lnTo>
                    <a:pt x="112" y="5"/>
                  </a:lnTo>
                  <a:lnTo>
                    <a:pt x="107" y="3"/>
                  </a:lnTo>
                  <a:lnTo>
                    <a:pt x="102" y="2"/>
                  </a:lnTo>
                  <a:lnTo>
                    <a:pt x="96" y="1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8" y="2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3" y="7"/>
                  </a:lnTo>
                  <a:lnTo>
                    <a:pt x="47" y="8"/>
                  </a:lnTo>
                  <a:lnTo>
                    <a:pt x="42" y="11"/>
                  </a:lnTo>
                  <a:lnTo>
                    <a:pt x="38" y="14"/>
                  </a:lnTo>
                  <a:lnTo>
                    <a:pt x="33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8" y="33"/>
                  </a:lnTo>
                  <a:lnTo>
                    <a:pt x="14" y="38"/>
                  </a:lnTo>
                  <a:lnTo>
                    <a:pt x="11" y="42"/>
                  </a:lnTo>
                  <a:lnTo>
                    <a:pt x="8" y="47"/>
                  </a:lnTo>
                  <a:lnTo>
                    <a:pt x="7" y="53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2" y="68"/>
                  </a:lnTo>
                  <a:lnTo>
                    <a:pt x="1" y="74"/>
                  </a:lnTo>
                  <a:lnTo>
                    <a:pt x="0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1" y="96"/>
                  </a:lnTo>
                  <a:lnTo>
                    <a:pt x="2" y="102"/>
                  </a:lnTo>
                  <a:lnTo>
                    <a:pt x="3" y="107"/>
                  </a:lnTo>
                  <a:lnTo>
                    <a:pt x="5" y="113"/>
                  </a:lnTo>
                  <a:lnTo>
                    <a:pt x="7" y="118"/>
                  </a:lnTo>
                  <a:lnTo>
                    <a:pt x="8" y="123"/>
                  </a:lnTo>
                  <a:lnTo>
                    <a:pt x="11" y="128"/>
                  </a:lnTo>
                  <a:lnTo>
                    <a:pt x="14" y="133"/>
                  </a:lnTo>
                  <a:lnTo>
                    <a:pt x="18" y="138"/>
                  </a:lnTo>
                  <a:lnTo>
                    <a:pt x="21" y="141"/>
                  </a:lnTo>
                  <a:lnTo>
                    <a:pt x="25" y="146"/>
                  </a:lnTo>
                  <a:lnTo>
                    <a:pt x="29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2" y="159"/>
                  </a:lnTo>
                  <a:lnTo>
                    <a:pt x="47" y="162"/>
                  </a:lnTo>
                  <a:lnTo>
                    <a:pt x="53" y="164"/>
                  </a:lnTo>
                  <a:lnTo>
                    <a:pt x="58" y="166"/>
                  </a:lnTo>
                  <a:lnTo>
                    <a:pt x="63" y="168"/>
                  </a:lnTo>
                  <a:lnTo>
                    <a:pt x="68" y="169"/>
                  </a:lnTo>
                  <a:lnTo>
                    <a:pt x="74" y="170"/>
                  </a:lnTo>
                  <a:lnTo>
                    <a:pt x="79" y="171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1" name="Полилиния: фигура 17"/>
            <p:cNvSpPr/>
            <p:nvPr/>
          </p:nvSpPr>
          <p:spPr>
            <a:xfrm>
              <a:off x="4440600" y="61956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32" name="Группа 18"/>
          <p:cNvGrpSpPr/>
          <p:nvPr/>
        </p:nvGrpSpPr>
        <p:grpSpPr>
          <a:xfrm>
            <a:off x="4440600" y="4557240"/>
            <a:ext cx="3286440" cy="514080"/>
            <a:chOff x="4440600" y="4557240"/>
            <a:chExt cx="3286440" cy="514080"/>
          </a:xfrm>
        </p:grpSpPr>
        <p:sp>
          <p:nvSpPr>
            <p:cNvPr id="333" name="Полилиния: фигура 19"/>
            <p:cNvSpPr/>
            <p:nvPr/>
          </p:nvSpPr>
          <p:spPr>
            <a:xfrm>
              <a:off x="4440600" y="4557240"/>
              <a:ext cx="491040" cy="490680"/>
            </a:xfrm>
            <a:custGeom>
              <a:avLst/>
              <a:gdLst/>
              <a:ahLst/>
              <a:rect l="l" t="t" r="r" b="b"/>
              <a:pathLst>
                <a:path w="1366" h="1365">
                  <a:moveTo>
                    <a:pt x="1366" y="683"/>
                  </a:moveTo>
                  <a:lnTo>
                    <a:pt x="1365" y="728"/>
                  </a:lnTo>
                  <a:lnTo>
                    <a:pt x="1361" y="772"/>
                  </a:lnTo>
                  <a:lnTo>
                    <a:pt x="1354" y="816"/>
                  </a:lnTo>
                  <a:lnTo>
                    <a:pt x="1343" y="860"/>
                  </a:lnTo>
                  <a:lnTo>
                    <a:pt x="1331" y="901"/>
                  </a:lnTo>
                  <a:lnTo>
                    <a:pt x="1314" y="944"/>
                  </a:lnTo>
                  <a:lnTo>
                    <a:pt x="1296" y="985"/>
                  </a:lnTo>
                  <a:lnTo>
                    <a:pt x="1275" y="1024"/>
                  </a:lnTo>
                  <a:lnTo>
                    <a:pt x="1252" y="1062"/>
                  </a:lnTo>
                  <a:lnTo>
                    <a:pt x="1225" y="1098"/>
                  </a:lnTo>
                  <a:lnTo>
                    <a:pt x="1197" y="1133"/>
                  </a:lnTo>
                  <a:lnTo>
                    <a:pt x="1166" y="1165"/>
                  </a:lnTo>
                  <a:lnTo>
                    <a:pt x="1134" y="1195"/>
                  </a:lnTo>
                  <a:lnTo>
                    <a:pt x="1099" y="1224"/>
                  </a:lnTo>
                  <a:lnTo>
                    <a:pt x="1063" y="1250"/>
                  </a:lnTo>
                  <a:lnTo>
                    <a:pt x="1025" y="1274"/>
                  </a:lnTo>
                  <a:lnTo>
                    <a:pt x="986" y="1295"/>
                  </a:lnTo>
                  <a:lnTo>
                    <a:pt x="945" y="1313"/>
                  </a:lnTo>
                  <a:lnTo>
                    <a:pt x="904" y="1329"/>
                  </a:lnTo>
                  <a:lnTo>
                    <a:pt x="861" y="1342"/>
                  </a:lnTo>
                  <a:lnTo>
                    <a:pt x="817" y="1352"/>
                  </a:lnTo>
                  <a:lnTo>
                    <a:pt x="773" y="1359"/>
                  </a:lnTo>
                  <a:lnTo>
                    <a:pt x="729" y="1364"/>
                  </a:lnTo>
                  <a:lnTo>
                    <a:pt x="684" y="1365"/>
                  </a:lnTo>
                  <a:lnTo>
                    <a:pt x="639" y="1364"/>
                  </a:lnTo>
                  <a:lnTo>
                    <a:pt x="595" y="1359"/>
                  </a:lnTo>
                  <a:lnTo>
                    <a:pt x="550" y="1352"/>
                  </a:lnTo>
                  <a:lnTo>
                    <a:pt x="507" y="1342"/>
                  </a:lnTo>
                  <a:lnTo>
                    <a:pt x="464" y="1329"/>
                  </a:lnTo>
                  <a:lnTo>
                    <a:pt x="421" y="1313"/>
                  </a:lnTo>
                  <a:lnTo>
                    <a:pt x="381" y="1295"/>
                  </a:lnTo>
                  <a:lnTo>
                    <a:pt x="341" y="1274"/>
                  </a:lnTo>
                  <a:lnTo>
                    <a:pt x="303" y="1250"/>
                  </a:lnTo>
                  <a:lnTo>
                    <a:pt x="267" y="1224"/>
                  </a:lnTo>
                  <a:lnTo>
                    <a:pt x="233" y="1195"/>
                  </a:lnTo>
                  <a:lnTo>
                    <a:pt x="200" y="1165"/>
                  </a:lnTo>
                  <a:lnTo>
                    <a:pt x="169" y="1133"/>
                  </a:lnTo>
                  <a:lnTo>
                    <a:pt x="141" y="1098"/>
                  </a:lnTo>
                  <a:lnTo>
                    <a:pt x="115" y="1062"/>
                  </a:lnTo>
                  <a:lnTo>
                    <a:pt x="91" y="1024"/>
                  </a:lnTo>
                  <a:lnTo>
                    <a:pt x="71" y="985"/>
                  </a:lnTo>
                  <a:lnTo>
                    <a:pt x="52" y="944"/>
                  </a:lnTo>
                  <a:lnTo>
                    <a:pt x="36" y="901"/>
                  </a:lnTo>
                  <a:lnTo>
                    <a:pt x="23" y="860"/>
                  </a:lnTo>
                  <a:lnTo>
                    <a:pt x="13" y="816"/>
                  </a:lnTo>
                  <a:lnTo>
                    <a:pt x="6" y="772"/>
                  </a:lnTo>
                  <a:lnTo>
                    <a:pt x="1" y="728"/>
                  </a:lnTo>
                  <a:lnTo>
                    <a:pt x="0" y="683"/>
                  </a:lnTo>
                  <a:lnTo>
                    <a:pt x="1" y="637"/>
                  </a:lnTo>
                  <a:lnTo>
                    <a:pt x="6" y="594"/>
                  </a:lnTo>
                  <a:lnTo>
                    <a:pt x="14" y="550"/>
                  </a:lnTo>
                  <a:lnTo>
                    <a:pt x="23" y="507"/>
                  </a:lnTo>
                  <a:lnTo>
                    <a:pt x="37" y="464"/>
                  </a:lnTo>
                  <a:lnTo>
                    <a:pt x="52" y="422"/>
                  </a:lnTo>
                  <a:lnTo>
                    <a:pt x="71" y="381"/>
                  </a:lnTo>
                  <a:lnTo>
                    <a:pt x="91" y="341"/>
                  </a:lnTo>
                  <a:lnTo>
                    <a:pt x="116" y="303"/>
                  </a:lnTo>
                  <a:lnTo>
                    <a:pt x="141" y="267"/>
                  </a:lnTo>
                  <a:lnTo>
                    <a:pt x="170" y="233"/>
                  </a:lnTo>
                  <a:lnTo>
                    <a:pt x="200" y="200"/>
                  </a:lnTo>
                  <a:lnTo>
                    <a:pt x="233" y="169"/>
                  </a:lnTo>
                  <a:lnTo>
                    <a:pt x="267" y="141"/>
                  </a:lnTo>
                  <a:lnTo>
                    <a:pt x="303" y="116"/>
                  </a:lnTo>
                  <a:lnTo>
                    <a:pt x="341" y="91"/>
                  </a:lnTo>
                  <a:lnTo>
                    <a:pt x="381" y="71"/>
                  </a:lnTo>
                  <a:lnTo>
                    <a:pt x="421" y="52"/>
                  </a:lnTo>
                  <a:lnTo>
                    <a:pt x="464" y="36"/>
                  </a:lnTo>
                  <a:lnTo>
                    <a:pt x="507" y="23"/>
                  </a:lnTo>
                  <a:lnTo>
                    <a:pt x="550" y="13"/>
                  </a:lnTo>
                  <a:lnTo>
                    <a:pt x="594" y="6"/>
                  </a:lnTo>
                  <a:lnTo>
                    <a:pt x="639" y="1"/>
                  </a:lnTo>
                  <a:lnTo>
                    <a:pt x="684" y="0"/>
                  </a:lnTo>
                  <a:lnTo>
                    <a:pt x="729" y="1"/>
                  </a:lnTo>
                  <a:lnTo>
                    <a:pt x="773" y="6"/>
                  </a:lnTo>
                  <a:lnTo>
                    <a:pt x="817" y="13"/>
                  </a:lnTo>
                  <a:lnTo>
                    <a:pt x="861" y="23"/>
                  </a:lnTo>
                  <a:lnTo>
                    <a:pt x="902" y="36"/>
                  </a:lnTo>
                  <a:lnTo>
                    <a:pt x="945" y="52"/>
                  </a:lnTo>
                  <a:lnTo>
                    <a:pt x="986" y="71"/>
                  </a:lnTo>
                  <a:lnTo>
                    <a:pt x="1025" y="91"/>
                  </a:lnTo>
                  <a:lnTo>
                    <a:pt x="1063" y="116"/>
                  </a:lnTo>
                  <a:lnTo>
                    <a:pt x="1099" y="141"/>
                  </a:lnTo>
                  <a:lnTo>
                    <a:pt x="1134" y="169"/>
                  </a:lnTo>
                  <a:lnTo>
                    <a:pt x="1166" y="200"/>
                  </a:lnTo>
                  <a:lnTo>
                    <a:pt x="1196" y="233"/>
                  </a:lnTo>
                  <a:lnTo>
                    <a:pt x="1225" y="267"/>
                  </a:lnTo>
                  <a:lnTo>
                    <a:pt x="1251" y="303"/>
                  </a:lnTo>
                  <a:lnTo>
                    <a:pt x="1275" y="341"/>
                  </a:lnTo>
                  <a:lnTo>
                    <a:pt x="1296" y="381"/>
                  </a:lnTo>
                  <a:lnTo>
                    <a:pt x="1314" y="422"/>
                  </a:lnTo>
                  <a:lnTo>
                    <a:pt x="1329" y="464"/>
                  </a:lnTo>
                  <a:lnTo>
                    <a:pt x="1343" y="507"/>
                  </a:lnTo>
                  <a:lnTo>
                    <a:pt x="1352" y="550"/>
                  </a:lnTo>
                  <a:lnTo>
                    <a:pt x="1361" y="594"/>
                  </a:lnTo>
                  <a:lnTo>
                    <a:pt x="1365" y="637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ru-RU" sz="1800" spc="-1" strike="noStrike">
                  <a:solidFill>
                    <a:srgbClr val="ffffff"/>
                  </a:solidFill>
                  <a:latin typeface="Noto Sans"/>
                  <a:ea typeface="Noto Sans CJK SC"/>
                </a:rPr>
                <a:t>4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34" name="Прямая соединительная линия 20"/>
            <p:cNvSpPr/>
            <p:nvPr/>
          </p:nvSpPr>
          <p:spPr>
            <a:xfrm flipH="1">
              <a:off x="4677120" y="5041080"/>
              <a:ext cx="3020760" cy="360"/>
            </a:xfrm>
            <a:prstGeom prst="line">
              <a:avLst/>
            </a:prstGeom>
            <a:ln cap="rnd" w="1044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5" name="Полилиния: фигура 21"/>
            <p:cNvSpPr/>
            <p:nvPr/>
          </p:nvSpPr>
          <p:spPr>
            <a:xfrm>
              <a:off x="7666200" y="5010480"/>
              <a:ext cx="60840" cy="60840"/>
            </a:xfrm>
            <a:custGeom>
              <a:avLst/>
              <a:gdLst/>
              <a:ahLst/>
              <a:rect l="l" t="t" r="r" b="b"/>
              <a:pathLst>
                <a:path w="171" h="171">
                  <a:moveTo>
                    <a:pt x="85" y="171"/>
                  </a:moveTo>
                  <a:lnTo>
                    <a:pt x="90" y="171"/>
                  </a:lnTo>
                  <a:lnTo>
                    <a:pt x="96" y="170"/>
                  </a:lnTo>
                  <a:lnTo>
                    <a:pt x="102" y="169"/>
                  </a:lnTo>
                  <a:lnTo>
                    <a:pt x="107" y="168"/>
                  </a:lnTo>
                  <a:lnTo>
                    <a:pt x="112" y="166"/>
                  </a:lnTo>
                  <a:lnTo>
                    <a:pt x="118" y="164"/>
                  </a:lnTo>
                  <a:lnTo>
                    <a:pt x="123" y="162"/>
                  </a:lnTo>
                  <a:lnTo>
                    <a:pt x="127" y="159"/>
                  </a:lnTo>
                  <a:lnTo>
                    <a:pt x="132" y="156"/>
                  </a:lnTo>
                  <a:lnTo>
                    <a:pt x="137" y="153"/>
                  </a:lnTo>
                  <a:lnTo>
                    <a:pt x="141" y="150"/>
                  </a:lnTo>
                  <a:lnTo>
                    <a:pt x="145" y="146"/>
                  </a:lnTo>
                  <a:lnTo>
                    <a:pt x="149" y="141"/>
                  </a:lnTo>
                  <a:lnTo>
                    <a:pt x="153" y="138"/>
                  </a:lnTo>
                  <a:lnTo>
                    <a:pt x="156" y="133"/>
                  </a:lnTo>
                  <a:lnTo>
                    <a:pt x="159" y="128"/>
                  </a:lnTo>
                  <a:lnTo>
                    <a:pt x="162" y="123"/>
                  </a:lnTo>
                  <a:lnTo>
                    <a:pt x="164" y="118"/>
                  </a:lnTo>
                  <a:lnTo>
                    <a:pt x="166" y="113"/>
                  </a:lnTo>
                  <a:lnTo>
                    <a:pt x="168" y="107"/>
                  </a:lnTo>
                  <a:lnTo>
                    <a:pt x="169" y="103"/>
                  </a:lnTo>
                  <a:lnTo>
                    <a:pt x="170" y="97"/>
                  </a:lnTo>
                  <a:lnTo>
                    <a:pt x="171" y="91"/>
                  </a:lnTo>
                  <a:lnTo>
                    <a:pt x="171" y="86"/>
                  </a:lnTo>
                  <a:lnTo>
                    <a:pt x="171" y="80"/>
                  </a:lnTo>
                  <a:lnTo>
                    <a:pt x="170" y="74"/>
                  </a:lnTo>
                  <a:lnTo>
                    <a:pt x="169" y="69"/>
                  </a:lnTo>
                  <a:lnTo>
                    <a:pt x="168" y="63"/>
                  </a:lnTo>
                  <a:lnTo>
                    <a:pt x="166" y="58"/>
                  </a:lnTo>
                  <a:lnTo>
                    <a:pt x="164" y="53"/>
                  </a:lnTo>
                  <a:lnTo>
                    <a:pt x="162" y="47"/>
                  </a:lnTo>
                  <a:lnTo>
                    <a:pt x="159" y="42"/>
                  </a:lnTo>
                  <a:lnTo>
                    <a:pt x="156" y="38"/>
                  </a:lnTo>
                  <a:lnTo>
                    <a:pt x="153" y="33"/>
                  </a:lnTo>
                  <a:lnTo>
                    <a:pt x="149" y="29"/>
                  </a:lnTo>
                  <a:lnTo>
                    <a:pt x="145" y="25"/>
                  </a:lnTo>
                  <a:lnTo>
                    <a:pt x="141" y="21"/>
                  </a:lnTo>
                  <a:lnTo>
                    <a:pt x="137" y="18"/>
                  </a:lnTo>
                  <a:lnTo>
                    <a:pt x="132" y="14"/>
                  </a:lnTo>
                  <a:lnTo>
                    <a:pt x="127" y="11"/>
                  </a:lnTo>
                  <a:lnTo>
                    <a:pt x="123" y="8"/>
                  </a:lnTo>
                  <a:lnTo>
                    <a:pt x="118" y="7"/>
                  </a:lnTo>
                  <a:lnTo>
                    <a:pt x="112" y="5"/>
                  </a:lnTo>
                  <a:lnTo>
                    <a:pt x="107" y="3"/>
                  </a:lnTo>
                  <a:lnTo>
                    <a:pt x="102" y="2"/>
                  </a:lnTo>
                  <a:lnTo>
                    <a:pt x="96" y="1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8" y="2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3" y="7"/>
                  </a:lnTo>
                  <a:lnTo>
                    <a:pt x="47" y="8"/>
                  </a:lnTo>
                  <a:lnTo>
                    <a:pt x="42" y="11"/>
                  </a:lnTo>
                  <a:lnTo>
                    <a:pt x="38" y="14"/>
                  </a:lnTo>
                  <a:lnTo>
                    <a:pt x="33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8" y="33"/>
                  </a:lnTo>
                  <a:lnTo>
                    <a:pt x="14" y="38"/>
                  </a:lnTo>
                  <a:lnTo>
                    <a:pt x="11" y="42"/>
                  </a:lnTo>
                  <a:lnTo>
                    <a:pt x="8" y="47"/>
                  </a:lnTo>
                  <a:lnTo>
                    <a:pt x="7" y="53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2" y="69"/>
                  </a:lnTo>
                  <a:lnTo>
                    <a:pt x="1" y="74"/>
                  </a:lnTo>
                  <a:lnTo>
                    <a:pt x="0" y="80"/>
                  </a:lnTo>
                  <a:lnTo>
                    <a:pt x="0" y="86"/>
                  </a:lnTo>
                  <a:lnTo>
                    <a:pt x="0" y="91"/>
                  </a:lnTo>
                  <a:lnTo>
                    <a:pt x="1" y="97"/>
                  </a:lnTo>
                  <a:lnTo>
                    <a:pt x="2" y="103"/>
                  </a:lnTo>
                  <a:lnTo>
                    <a:pt x="3" y="107"/>
                  </a:lnTo>
                  <a:lnTo>
                    <a:pt x="5" y="113"/>
                  </a:lnTo>
                  <a:lnTo>
                    <a:pt x="7" y="118"/>
                  </a:lnTo>
                  <a:lnTo>
                    <a:pt x="8" y="123"/>
                  </a:lnTo>
                  <a:lnTo>
                    <a:pt x="11" y="128"/>
                  </a:lnTo>
                  <a:lnTo>
                    <a:pt x="14" y="133"/>
                  </a:lnTo>
                  <a:lnTo>
                    <a:pt x="18" y="138"/>
                  </a:lnTo>
                  <a:lnTo>
                    <a:pt x="21" y="141"/>
                  </a:lnTo>
                  <a:lnTo>
                    <a:pt x="25" y="146"/>
                  </a:lnTo>
                  <a:lnTo>
                    <a:pt x="29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2" y="159"/>
                  </a:lnTo>
                  <a:lnTo>
                    <a:pt x="47" y="162"/>
                  </a:lnTo>
                  <a:lnTo>
                    <a:pt x="53" y="164"/>
                  </a:lnTo>
                  <a:lnTo>
                    <a:pt x="58" y="166"/>
                  </a:lnTo>
                  <a:lnTo>
                    <a:pt x="63" y="168"/>
                  </a:lnTo>
                  <a:lnTo>
                    <a:pt x="68" y="169"/>
                  </a:lnTo>
                  <a:lnTo>
                    <a:pt x="74" y="170"/>
                  </a:lnTo>
                  <a:lnTo>
                    <a:pt x="79" y="171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36" name="PlaceHolder 2"/>
          <p:cNvSpPr>
            <a:spLocks noGrp="1"/>
          </p:cNvSpPr>
          <p:nvPr>
            <p:ph type="title"/>
          </p:nvPr>
        </p:nvSpPr>
        <p:spPr>
          <a:xfrm>
            <a:off x="3060000" y="1110960"/>
            <a:ext cx="3253320" cy="1597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2200" spc="-1" strike="noStrike">
                <a:solidFill>
                  <a:srgbClr val="60c4e4"/>
                </a:solidFill>
                <a:latin typeface="Calibri"/>
              </a:rPr>
              <a:t>              </a:t>
            </a:r>
            <a:br>
              <a:rPr sz="2200"/>
            </a:br>
            <a:r>
              <a:rPr b="1" lang="ru-RU" sz="2200" spc="-1" strike="noStrike">
                <a:solidFill>
                  <a:srgbClr val="60c4e4"/>
                </a:solidFill>
                <a:latin typeface="Calibri"/>
              </a:rPr>
              <a:t>            </a:t>
            </a:r>
            <a:r>
              <a:rPr b="1" lang="ru-RU" sz="3200" spc="-1" strike="noStrike">
                <a:solidFill>
                  <a:srgbClr val="60c4e4"/>
                </a:solidFill>
                <a:latin typeface="Calibri"/>
              </a:rPr>
              <a:t>das Brot</a:t>
            </a:r>
            <a:r>
              <a:rPr b="1" lang="ru-RU" sz="2200" spc="-1" strike="noStrike">
                <a:solidFill>
                  <a:srgbClr val="60c4e4"/>
                </a:solidFill>
                <a:latin typeface="Calibri"/>
              </a:rPr>
              <a:t>                    </a:t>
            </a:r>
            <a:endParaRPr b="0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title"/>
          </p:nvPr>
        </p:nvSpPr>
        <p:spPr>
          <a:xfrm>
            <a:off x="5051520" y="2410200"/>
            <a:ext cx="3331800" cy="94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e54b89"/>
                </a:solidFill>
                <a:latin typeface="Calibri"/>
              </a:rPr>
              <a:t>das Wurstbrot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title"/>
          </p:nvPr>
        </p:nvSpPr>
        <p:spPr>
          <a:xfrm>
            <a:off x="2700000" y="3174480"/>
            <a:ext cx="3599640" cy="127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2200" spc="-1" strike="noStrike">
                <a:solidFill>
                  <a:srgbClr val="f8b622"/>
                </a:solidFill>
                <a:latin typeface="Calibri"/>
              </a:rPr>
              <a:t>       </a:t>
            </a:r>
            <a:br>
              <a:rPr sz="2200"/>
            </a:br>
            <a:r>
              <a:rPr b="1" lang="ru-RU" sz="2200" spc="-1" strike="noStrike">
                <a:solidFill>
                  <a:srgbClr val="f8b622"/>
                </a:solidFill>
                <a:latin typeface="Calibri"/>
              </a:rPr>
              <a:t>     </a:t>
            </a:r>
            <a:r>
              <a:rPr b="1" lang="ru-RU" sz="3200" spc="-1" strike="noStrike">
                <a:solidFill>
                  <a:srgbClr val="f8b622"/>
                </a:solidFill>
                <a:latin typeface="Calibri"/>
              </a:rPr>
              <a:t>das Käsebrot</a:t>
            </a:r>
            <a:r>
              <a:rPr b="1" lang="ru-RU" sz="2200" spc="-1" strike="noStrike">
                <a:solidFill>
                  <a:srgbClr val="f8b622"/>
                </a:solidFill>
                <a:latin typeface="Calibri"/>
              </a:rPr>
              <a:t>       </a:t>
            </a:r>
            <a:endParaRPr b="0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9" name="PlaceHolder 5"/>
          <p:cNvSpPr>
            <a:spLocks noGrp="1"/>
          </p:cNvSpPr>
          <p:nvPr>
            <p:ph type="title"/>
          </p:nvPr>
        </p:nvSpPr>
        <p:spPr>
          <a:xfrm>
            <a:off x="5051520" y="4415400"/>
            <a:ext cx="3408480" cy="67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7f59ae"/>
                </a:solidFill>
                <a:latin typeface="Calibri"/>
              </a:rPr>
              <a:t>das Brötchen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40" name="Рисунок 26" descr=""/>
          <p:cNvPicPr/>
          <p:nvPr/>
        </p:nvPicPr>
        <p:blipFill>
          <a:blip r:embed="rId1"/>
          <a:stretch/>
        </p:blipFill>
        <p:spPr>
          <a:xfrm>
            <a:off x="2700000" y="1110960"/>
            <a:ext cx="1447920" cy="963360"/>
          </a:xfrm>
          <a:prstGeom prst="rect">
            <a:avLst/>
          </a:prstGeom>
          <a:ln w="0">
            <a:noFill/>
          </a:ln>
        </p:spPr>
      </p:pic>
      <p:pic>
        <p:nvPicPr>
          <p:cNvPr id="341" name="Рисунок 27" descr=""/>
          <p:cNvPicPr/>
          <p:nvPr/>
        </p:nvPicPr>
        <p:blipFill>
          <a:blip r:embed="rId2"/>
          <a:stretch/>
        </p:blipFill>
        <p:spPr>
          <a:xfrm>
            <a:off x="8383680" y="2397600"/>
            <a:ext cx="1155960" cy="719640"/>
          </a:xfrm>
          <a:prstGeom prst="rect">
            <a:avLst/>
          </a:prstGeom>
          <a:ln w="0">
            <a:noFill/>
          </a:ln>
        </p:spPr>
      </p:pic>
      <p:pic>
        <p:nvPicPr>
          <p:cNvPr id="342" name="Рисунок 28" descr=""/>
          <p:cNvPicPr/>
          <p:nvPr/>
        </p:nvPicPr>
        <p:blipFill>
          <a:blip r:embed="rId3"/>
          <a:stretch/>
        </p:blipFill>
        <p:spPr>
          <a:xfrm>
            <a:off x="2271240" y="3174480"/>
            <a:ext cx="968400" cy="785160"/>
          </a:xfrm>
          <a:prstGeom prst="rect">
            <a:avLst/>
          </a:prstGeom>
          <a:ln w="0">
            <a:noFill/>
          </a:ln>
        </p:spPr>
      </p:pic>
      <p:pic>
        <p:nvPicPr>
          <p:cNvPr id="343" name="Рисунок 29" descr=""/>
          <p:cNvPicPr/>
          <p:nvPr/>
        </p:nvPicPr>
        <p:blipFill>
          <a:blip r:embed="rId4"/>
          <a:stretch/>
        </p:blipFill>
        <p:spPr>
          <a:xfrm>
            <a:off x="8100000" y="3960000"/>
            <a:ext cx="1869120" cy="1047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1500">
        <p:random/>
        <p:sndAc>
          <p:stSnd>
            <p:snd r:embed="rId5" name="audio2.wav"/>
          </p:stSnd>
        </p:sndAc>
      </p:transition>
    </mc:Choice>
    <mc:Fallback>
      <p:transition spd="slow">
        <p:random/>
        <p:sndAc>
          <p:stSnd>
            <p:snd r:embed="rId5" name="audio2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2520000" y="1922400"/>
            <a:ext cx="3887640" cy="1950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60c4e4"/>
                </a:solidFill>
                <a:latin typeface="Noto Sans"/>
              </a:rPr>
              <a:t>die Milch</a:t>
            </a:r>
            <a:br>
              <a:rPr sz="3200"/>
            </a:br>
            <a:r>
              <a:rPr b="1" lang="ru-RU" sz="3200" spc="-1" strike="noStrike">
                <a:solidFill>
                  <a:srgbClr val="60c4e4"/>
                </a:solidFill>
                <a:latin typeface="Noto Sans"/>
              </a:rPr>
              <a:t>das Mineralwasser</a:t>
            </a:r>
            <a:br>
              <a:rPr sz="3200"/>
            </a:br>
            <a:r>
              <a:rPr b="1" lang="ru-RU" sz="3200" spc="-1" strike="noStrike">
                <a:solidFill>
                  <a:srgbClr val="60c4e4"/>
                </a:solidFill>
                <a:latin typeface="Noto Sans"/>
              </a:rPr>
              <a:t>der Saft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5" name="Полилиния: фигура 2"/>
          <p:cNvSpPr/>
          <p:nvPr/>
        </p:nvSpPr>
        <p:spPr>
          <a:xfrm>
            <a:off x="900000" y="180000"/>
            <a:ext cx="2519280" cy="1439280"/>
          </a:xfrm>
          <a:custGeom>
            <a:avLst/>
            <a:gdLst/>
            <a:ahLst/>
            <a:rect l="l" t="t" r="r" b="b"/>
            <a:pathLst>
              <a:path w="7000" h="4000">
                <a:moveTo>
                  <a:pt x="7000" y="2000"/>
                </a:moveTo>
                <a:lnTo>
                  <a:pt x="6993" y="2131"/>
                </a:lnTo>
                <a:lnTo>
                  <a:pt x="6969" y="2261"/>
                </a:lnTo>
                <a:lnTo>
                  <a:pt x="6933" y="2391"/>
                </a:lnTo>
                <a:lnTo>
                  <a:pt x="6881" y="2518"/>
                </a:lnTo>
                <a:lnTo>
                  <a:pt x="6813" y="2643"/>
                </a:lnTo>
                <a:lnTo>
                  <a:pt x="6732" y="2765"/>
                </a:lnTo>
                <a:lnTo>
                  <a:pt x="6638" y="2884"/>
                </a:lnTo>
                <a:lnTo>
                  <a:pt x="6530" y="3000"/>
                </a:lnTo>
                <a:lnTo>
                  <a:pt x="6408" y="3112"/>
                </a:lnTo>
                <a:lnTo>
                  <a:pt x="6276" y="3217"/>
                </a:lnTo>
                <a:lnTo>
                  <a:pt x="6129" y="3319"/>
                </a:lnTo>
                <a:lnTo>
                  <a:pt x="5974" y="3414"/>
                </a:lnTo>
                <a:lnTo>
                  <a:pt x="5808" y="3503"/>
                </a:lnTo>
                <a:lnTo>
                  <a:pt x="5630" y="3586"/>
                </a:lnTo>
                <a:lnTo>
                  <a:pt x="5446" y="3662"/>
                </a:lnTo>
                <a:lnTo>
                  <a:pt x="5250" y="3731"/>
                </a:lnTo>
                <a:lnTo>
                  <a:pt x="5048" y="3793"/>
                </a:lnTo>
                <a:lnTo>
                  <a:pt x="4838" y="3847"/>
                </a:lnTo>
                <a:lnTo>
                  <a:pt x="4625" y="3893"/>
                </a:lnTo>
                <a:lnTo>
                  <a:pt x="4406" y="3931"/>
                </a:lnTo>
                <a:lnTo>
                  <a:pt x="4184" y="3961"/>
                </a:lnTo>
                <a:lnTo>
                  <a:pt x="3957" y="3982"/>
                </a:lnTo>
                <a:lnTo>
                  <a:pt x="3729" y="3995"/>
                </a:lnTo>
                <a:lnTo>
                  <a:pt x="3500" y="4000"/>
                </a:lnTo>
                <a:lnTo>
                  <a:pt x="3271" y="3995"/>
                </a:lnTo>
                <a:lnTo>
                  <a:pt x="3041" y="3982"/>
                </a:lnTo>
                <a:lnTo>
                  <a:pt x="2816" y="3961"/>
                </a:lnTo>
                <a:lnTo>
                  <a:pt x="2594" y="3931"/>
                </a:lnTo>
                <a:lnTo>
                  <a:pt x="2375" y="3893"/>
                </a:lnTo>
                <a:lnTo>
                  <a:pt x="2162" y="3847"/>
                </a:lnTo>
                <a:lnTo>
                  <a:pt x="1952" y="3793"/>
                </a:lnTo>
                <a:lnTo>
                  <a:pt x="1750" y="3731"/>
                </a:lnTo>
                <a:lnTo>
                  <a:pt x="1554" y="3662"/>
                </a:lnTo>
                <a:lnTo>
                  <a:pt x="1368" y="3586"/>
                </a:lnTo>
                <a:lnTo>
                  <a:pt x="1192" y="3503"/>
                </a:lnTo>
                <a:lnTo>
                  <a:pt x="1023" y="3414"/>
                </a:lnTo>
                <a:lnTo>
                  <a:pt x="868" y="3319"/>
                </a:lnTo>
                <a:lnTo>
                  <a:pt x="722" y="3217"/>
                </a:lnTo>
                <a:lnTo>
                  <a:pt x="589" y="3112"/>
                </a:lnTo>
                <a:lnTo>
                  <a:pt x="468" y="3000"/>
                </a:lnTo>
                <a:lnTo>
                  <a:pt x="360" y="2884"/>
                </a:lnTo>
                <a:lnTo>
                  <a:pt x="265" y="2765"/>
                </a:lnTo>
                <a:lnTo>
                  <a:pt x="184" y="2643"/>
                </a:lnTo>
                <a:lnTo>
                  <a:pt x="119" y="2518"/>
                </a:lnTo>
                <a:lnTo>
                  <a:pt x="67" y="2391"/>
                </a:lnTo>
                <a:lnTo>
                  <a:pt x="29" y="2261"/>
                </a:lnTo>
                <a:lnTo>
                  <a:pt x="7" y="2131"/>
                </a:lnTo>
                <a:lnTo>
                  <a:pt x="0" y="2000"/>
                </a:lnTo>
                <a:lnTo>
                  <a:pt x="7" y="1869"/>
                </a:lnTo>
                <a:lnTo>
                  <a:pt x="29" y="1738"/>
                </a:lnTo>
                <a:lnTo>
                  <a:pt x="67" y="1609"/>
                </a:lnTo>
                <a:lnTo>
                  <a:pt x="119" y="1482"/>
                </a:lnTo>
                <a:lnTo>
                  <a:pt x="184" y="1357"/>
                </a:lnTo>
                <a:lnTo>
                  <a:pt x="265" y="1235"/>
                </a:lnTo>
                <a:lnTo>
                  <a:pt x="360" y="1116"/>
                </a:lnTo>
                <a:lnTo>
                  <a:pt x="468" y="1000"/>
                </a:lnTo>
                <a:lnTo>
                  <a:pt x="589" y="888"/>
                </a:lnTo>
                <a:lnTo>
                  <a:pt x="724" y="781"/>
                </a:lnTo>
                <a:lnTo>
                  <a:pt x="868" y="680"/>
                </a:lnTo>
                <a:lnTo>
                  <a:pt x="1026" y="585"/>
                </a:lnTo>
                <a:lnTo>
                  <a:pt x="1192" y="496"/>
                </a:lnTo>
                <a:lnTo>
                  <a:pt x="1368" y="413"/>
                </a:lnTo>
                <a:lnTo>
                  <a:pt x="1554" y="337"/>
                </a:lnTo>
                <a:lnTo>
                  <a:pt x="1750" y="267"/>
                </a:lnTo>
                <a:lnTo>
                  <a:pt x="1952" y="206"/>
                </a:lnTo>
                <a:lnTo>
                  <a:pt x="2162" y="152"/>
                </a:lnTo>
                <a:lnTo>
                  <a:pt x="2375" y="105"/>
                </a:lnTo>
                <a:lnTo>
                  <a:pt x="2594" y="68"/>
                </a:lnTo>
                <a:lnTo>
                  <a:pt x="2816" y="39"/>
                </a:lnTo>
                <a:lnTo>
                  <a:pt x="3041" y="17"/>
                </a:lnTo>
                <a:lnTo>
                  <a:pt x="3271" y="4"/>
                </a:lnTo>
                <a:lnTo>
                  <a:pt x="3500" y="0"/>
                </a:lnTo>
                <a:lnTo>
                  <a:pt x="3729" y="4"/>
                </a:lnTo>
                <a:lnTo>
                  <a:pt x="3957" y="17"/>
                </a:lnTo>
                <a:lnTo>
                  <a:pt x="4184" y="39"/>
                </a:lnTo>
                <a:lnTo>
                  <a:pt x="4406" y="68"/>
                </a:lnTo>
                <a:lnTo>
                  <a:pt x="4625" y="105"/>
                </a:lnTo>
                <a:lnTo>
                  <a:pt x="4838" y="152"/>
                </a:lnTo>
                <a:lnTo>
                  <a:pt x="5048" y="206"/>
                </a:lnTo>
                <a:lnTo>
                  <a:pt x="5250" y="267"/>
                </a:lnTo>
                <a:lnTo>
                  <a:pt x="5446" y="337"/>
                </a:lnTo>
                <a:lnTo>
                  <a:pt x="5630" y="413"/>
                </a:lnTo>
                <a:lnTo>
                  <a:pt x="5808" y="496"/>
                </a:lnTo>
                <a:lnTo>
                  <a:pt x="5974" y="585"/>
                </a:lnTo>
                <a:lnTo>
                  <a:pt x="6129" y="680"/>
                </a:lnTo>
                <a:lnTo>
                  <a:pt x="6276" y="781"/>
                </a:lnTo>
                <a:lnTo>
                  <a:pt x="6408" y="888"/>
                </a:lnTo>
                <a:lnTo>
                  <a:pt x="6530" y="1000"/>
                </a:lnTo>
                <a:lnTo>
                  <a:pt x="6638" y="1116"/>
                </a:lnTo>
                <a:lnTo>
                  <a:pt x="6732" y="1235"/>
                </a:lnTo>
                <a:lnTo>
                  <a:pt x="6813" y="1357"/>
                </a:lnTo>
                <a:lnTo>
                  <a:pt x="6881" y="1482"/>
                </a:lnTo>
                <a:lnTo>
                  <a:pt x="6933" y="1609"/>
                </a:lnTo>
                <a:lnTo>
                  <a:pt x="6969" y="1738"/>
                </a:lnTo>
                <a:lnTo>
                  <a:pt x="6993" y="1869"/>
                </a:lnTo>
                <a:close/>
              </a:path>
            </a:pathLst>
          </a:custGeom>
          <a:solidFill>
            <a:srgbClr val="f8b62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 anchorCtr="1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rgbClr val="7f59ae"/>
                </a:solidFill>
                <a:latin typeface="Noto Sans"/>
                <a:ea typeface="Noto Sans CJK SC"/>
              </a:rPr>
              <a:t>Getränke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title"/>
          </p:nvPr>
        </p:nvSpPr>
        <p:spPr>
          <a:xfrm>
            <a:off x="2977920" y="3820320"/>
            <a:ext cx="2961720" cy="1312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br>
              <a:rPr sz="1200"/>
            </a:br>
            <a:r>
              <a:rPr b="0" lang="ru-RU" sz="3200" spc="-1" strike="noStrike">
                <a:latin typeface="Comic Sans MS"/>
              </a:rPr>
              <a:t>der Tee mit Kuchen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47" name="Рисунок 4" descr=""/>
          <p:cNvPicPr/>
          <p:nvPr/>
        </p:nvPicPr>
        <p:blipFill>
          <a:blip r:embed="rId1"/>
          <a:stretch/>
        </p:blipFill>
        <p:spPr>
          <a:xfrm>
            <a:off x="8280000" y="922320"/>
            <a:ext cx="1362600" cy="1057320"/>
          </a:xfrm>
          <a:prstGeom prst="rect">
            <a:avLst/>
          </a:prstGeom>
          <a:ln w="0">
            <a:noFill/>
          </a:ln>
        </p:spPr>
      </p:pic>
      <p:pic>
        <p:nvPicPr>
          <p:cNvPr id="348" name="Рисунок 5" descr=""/>
          <p:cNvPicPr/>
          <p:nvPr/>
        </p:nvPicPr>
        <p:blipFill>
          <a:blip r:embed="rId2"/>
          <a:stretch/>
        </p:blipFill>
        <p:spPr>
          <a:xfrm>
            <a:off x="7171200" y="1980000"/>
            <a:ext cx="1108440" cy="1108440"/>
          </a:xfrm>
          <a:prstGeom prst="rect">
            <a:avLst/>
          </a:prstGeom>
          <a:ln w="0">
            <a:noFill/>
          </a:ln>
        </p:spPr>
      </p:pic>
      <p:pic>
        <p:nvPicPr>
          <p:cNvPr id="349" name="Рисунок 6" descr=""/>
          <p:cNvPicPr/>
          <p:nvPr/>
        </p:nvPicPr>
        <p:blipFill>
          <a:blip r:embed="rId3"/>
          <a:stretch/>
        </p:blipFill>
        <p:spPr>
          <a:xfrm>
            <a:off x="8280000" y="3063960"/>
            <a:ext cx="1433160" cy="895680"/>
          </a:xfrm>
          <a:prstGeom prst="rect">
            <a:avLst/>
          </a:prstGeom>
          <a:ln w="0">
            <a:noFill/>
          </a:ln>
        </p:spPr>
      </p:pic>
      <p:pic>
        <p:nvPicPr>
          <p:cNvPr id="350" name="Рисунок 7" descr=""/>
          <p:cNvPicPr/>
          <p:nvPr/>
        </p:nvPicPr>
        <p:blipFill>
          <a:blip r:embed="rId4"/>
          <a:stretch/>
        </p:blipFill>
        <p:spPr>
          <a:xfrm>
            <a:off x="6950880" y="3960000"/>
            <a:ext cx="1328760" cy="1162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1500">
        <p:random/>
        <p:sndAc>
          <p:stSnd>
            <p:snd r:embed="rId5" name="audio3.wav"/>
          </p:stSnd>
        </p:sndAc>
      </p:transition>
    </mc:Choice>
    <mc:Fallback>
      <p:transition spd="slow">
        <p:random/>
        <p:sndAc>
          <p:stSnd>
            <p:snd r:embed="rId5" name="audio3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Полилиния: фигура 1"/>
          <p:cNvSpPr/>
          <p:nvPr/>
        </p:nvSpPr>
        <p:spPr>
          <a:xfrm>
            <a:off x="3600000" y="180000"/>
            <a:ext cx="2339280" cy="2159280"/>
          </a:xfrm>
          <a:custGeom>
            <a:avLst/>
            <a:gdLst/>
            <a:ahLst/>
            <a:rect l="l" t="t" r="r" b="b"/>
            <a:pathLst>
              <a:path w="6500" h="6000">
                <a:moveTo>
                  <a:pt x="6500" y="3000"/>
                </a:moveTo>
                <a:lnTo>
                  <a:pt x="6494" y="3197"/>
                </a:lnTo>
                <a:lnTo>
                  <a:pt x="6471" y="3391"/>
                </a:lnTo>
                <a:lnTo>
                  <a:pt x="6437" y="3586"/>
                </a:lnTo>
                <a:lnTo>
                  <a:pt x="6389" y="3777"/>
                </a:lnTo>
                <a:lnTo>
                  <a:pt x="6327" y="3964"/>
                </a:lnTo>
                <a:lnTo>
                  <a:pt x="6251" y="4147"/>
                </a:lnTo>
                <a:lnTo>
                  <a:pt x="6164" y="4326"/>
                </a:lnTo>
                <a:lnTo>
                  <a:pt x="6063" y="4500"/>
                </a:lnTo>
                <a:lnTo>
                  <a:pt x="5951" y="4668"/>
                </a:lnTo>
                <a:lnTo>
                  <a:pt x="5827" y="4826"/>
                </a:lnTo>
                <a:lnTo>
                  <a:pt x="5692" y="4978"/>
                </a:lnTo>
                <a:lnTo>
                  <a:pt x="5548" y="5121"/>
                </a:lnTo>
                <a:lnTo>
                  <a:pt x="5393" y="5254"/>
                </a:lnTo>
                <a:lnTo>
                  <a:pt x="5228" y="5379"/>
                </a:lnTo>
                <a:lnTo>
                  <a:pt x="5057" y="5493"/>
                </a:lnTo>
                <a:lnTo>
                  <a:pt x="4875" y="5597"/>
                </a:lnTo>
                <a:lnTo>
                  <a:pt x="4687" y="5690"/>
                </a:lnTo>
                <a:lnTo>
                  <a:pt x="4493" y="5771"/>
                </a:lnTo>
                <a:lnTo>
                  <a:pt x="4294" y="5840"/>
                </a:lnTo>
                <a:lnTo>
                  <a:pt x="4092" y="5896"/>
                </a:lnTo>
                <a:lnTo>
                  <a:pt x="3885" y="5942"/>
                </a:lnTo>
                <a:lnTo>
                  <a:pt x="3674" y="5973"/>
                </a:lnTo>
                <a:lnTo>
                  <a:pt x="3463" y="5992"/>
                </a:lnTo>
                <a:lnTo>
                  <a:pt x="3250" y="6000"/>
                </a:lnTo>
                <a:lnTo>
                  <a:pt x="3037" y="5992"/>
                </a:lnTo>
                <a:lnTo>
                  <a:pt x="2824" y="5973"/>
                </a:lnTo>
                <a:lnTo>
                  <a:pt x="2615" y="5942"/>
                </a:lnTo>
                <a:lnTo>
                  <a:pt x="2408" y="5896"/>
                </a:lnTo>
                <a:lnTo>
                  <a:pt x="2206" y="5840"/>
                </a:lnTo>
                <a:lnTo>
                  <a:pt x="2007" y="5771"/>
                </a:lnTo>
                <a:lnTo>
                  <a:pt x="1813" y="5690"/>
                </a:lnTo>
                <a:lnTo>
                  <a:pt x="1625" y="5597"/>
                </a:lnTo>
                <a:lnTo>
                  <a:pt x="1443" y="5493"/>
                </a:lnTo>
                <a:lnTo>
                  <a:pt x="1270" y="5379"/>
                </a:lnTo>
                <a:lnTo>
                  <a:pt x="1107" y="5254"/>
                </a:lnTo>
                <a:lnTo>
                  <a:pt x="950" y="5121"/>
                </a:lnTo>
                <a:lnTo>
                  <a:pt x="806" y="4978"/>
                </a:lnTo>
                <a:lnTo>
                  <a:pt x="670" y="4826"/>
                </a:lnTo>
                <a:lnTo>
                  <a:pt x="547" y="4668"/>
                </a:lnTo>
                <a:lnTo>
                  <a:pt x="434" y="4500"/>
                </a:lnTo>
                <a:lnTo>
                  <a:pt x="334" y="4326"/>
                </a:lnTo>
                <a:lnTo>
                  <a:pt x="246" y="4147"/>
                </a:lnTo>
                <a:lnTo>
                  <a:pt x="171" y="3964"/>
                </a:lnTo>
                <a:lnTo>
                  <a:pt x="111" y="3777"/>
                </a:lnTo>
                <a:lnTo>
                  <a:pt x="63" y="3586"/>
                </a:lnTo>
                <a:lnTo>
                  <a:pt x="27" y="3391"/>
                </a:lnTo>
                <a:lnTo>
                  <a:pt x="6" y="3197"/>
                </a:lnTo>
                <a:lnTo>
                  <a:pt x="0" y="3000"/>
                </a:lnTo>
                <a:lnTo>
                  <a:pt x="6" y="2803"/>
                </a:lnTo>
                <a:lnTo>
                  <a:pt x="27" y="2607"/>
                </a:lnTo>
                <a:lnTo>
                  <a:pt x="63" y="2414"/>
                </a:lnTo>
                <a:lnTo>
                  <a:pt x="111" y="2223"/>
                </a:lnTo>
                <a:lnTo>
                  <a:pt x="171" y="2036"/>
                </a:lnTo>
                <a:lnTo>
                  <a:pt x="246" y="1853"/>
                </a:lnTo>
                <a:lnTo>
                  <a:pt x="334" y="1674"/>
                </a:lnTo>
                <a:lnTo>
                  <a:pt x="434" y="1500"/>
                </a:lnTo>
                <a:lnTo>
                  <a:pt x="547" y="1332"/>
                </a:lnTo>
                <a:lnTo>
                  <a:pt x="673" y="1172"/>
                </a:lnTo>
                <a:lnTo>
                  <a:pt x="806" y="1020"/>
                </a:lnTo>
                <a:lnTo>
                  <a:pt x="952" y="877"/>
                </a:lnTo>
                <a:lnTo>
                  <a:pt x="1107" y="744"/>
                </a:lnTo>
                <a:lnTo>
                  <a:pt x="1270" y="619"/>
                </a:lnTo>
                <a:lnTo>
                  <a:pt x="1443" y="505"/>
                </a:lnTo>
                <a:lnTo>
                  <a:pt x="1625" y="401"/>
                </a:lnTo>
                <a:lnTo>
                  <a:pt x="1813" y="308"/>
                </a:lnTo>
                <a:lnTo>
                  <a:pt x="2007" y="228"/>
                </a:lnTo>
                <a:lnTo>
                  <a:pt x="2206" y="158"/>
                </a:lnTo>
                <a:lnTo>
                  <a:pt x="2408" y="102"/>
                </a:lnTo>
                <a:lnTo>
                  <a:pt x="2615" y="58"/>
                </a:lnTo>
                <a:lnTo>
                  <a:pt x="2824" y="25"/>
                </a:lnTo>
                <a:lnTo>
                  <a:pt x="3037" y="6"/>
                </a:lnTo>
                <a:lnTo>
                  <a:pt x="3250" y="0"/>
                </a:lnTo>
                <a:lnTo>
                  <a:pt x="3463" y="6"/>
                </a:lnTo>
                <a:lnTo>
                  <a:pt x="3674" y="25"/>
                </a:lnTo>
                <a:lnTo>
                  <a:pt x="3885" y="58"/>
                </a:lnTo>
                <a:lnTo>
                  <a:pt x="4092" y="102"/>
                </a:lnTo>
                <a:lnTo>
                  <a:pt x="4294" y="158"/>
                </a:lnTo>
                <a:lnTo>
                  <a:pt x="4493" y="228"/>
                </a:lnTo>
                <a:lnTo>
                  <a:pt x="4687" y="308"/>
                </a:lnTo>
                <a:lnTo>
                  <a:pt x="4875" y="401"/>
                </a:lnTo>
                <a:lnTo>
                  <a:pt x="5057" y="505"/>
                </a:lnTo>
                <a:lnTo>
                  <a:pt x="5228" y="619"/>
                </a:lnTo>
                <a:lnTo>
                  <a:pt x="5393" y="744"/>
                </a:lnTo>
                <a:lnTo>
                  <a:pt x="5548" y="877"/>
                </a:lnTo>
                <a:lnTo>
                  <a:pt x="5692" y="1020"/>
                </a:lnTo>
                <a:lnTo>
                  <a:pt x="5827" y="1172"/>
                </a:lnTo>
                <a:lnTo>
                  <a:pt x="5951" y="1332"/>
                </a:lnTo>
                <a:lnTo>
                  <a:pt x="6063" y="1500"/>
                </a:lnTo>
                <a:lnTo>
                  <a:pt x="6164" y="1674"/>
                </a:lnTo>
                <a:lnTo>
                  <a:pt x="6251" y="1853"/>
                </a:lnTo>
                <a:lnTo>
                  <a:pt x="6327" y="2036"/>
                </a:lnTo>
                <a:lnTo>
                  <a:pt x="6389" y="2223"/>
                </a:lnTo>
                <a:lnTo>
                  <a:pt x="6437" y="2414"/>
                </a:lnTo>
                <a:lnTo>
                  <a:pt x="6471" y="2607"/>
                </a:lnTo>
                <a:lnTo>
                  <a:pt x="6494" y="2803"/>
                </a:ln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 anchorCtr="1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rgbClr val="ffff6d"/>
                </a:solidFill>
                <a:latin typeface="Noto Sans"/>
                <a:ea typeface="Noto Sans CJK SC"/>
              </a:rPr>
              <a:t>Fast food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5472000" y="4186080"/>
            <a:ext cx="388764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e7130"/>
                </a:solidFill>
                <a:latin typeface="Noto Sans"/>
              </a:rPr>
              <a:t>der Hamburger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 type="title"/>
          </p:nvPr>
        </p:nvSpPr>
        <p:spPr>
          <a:xfrm>
            <a:off x="6660000" y="1647360"/>
            <a:ext cx="266364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e7130"/>
                </a:solidFill>
                <a:latin typeface="Noto Sans"/>
              </a:rPr>
              <a:t>der Hotdog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 type="title"/>
          </p:nvPr>
        </p:nvSpPr>
        <p:spPr>
          <a:xfrm>
            <a:off x="6397920" y="2833200"/>
            <a:ext cx="2961720" cy="112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</a:pPr>
            <a:br>
              <a:rPr sz="1200"/>
            </a:br>
            <a:r>
              <a:rPr b="0" lang="ru-RU" sz="3200" spc="-1" strike="noStrike">
                <a:latin typeface="Noto Sans"/>
              </a:rPr>
              <a:t>die Pizza </a:t>
            </a:r>
            <a:br>
              <a:rPr sz="3200"/>
            </a:br>
            <a:r>
              <a:rPr b="0" lang="ru-RU" sz="3200" spc="-1" strike="noStrike">
                <a:latin typeface="Noto Sans"/>
              </a:rPr>
              <a:t>das Ketchup</a:t>
            </a:r>
            <a:endParaRPr b="0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55" name="Рисунок 5" descr=""/>
          <p:cNvPicPr/>
          <p:nvPr/>
        </p:nvPicPr>
        <p:blipFill>
          <a:blip r:embed="rId1"/>
          <a:stretch/>
        </p:blipFill>
        <p:spPr>
          <a:xfrm>
            <a:off x="6480000" y="2700000"/>
            <a:ext cx="719640" cy="539640"/>
          </a:xfrm>
          <a:prstGeom prst="rect">
            <a:avLst/>
          </a:prstGeom>
          <a:ln w="0">
            <a:noFill/>
          </a:ln>
        </p:spPr>
      </p:pic>
      <p:pic>
        <p:nvPicPr>
          <p:cNvPr id="356" name="Рисунок 6" descr=""/>
          <p:cNvPicPr/>
          <p:nvPr/>
        </p:nvPicPr>
        <p:blipFill>
          <a:blip r:embed="rId2"/>
          <a:stretch/>
        </p:blipFill>
        <p:spPr>
          <a:xfrm>
            <a:off x="5040000" y="4140000"/>
            <a:ext cx="719640" cy="568440"/>
          </a:xfrm>
          <a:prstGeom prst="rect">
            <a:avLst/>
          </a:prstGeom>
          <a:ln w="0">
            <a:noFill/>
          </a:ln>
        </p:spPr>
      </p:pic>
      <p:pic>
        <p:nvPicPr>
          <p:cNvPr id="357" name="Рисунок 7" descr=""/>
          <p:cNvPicPr/>
          <p:nvPr/>
        </p:nvPicPr>
        <p:blipFill>
          <a:blip r:embed="rId3"/>
          <a:stretch/>
        </p:blipFill>
        <p:spPr>
          <a:xfrm>
            <a:off x="5760000" y="3420000"/>
            <a:ext cx="878760" cy="584640"/>
          </a:xfrm>
          <a:prstGeom prst="rect">
            <a:avLst/>
          </a:prstGeom>
          <a:ln w="0">
            <a:noFill/>
          </a:ln>
        </p:spPr>
      </p:pic>
      <p:pic>
        <p:nvPicPr>
          <p:cNvPr id="358" name="Рисунок 8" descr=""/>
          <p:cNvPicPr/>
          <p:nvPr/>
        </p:nvPicPr>
        <p:blipFill>
          <a:blip r:embed="rId4"/>
          <a:stretch/>
        </p:blipFill>
        <p:spPr>
          <a:xfrm>
            <a:off x="5836320" y="1721880"/>
            <a:ext cx="823320" cy="617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1500">
        <p:random/>
        <p:sndAc>
          <p:stSnd>
            <p:snd r:embed="rId5" name="audio4.wav"/>
          </p:stSnd>
        </p:sndAc>
      </p:transition>
    </mc:Choice>
    <mc:Fallback>
      <p:transition spd="slow">
        <p:random/>
        <p:sndAc>
          <p:stSnd>
            <p:snd r:embed="rId5" name="audio4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Application>LibreOffice/7.3.5.2$Linux_X86_64 LibreOffice_project/30$Build-2</Application>
  <AppVersion>15.0000</AppVersion>
  <Words>144</Words>
  <Paragraphs>81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2022-09-05T21:51:20Z</dcterms:created>
  <dc:creator>Makc D.</dc:creator>
  <dc:description/>
  <dc:language>ru-RU</dc:language>
  <cp:lastModifiedBy/>
  <dcterms:modified xsi:type="dcterms:W3CDTF">2022-09-08T23:14:05Z</dcterms:modified>
  <cp:revision>19</cp:revision>
  <dc:subject/>
  <dc:title>Candy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7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