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1" r:id="rId12"/>
    <p:sldId id="265" r:id="rId13"/>
    <p:sldId id="266" r:id="rId14"/>
    <p:sldId id="267" r:id="rId15"/>
    <p:sldId id="268" r:id="rId16"/>
    <p:sldId id="269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E7816-E386-4DA5-8834-81DF096EF53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5DCEA-871F-4ECB-AF71-FDAE99813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70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5DCEA-871F-4ECB-AF71-FDAE998131C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13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1445-C48A-45A7-9465-78B3F8149B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390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053CF-B685-4952-8E33-57DBB0795A9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09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747F4-4B06-4969-8D7F-8F488154CAF9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044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4E3E-CC41-473D-B4C9-4BF491D3FD31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68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62E2-F4D4-4AE4-9F1A-007A9B3CAB8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34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F4F-5DF7-4F27-90E4-B690A65C0DC9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14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7F31-0AC7-413B-95EA-07CD36E339A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670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6CE4-B7F4-45F9-889C-DD6B5D33E0B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272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EA4-CF3B-45BD-B211-4A7BECA9D94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79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7AFB-6EC0-490A-BBD1-254CB0667D0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048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28B-970E-462A-BC03-F90BC9C9CB3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777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A3A2B-A129-4EA8-AE7D-998EDA1CFDF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248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5811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6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6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серцево-судинної</a:t>
            </a:r>
            <a:r>
              <a:rPr lang="ru-RU" sz="6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125" y="3289365"/>
            <a:ext cx="4860032" cy="356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490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аритмії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4536504" cy="3456384"/>
          </a:xfrm>
        </p:spPr>
        <p:txBody>
          <a:bodyPr/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паління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алкоголю,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емоціями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88840"/>
            <a:ext cx="3816424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3173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92896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uk-UA" sz="8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 АРТЕРІЙ</a:t>
            </a:r>
            <a:endParaRPr lang="ru-RU" sz="8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610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ІНСУЛЬТ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680520" cy="3240360"/>
          </a:xfrm>
        </p:spPr>
        <p:txBody>
          <a:bodyPr/>
          <a:lstStyle/>
          <a:p>
            <a:pPr marL="0" indent="0" algn="just">
              <a:buNone/>
            </a:pPr>
            <a:endParaRPr lang="ru-RU" sz="2800" b="1" u="sng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Інсульт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гостре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спричинює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ушкодження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розлади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3888432" cy="3029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010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інсульту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3958208" cy="4114800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похилий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гіпертонія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негативними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емоціями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паління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теросклероз.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436" y="2132856"/>
            <a:ext cx="4176464" cy="3132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4383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ДИСТОНІЯ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5" y="1771650"/>
            <a:ext cx="4548465" cy="4393654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Дистонія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—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кровопостачання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001" y="2132856"/>
            <a:ext cx="3843879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806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дистонії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060848"/>
            <a:ext cx="4176464" cy="2736304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регуляція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060848"/>
            <a:ext cx="441893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697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АТЕРОСКЛЕРОЗ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4464496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Атеросклероз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—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хронічне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ущільненням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стінок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артерій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звуженням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просвіту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частим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утворенням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тромбів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01238"/>
            <a:ext cx="3755301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822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атеросклерозу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гіпертонія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цукровий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діабет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ожиріння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жирної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перенапруження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алкоголю. 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705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20888"/>
            <a:ext cx="7772400" cy="1143000"/>
          </a:xfrm>
        </p:spPr>
        <p:txBody>
          <a:bodyPr>
            <a:noAutofit/>
          </a:bodyPr>
          <a:lstStyle/>
          <a:p>
            <a:r>
              <a:rPr lang="uk-UA" sz="8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 ВЕН</a:t>
            </a:r>
            <a:endParaRPr lang="ru-RU" sz="8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962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ВАРИКОЗНЕ РОЗШИРЕННЯ ВЕН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71650"/>
            <a:ext cx="3598168" cy="460967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Варикозне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нерівномірним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вен.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379" y="1988840"/>
            <a:ext cx="3336032" cy="3542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96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36912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uk-UA" sz="8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СЕРЦЕВІ ХВОРОБИ</a:t>
            </a:r>
            <a:endParaRPr lang="ru-RU" sz="8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07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варикозу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792682" cy="2962447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гіподинамія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жирної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перенапруження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62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СЕРЦЕВІ ХВОРОБИ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4464496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 smtClean="0">
                <a:effectLst/>
                <a:latin typeface="Times New Roman" pitchFamily="18" charset="0"/>
                <a:cs typeface="Times New Roman" pitchFamily="18" charset="0"/>
              </a:rPr>
              <a:t>Серцеві</a:t>
            </a:r>
            <a:r>
              <a:rPr lang="ru-RU" sz="32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 —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цілий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ряд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захворювань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вражають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серце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серцево-судинну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систему.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Вивченням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хвороб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профілактикою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лікуванням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займається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кардіологія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88840"/>
            <a:ext cx="3816424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071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ХВОРОБІСТЬ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4392488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Щорічно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вперше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виявляється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2 млн.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хворих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цією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патологією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, з них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працездатного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Смертність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хвороб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кровообігу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займає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перше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і у 2-4 рази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вища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ЄС та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16832"/>
            <a:ext cx="41284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3387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ІНФАРКТ МІОКАРДА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4752528" cy="45376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Інфаркт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міокарда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патологічний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стан,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абсолютним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відносним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кровопостачання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міокарду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коронарних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артерій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змертвінням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60848"/>
            <a:ext cx="3067298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082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79652" cy="1325563"/>
          </a:xfrm>
        </p:spPr>
        <p:txBody>
          <a:bodyPr/>
          <a:lstStyle/>
          <a:p>
            <a:pPr algn="ctr"/>
            <a:r>
              <a:rPr lang="ru-RU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інфаркту</a:t>
            </a:r>
            <a: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міокарда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832337"/>
            <a:ext cx="3744416" cy="381642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тютюну </a:t>
            </a: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Ожиріння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84365"/>
            <a:ext cx="387626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1503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ГІПЕРТОНІЯ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25625"/>
            <a:ext cx="8964488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Гіпертонія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— синдром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артеріального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2393646"/>
            <a:ext cx="2880320" cy="4147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69" y="3789040"/>
            <a:ext cx="3365347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607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гіпертонії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1650"/>
            <a:ext cx="4608512" cy="3745582"/>
          </a:xfrm>
        </p:spPr>
        <p:txBody>
          <a:bodyPr/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паління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алкоголю,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теросклероз;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емоціями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76872"/>
            <a:ext cx="389690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3883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АРИТМІЯ СЕРЦЯ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4176464" cy="2880320"/>
          </a:xfrm>
        </p:spPr>
        <p:txBody>
          <a:bodyPr/>
          <a:lstStyle/>
          <a:p>
            <a:pPr marL="0" indent="0" algn="just">
              <a:buNone/>
            </a:pPr>
            <a:r>
              <a:rPr lang="vi-VN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Аритмі́ї се́рця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— група порушень діяльності серця, пов'язаних з розладом ритмічності, послідовності і сили скорочень серцевого м'яза.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3341365" cy="4031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196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</TotalTime>
  <Words>207</Words>
  <Application>Microsoft Office PowerPoint</Application>
  <PresentationFormat>Экран (4:3)</PresentationFormat>
  <Paragraphs>67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Хвороби  серцево-судинної системи </vt:lpstr>
      <vt:lpstr>СЕРЦЕВІ ХВОРОБИ</vt:lpstr>
      <vt:lpstr>СЕРЦЕВІ ХВОРОБИ</vt:lpstr>
      <vt:lpstr>ХВОРОБІСТЬ</vt:lpstr>
      <vt:lpstr>ІНФАРКТ МІОКАРДА</vt:lpstr>
      <vt:lpstr>Фактори ризику інфаркту міокарда</vt:lpstr>
      <vt:lpstr>ГІПЕРТОНІЯ</vt:lpstr>
      <vt:lpstr>Фактори ризику гіпертонії</vt:lpstr>
      <vt:lpstr>АРИТМІЯ СЕРЦЯ</vt:lpstr>
      <vt:lpstr>Фактори ризику аритмії</vt:lpstr>
      <vt:lpstr>ХВОРОБИ АРТЕРІЙ</vt:lpstr>
      <vt:lpstr>ІНСУЛЬТ</vt:lpstr>
      <vt:lpstr>Фактори ризику інсульту</vt:lpstr>
      <vt:lpstr>ДИСТОНІЯ</vt:lpstr>
      <vt:lpstr>Фактори ризику дистонії</vt:lpstr>
      <vt:lpstr>АТЕРОСКЛЕРОЗ</vt:lpstr>
      <vt:lpstr>Фактори ризику атеросклерозу</vt:lpstr>
      <vt:lpstr>ХВОРОБИ ВЕН</vt:lpstr>
      <vt:lpstr>ВАРИКОЗНЕ РОЗШИРЕННЯ ВЕН</vt:lpstr>
      <vt:lpstr>Фактори ризику варикозу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Хвороби серцево-судинної системи</dc:title>
  <dc:creator>ilona</dc:creator>
  <cp:lastModifiedBy>Лариса</cp:lastModifiedBy>
  <cp:revision>15</cp:revision>
  <dcterms:created xsi:type="dcterms:W3CDTF">2014-01-19T19:40:39Z</dcterms:created>
  <dcterms:modified xsi:type="dcterms:W3CDTF">2019-10-02T11:16:30Z</dcterms:modified>
</cp:coreProperties>
</file>