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61" r:id="rId5"/>
    <p:sldId id="276" r:id="rId6"/>
    <p:sldId id="281" r:id="rId7"/>
    <p:sldId id="265" r:id="rId8"/>
    <p:sldId id="279" r:id="rId9"/>
    <p:sldId id="274" r:id="rId10"/>
    <p:sldId id="280" r:id="rId11"/>
    <p:sldId id="268" r:id="rId12"/>
    <p:sldId id="283" r:id="rId13"/>
    <p:sldId id="282" r:id="rId14"/>
    <p:sldId id="278" r:id="rId15"/>
    <p:sldId id="26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99"/>
    <a:srgbClr val="FFFF66"/>
    <a:srgbClr val="5A1FED"/>
    <a:srgbClr val="02C0BB"/>
    <a:srgbClr val="FFCCCC"/>
    <a:srgbClr val="0099FF"/>
    <a:srgbClr val="224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79" d="100"/>
          <a:sy n="79" d="100"/>
        </p:scale>
        <p:origin x="-146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D10D0-BA69-4594-810B-37572973F361}" type="doc">
      <dgm:prSet loTypeId="urn:microsoft.com/office/officeart/2005/8/layout/radial5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E75D80-3837-4804-A7F1-54D58746026B}">
      <dgm:prSet phldrT="[Текст]"/>
      <dgm:spPr/>
      <dgm:t>
        <a:bodyPr/>
        <a:lstStyle/>
        <a:p>
          <a:r>
            <a:rPr lang="uk-UA" dirty="0" smtClean="0"/>
            <a:t>Функції крові</a:t>
          </a:r>
          <a:endParaRPr lang="ru-RU" dirty="0"/>
        </a:p>
      </dgm:t>
    </dgm:pt>
    <dgm:pt modelId="{A8C21161-298D-465F-AA1B-63DB6DB3B33C}" type="parTrans" cxnId="{088BDAA3-AA7E-408F-B1AC-2A9446D00E6D}">
      <dgm:prSet/>
      <dgm:spPr/>
      <dgm:t>
        <a:bodyPr/>
        <a:lstStyle/>
        <a:p>
          <a:endParaRPr lang="ru-RU"/>
        </a:p>
      </dgm:t>
    </dgm:pt>
    <dgm:pt modelId="{EE27A031-A8FD-4B2C-9D40-134F3323E1E1}" type="sibTrans" cxnId="{088BDAA3-AA7E-408F-B1AC-2A9446D00E6D}">
      <dgm:prSet/>
      <dgm:spPr/>
      <dgm:t>
        <a:bodyPr/>
        <a:lstStyle/>
        <a:p>
          <a:endParaRPr lang="ru-RU"/>
        </a:p>
      </dgm:t>
    </dgm:pt>
    <dgm:pt modelId="{A14579EB-2EF2-40AE-87CA-4C74BB1C05D9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видільна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8C9DE-5C59-442D-A7CD-BE525DEA3598}" type="parTrans" cxnId="{3D40BF07-CCDB-4631-8498-37CC9F45362D}">
      <dgm:prSet/>
      <dgm:spPr/>
      <dgm:t>
        <a:bodyPr/>
        <a:lstStyle/>
        <a:p>
          <a:endParaRPr lang="ru-RU"/>
        </a:p>
      </dgm:t>
    </dgm:pt>
    <dgm:pt modelId="{8EB25548-7DEF-4774-A15E-7F00D0FC751F}" type="sibTrans" cxnId="{3D40BF07-CCDB-4631-8498-37CC9F45362D}">
      <dgm:prSet/>
      <dgm:spPr/>
      <dgm:t>
        <a:bodyPr/>
        <a:lstStyle/>
        <a:p>
          <a:endParaRPr lang="ru-RU"/>
        </a:p>
      </dgm:t>
    </dgm:pt>
    <dgm:pt modelId="{FA284183-1886-45AD-B344-366196B5F57A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захисна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5D34E-4259-40D7-961D-C55BB0559011}" type="parTrans" cxnId="{905BFF34-036B-4BD6-8E7A-26DDA5EBE5CF}">
      <dgm:prSet/>
      <dgm:spPr/>
      <dgm:t>
        <a:bodyPr/>
        <a:lstStyle/>
        <a:p>
          <a:endParaRPr lang="ru-RU"/>
        </a:p>
      </dgm:t>
    </dgm:pt>
    <dgm:pt modelId="{F87B7EA0-F263-4445-B8FB-6BA59AF2CD76}" type="sibTrans" cxnId="{905BFF34-036B-4BD6-8E7A-26DDA5EBE5CF}">
      <dgm:prSet/>
      <dgm:spPr/>
      <dgm:t>
        <a:bodyPr/>
        <a:lstStyle/>
        <a:p>
          <a:endParaRPr lang="ru-RU"/>
        </a:p>
      </dgm:t>
    </dgm:pt>
    <dgm:pt modelId="{E27789A6-CCB3-4643-BC7D-B5052BFFD8F8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поживна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72E81-B394-4314-BE6D-D8FA4FBCF9FF}" type="parTrans" cxnId="{A130623E-EEC6-46D9-8F85-C67AFD5D9427}">
      <dgm:prSet/>
      <dgm:spPr/>
      <dgm:t>
        <a:bodyPr/>
        <a:lstStyle/>
        <a:p>
          <a:endParaRPr lang="ru-RU"/>
        </a:p>
      </dgm:t>
    </dgm:pt>
    <dgm:pt modelId="{F27DEE57-0FD7-4CA6-B447-6EF59C0DDB55}" type="sibTrans" cxnId="{A130623E-EEC6-46D9-8F85-C67AFD5D9427}">
      <dgm:prSet/>
      <dgm:spPr/>
      <dgm:t>
        <a:bodyPr/>
        <a:lstStyle/>
        <a:p>
          <a:endParaRPr lang="ru-RU"/>
        </a:p>
      </dgm:t>
    </dgm:pt>
    <dgm:pt modelId="{57E3CEE9-4F7C-4546-9582-6F0130A0B12D}">
      <dgm:prSet phldrT="[Текст]" custT="1"/>
      <dgm:spPr/>
      <dgm:t>
        <a:bodyPr/>
        <a:lstStyle/>
        <a:p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термо-регуля-торна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286BD-4EF1-4FD1-AD82-963242F93C1B}" type="parTrans" cxnId="{F99745C3-FEBD-48DE-A6B7-A8652411FF04}">
      <dgm:prSet/>
      <dgm:spPr/>
      <dgm:t>
        <a:bodyPr/>
        <a:lstStyle/>
        <a:p>
          <a:endParaRPr lang="ru-RU"/>
        </a:p>
      </dgm:t>
    </dgm:pt>
    <dgm:pt modelId="{9C92DD6E-CE55-454F-908B-760486F99BCB}" type="sibTrans" cxnId="{F99745C3-FEBD-48DE-A6B7-A8652411FF04}">
      <dgm:prSet/>
      <dgm:spPr/>
      <dgm:t>
        <a:bodyPr/>
        <a:lstStyle/>
        <a:p>
          <a:endParaRPr lang="ru-RU"/>
        </a:p>
      </dgm:t>
    </dgm:pt>
    <dgm:pt modelId="{B0DD789D-CADD-44A6-B4F4-A0167DB1E502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дихальна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48DA7-B0FE-46C6-8DB2-890BD15FB914}" type="parTrans" cxnId="{0BB198E9-3B61-450F-9AE8-3E41DB603875}">
      <dgm:prSet/>
      <dgm:spPr/>
      <dgm:t>
        <a:bodyPr/>
        <a:lstStyle/>
        <a:p>
          <a:endParaRPr lang="ru-RU"/>
        </a:p>
      </dgm:t>
    </dgm:pt>
    <dgm:pt modelId="{1AC7916B-E3D3-49C7-B116-B98DE8C6B79D}" type="sibTrans" cxnId="{0BB198E9-3B61-450F-9AE8-3E41DB603875}">
      <dgm:prSet/>
      <dgm:spPr/>
      <dgm:t>
        <a:bodyPr/>
        <a:lstStyle/>
        <a:p>
          <a:endParaRPr lang="ru-RU"/>
        </a:p>
      </dgm:t>
    </dgm:pt>
    <dgm:pt modelId="{9EC0687A-E052-4265-95F7-942A114C91EA}" type="pres">
      <dgm:prSet presAssocID="{95ED10D0-BA69-4594-810B-37572973F3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56768-FB04-4722-B79B-276D93C78789}" type="pres">
      <dgm:prSet presAssocID="{57E75D80-3837-4804-A7F1-54D58746026B}" presName="centerShape" presStyleLbl="node0" presStyleIdx="0" presStyleCnt="1"/>
      <dgm:spPr/>
      <dgm:t>
        <a:bodyPr/>
        <a:lstStyle/>
        <a:p>
          <a:endParaRPr lang="ru-RU"/>
        </a:p>
      </dgm:t>
    </dgm:pt>
    <dgm:pt modelId="{43331935-2CBB-4CDB-BD92-0F522AD8D7C8}" type="pres">
      <dgm:prSet presAssocID="{FFA8C9DE-5C59-442D-A7CD-BE525DEA359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8FF31F6-7303-482D-8743-CB7F87BA42F5}" type="pres">
      <dgm:prSet presAssocID="{FFA8C9DE-5C59-442D-A7CD-BE525DEA359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1463052-1C66-4D69-AB7B-ED2B1D4F842E}" type="pres">
      <dgm:prSet presAssocID="{A14579EB-2EF2-40AE-87CA-4C74BB1C05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D735-7CC1-4BB1-A504-872C859EDDD9}" type="pres">
      <dgm:prSet presAssocID="{DF95D34E-4259-40D7-961D-C55BB055901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3A2666F-A267-4757-8276-573FBA66D3B4}" type="pres">
      <dgm:prSet presAssocID="{DF95D34E-4259-40D7-961D-C55BB055901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7C551C2-CEBB-4954-89F0-793080E25475}" type="pres">
      <dgm:prSet presAssocID="{FA284183-1886-45AD-B344-366196B5F57A}" presName="node" presStyleLbl="node1" presStyleIdx="1" presStyleCnt="5" custScaleX="108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09E68-7A50-4CF7-B678-590959236C5B}" type="pres">
      <dgm:prSet presAssocID="{5DF48DA7-B0FE-46C6-8DB2-890BD15FB91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8BA106C7-90F3-44D7-BAFD-D4FDE44C72D6}" type="pres">
      <dgm:prSet presAssocID="{5DF48DA7-B0FE-46C6-8DB2-890BD15FB91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9389709-D070-4CD0-A8A1-0679654E7458}" type="pres">
      <dgm:prSet presAssocID="{B0DD789D-CADD-44A6-B4F4-A0167DB1E5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DABAB-E937-46ED-9CDD-84E6C07B42F6}" type="pres">
      <dgm:prSet presAssocID="{4FA72E81-B394-4314-BE6D-D8FA4FBCF9F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7789F7A-2E1B-49CC-B73A-25205A22C048}" type="pres">
      <dgm:prSet presAssocID="{4FA72E81-B394-4314-BE6D-D8FA4FBCF9F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1228EA1-FAB2-4309-BDA1-72E01FB2D840}" type="pres">
      <dgm:prSet presAssocID="{E27789A6-CCB3-4643-BC7D-B5052BFFD8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9CA88-184F-4431-9C63-ACA05E5E6A3D}" type="pres">
      <dgm:prSet presAssocID="{50F286BD-4EF1-4FD1-AD82-963242F93C1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912AB85B-CBBE-46E5-BCDC-6D227B88106D}" type="pres">
      <dgm:prSet presAssocID="{50F286BD-4EF1-4FD1-AD82-963242F93C1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36BCC82-D4DA-4949-B839-5237B4935AFA}" type="pres">
      <dgm:prSet presAssocID="{57E3CEE9-4F7C-4546-9582-6F0130A0B12D}" presName="node" presStyleLbl="node1" presStyleIdx="4" presStyleCnt="5" custScaleX="122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449E2-04E9-4F27-8368-90AC3A10014E}" type="presOf" srcId="{4FA72E81-B394-4314-BE6D-D8FA4FBCF9FF}" destId="{27789F7A-2E1B-49CC-B73A-25205A22C048}" srcOrd="1" destOrd="0" presId="urn:microsoft.com/office/officeart/2005/8/layout/radial5"/>
    <dgm:cxn modelId="{905BFF34-036B-4BD6-8E7A-26DDA5EBE5CF}" srcId="{57E75D80-3837-4804-A7F1-54D58746026B}" destId="{FA284183-1886-45AD-B344-366196B5F57A}" srcOrd="1" destOrd="0" parTransId="{DF95D34E-4259-40D7-961D-C55BB0559011}" sibTransId="{F87B7EA0-F263-4445-B8FB-6BA59AF2CD76}"/>
    <dgm:cxn modelId="{F99745C3-FEBD-48DE-A6B7-A8652411FF04}" srcId="{57E75D80-3837-4804-A7F1-54D58746026B}" destId="{57E3CEE9-4F7C-4546-9582-6F0130A0B12D}" srcOrd="4" destOrd="0" parTransId="{50F286BD-4EF1-4FD1-AD82-963242F93C1B}" sibTransId="{9C92DD6E-CE55-454F-908B-760486F99BCB}"/>
    <dgm:cxn modelId="{088BDAA3-AA7E-408F-B1AC-2A9446D00E6D}" srcId="{95ED10D0-BA69-4594-810B-37572973F361}" destId="{57E75D80-3837-4804-A7F1-54D58746026B}" srcOrd="0" destOrd="0" parTransId="{A8C21161-298D-465F-AA1B-63DB6DB3B33C}" sibTransId="{EE27A031-A8FD-4B2C-9D40-134F3323E1E1}"/>
    <dgm:cxn modelId="{289B1B3C-7DAE-4AB5-9EDB-6EEAFB500778}" type="presOf" srcId="{DF95D34E-4259-40D7-961D-C55BB0559011}" destId="{53A2666F-A267-4757-8276-573FBA66D3B4}" srcOrd="1" destOrd="0" presId="urn:microsoft.com/office/officeart/2005/8/layout/radial5"/>
    <dgm:cxn modelId="{46AE2FB6-1F1C-476C-B158-913B4A2DF25A}" type="presOf" srcId="{50F286BD-4EF1-4FD1-AD82-963242F93C1B}" destId="{E2F9CA88-184F-4431-9C63-ACA05E5E6A3D}" srcOrd="0" destOrd="0" presId="urn:microsoft.com/office/officeart/2005/8/layout/radial5"/>
    <dgm:cxn modelId="{D88BED18-6481-4AAC-B773-375D45049BDF}" type="presOf" srcId="{E27789A6-CCB3-4643-BC7D-B5052BFFD8F8}" destId="{81228EA1-FAB2-4309-BDA1-72E01FB2D840}" srcOrd="0" destOrd="0" presId="urn:microsoft.com/office/officeart/2005/8/layout/radial5"/>
    <dgm:cxn modelId="{4075EC10-7BE9-4A9E-85BE-A4C0BB8D1FDB}" type="presOf" srcId="{57E75D80-3837-4804-A7F1-54D58746026B}" destId="{0CB56768-FB04-4722-B79B-276D93C78789}" srcOrd="0" destOrd="0" presId="urn:microsoft.com/office/officeart/2005/8/layout/radial5"/>
    <dgm:cxn modelId="{A130623E-EEC6-46D9-8F85-C67AFD5D9427}" srcId="{57E75D80-3837-4804-A7F1-54D58746026B}" destId="{E27789A6-CCB3-4643-BC7D-B5052BFFD8F8}" srcOrd="3" destOrd="0" parTransId="{4FA72E81-B394-4314-BE6D-D8FA4FBCF9FF}" sibTransId="{F27DEE57-0FD7-4CA6-B447-6EF59C0DDB55}"/>
    <dgm:cxn modelId="{7653B0CF-36A2-42B3-9B4D-6DF95794E061}" type="presOf" srcId="{57E3CEE9-4F7C-4546-9582-6F0130A0B12D}" destId="{636BCC82-D4DA-4949-B839-5237B4935AFA}" srcOrd="0" destOrd="0" presId="urn:microsoft.com/office/officeart/2005/8/layout/radial5"/>
    <dgm:cxn modelId="{024993FB-D16A-44E5-97F5-A7B08ED7304C}" type="presOf" srcId="{95ED10D0-BA69-4594-810B-37572973F361}" destId="{9EC0687A-E052-4265-95F7-942A114C91EA}" srcOrd="0" destOrd="0" presId="urn:microsoft.com/office/officeart/2005/8/layout/radial5"/>
    <dgm:cxn modelId="{2EF65A65-FA0D-42AC-B52D-7D1C8AEBF1D8}" type="presOf" srcId="{A14579EB-2EF2-40AE-87CA-4C74BB1C05D9}" destId="{C1463052-1C66-4D69-AB7B-ED2B1D4F842E}" srcOrd="0" destOrd="0" presId="urn:microsoft.com/office/officeart/2005/8/layout/radial5"/>
    <dgm:cxn modelId="{39AA59BF-FE31-4D7F-BB9D-DA3B9F490354}" type="presOf" srcId="{DF95D34E-4259-40D7-961D-C55BB0559011}" destId="{FF85D735-7CC1-4BB1-A504-872C859EDDD9}" srcOrd="0" destOrd="0" presId="urn:microsoft.com/office/officeart/2005/8/layout/radial5"/>
    <dgm:cxn modelId="{54B8AC2C-31C5-4756-B966-3D3824347B7E}" type="presOf" srcId="{50F286BD-4EF1-4FD1-AD82-963242F93C1B}" destId="{912AB85B-CBBE-46E5-BCDC-6D227B88106D}" srcOrd="1" destOrd="0" presId="urn:microsoft.com/office/officeart/2005/8/layout/radial5"/>
    <dgm:cxn modelId="{4EE5F893-BB07-40D7-A763-EB9667949143}" type="presOf" srcId="{B0DD789D-CADD-44A6-B4F4-A0167DB1E502}" destId="{E9389709-D070-4CD0-A8A1-0679654E7458}" srcOrd="0" destOrd="0" presId="urn:microsoft.com/office/officeart/2005/8/layout/radial5"/>
    <dgm:cxn modelId="{31BFA3C9-B38C-453A-89BC-A68431CD342D}" type="presOf" srcId="{4FA72E81-B394-4314-BE6D-D8FA4FBCF9FF}" destId="{E1BDABAB-E937-46ED-9CDD-84E6C07B42F6}" srcOrd="0" destOrd="0" presId="urn:microsoft.com/office/officeart/2005/8/layout/radial5"/>
    <dgm:cxn modelId="{0BB198E9-3B61-450F-9AE8-3E41DB603875}" srcId="{57E75D80-3837-4804-A7F1-54D58746026B}" destId="{B0DD789D-CADD-44A6-B4F4-A0167DB1E502}" srcOrd="2" destOrd="0" parTransId="{5DF48DA7-B0FE-46C6-8DB2-890BD15FB914}" sibTransId="{1AC7916B-E3D3-49C7-B116-B98DE8C6B79D}"/>
    <dgm:cxn modelId="{F2685D3F-B9A7-4472-9B5E-7B6E7C2BA1D9}" type="presOf" srcId="{FFA8C9DE-5C59-442D-A7CD-BE525DEA3598}" destId="{43331935-2CBB-4CDB-BD92-0F522AD8D7C8}" srcOrd="0" destOrd="0" presId="urn:microsoft.com/office/officeart/2005/8/layout/radial5"/>
    <dgm:cxn modelId="{45743BF0-260A-4B04-9612-E5FF8A1F0910}" type="presOf" srcId="{FFA8C9DE-5C59-442D-A7CD-BE525DEA3598}" destId="{08FF31F6-7303-482D-8743-CB7F87BA42F5}" srcOrd="1" destOrd="0" presId="urn:microsoft.com/office/officeart/2005/8/layout/radial5"/>
    <dgm:cxn modelId="{C49AB7EC-61BC-4677-8DC2-3070AAC6BAA3}" type="presOf" srcId="{FA284183-1886-45AD-B344-366196B5F57A}" destId="{97C551C2-CEBB-4954-89F0-793080E25475}" srcOrd="0" destOrd="0" presId="urn:microsoft.com/office/officeart/2005/8/layout/radial5"/>
    <dgm:cxn modelId="{78C9AF70-A125-4EDE-9EA7-F0DBE3047A91}" type="presOf" srcId="{5DF48DA7-B0FE-46C6-8DB2-890BD15FB914}" destId="{57C09E68-7A50-4CF7-B678-590959236C5B}" srcOrd="0" destOrd="0" presId="urn:microsoft.com/office/officeart/2005/8/layout/radial5"/>
    <dgm:cxn modelId="{4D50A008-1494-409A-97F5-C63D28990E9D}" type="presOf" srcId="{5DF48DA7-B0FE-46C6-8DB2-890BD15FB914}" destId="{8BA106C7-90F3-44D7-BAFD-D4FDE44C72D6}" srcOrd="1" destOrd="0" presId="urn:microsoft.com/office/officeart/2005/8/layout/radial5"/>
    <dgm:cxn modelId="{3D40BF07-CCDB-4631-8498-37CC9F45362D}" srcId="{57E75D80-3837-4804-A7F1-54D58746026B}" destId="{A14579EB-2EF2-40AE-87CA-4C74BB1C05D9}" srcOrd="0" destOrd="0" parTransId="{FFA8C9DE-5C59-442D-A7CD-BE525DEA3598}" sibTransId="{8EB25548-7DEF-4774-A15E-7F00D0FC751F}"/>
    <dgm:cxn modelId="{0763AB5B-E80E-43DE-A193-401227C1B07D}" type="presParOf" srcId="{9EC0687A-E052-4265-95F7-942A114C91EA}" destId="{0CB56768-FB04-4722-B79B-276D93C78789}" srcOrd="0" destOrd="0" presId="urn:microsoft.com/office/officeart/2005/8/layout/radial5"/>
    <dgm:cxn modelId="{CB4DEEDF-77FC-48F0-B0DF-EA1D06B188A0}" type="presParOf" srcId="{9EC0687A-E052-4265-95F7-942A114C91EA}" destId="{43331935-2CBB-4CDB-BD92-0F522AD8D7C8}" srcOrd="1" destOrd="0" presId="urn:microsoft.com/office/officeart/2005/8/layout/radial5"/>
    <dgm:cxn modelId="{4DD220BA-8BE0-4B6B-887F-ADD2AB70CCF4}" type="presParOf" srcId="{43331935-2CBB-4CDB-BD92-0F522AD8D7C8}" destId="{08FF31F6-7303-482D-8743-CB7F87BA42F5}" srcOrd="0" destOrd="0" presId="urn:microsoft.com/office/officeart/2005/8/layout/radial5"/>
    <dgm:cxn modelId="{9C070C15-94EA-4A4E-A4AC-E64B9DB970FD}" type="presParOf" srcId="{9EC0687A-E052-4265-95F7-942A114C91EA}" destId="{C1463052-1C66-4D69-AB7B-ED2B1D4F842E}" srcOrd="2" destOrd="0" presId="urn:microsoft.com/office/officeart/2005/8/layout/radial5"/>
    <dgm:cxn modelId="{625C75B5-4A8B-47EB-89CE-DF5E901302EB}" type="presParOf" srcId="{9EC0687A-E052-4265-95F7-942A114C91EA}" destId="{FF85D735-7CC1-4BB1-A504-872C859EDDD9}" srcOrd="3" destOrd="0" presId="urn:microsoft.com/office/officeart/2005/8/layout/radial5"/>
    <dgm:cxn modelId="{857D4B45-796A-4B3C-84A2-939A49CD60A4}" type="presParOf" srcId="{FF85D735-7CC1-4BB1-A504-872C859EDDD9}" destId="{53A2666F-A267-4757-8276-573FBA66D3B4}" srcOrd="0" destOrd="0" presId="urn:microsoft.com/office/officeart/2005/8/layout/radial5"/>
    <dgm:cxn modelId="{4C7BD59A-2EA0-44EE-8CEA-AF685D5D60B6}" type="presParOf" srcId="{9EC0687A-E052-4265-95F7-942A114C91EA}" destId="{97C551C2-CEBB-4954-89F0-793080E25475}" srcOrd="4" destOrd="0" presId="urn:microsoft.com/office/officeart/2005/8/layout/radial5"/>
    <dgm:cxn modelId="{C2D77835-A1DC-4D12-B237-B1C7A609EAFF}" type="presParOf" srcId="{9EC0687A-E052-4265-95F7-942A114C91EA}" destId="{57C09E68-7A50-4CF7-B678-590959236C5B}" srcOrd="5" destOrd="0" presId="urn:microsoft.com/office/officeart/2005/8/layout/radial5"/>
    <dgm:cxn modelId="{E7D88191-5D0D-4EBF-AE09-C1EE48910C4D}" type="presParOf" srcId="{57C09E68-7A50-4CF7-B678-590959236C5B}" destId="{8BA106C7-90F3-44D7-BAFD-D4FDE44C72D6}" srcOrd="0" destOrd="0" presId="urn:microsoft.com/office/officeart/2005/8/layout/radial5"/>
    <dgm:cxn modelId="{775811E0-1988-4371-97DE-E07BE10FB092}" type="presParOf" srcId="{9EC0687A-E052-4265-95F7-942A114C91EA}" destId="{E9389709-D070-4CD0-A8A1-0679654E7458}" srcOrd="6" destOrd="0" presId="urn:microsoft.com/office/officeart/2005/8/layout/radial5"/>
    <dgm:cxn modelId="{CA959045-66DB-45AD-B0A0-A3D44894802A}" type="presParOf" srcId="{9EC0687A-E052-4265-95F7-942A114C91EA}" destId="{E1BDABAB-E937-46ED-9CDD-84E6C07B42F6}" srcOrd="7" destOrd="0" presId="urn:microsoft.com/office/officeart/2005/8/layout/radial5"/>
    <dgm:cxn modelId="{A20603B8-9816-4C00-B6A4-98A7210ACC47}" type="presParOf" srcId="{E1BDABAB-E937-46ED-9CDD-84E6C07B42F6}" destId="{27789F7A-2E1B-49CC-B73A-25205A22C048}" srcOrd="0" destOrd="0" presId="urn:microsoft.com/office/officeart/2005/8/layout/radial5"/>
    <dgm:cxn modelId="{EB42F4DE-9BC1-4FF1-80AA-3517DA2F69AC}" type="presParOf" srcId="{9EC0687A-E052-4265-95F7-942A114C91EA}" destId="{81228EA1-FAB2-4309-BDA1-72E01FB2D840}" srcOrd="8" destOrd="0" presId="urn:microsoft.com/office/officeart/2005/8/layout/radial5"/>
    <dgm:cxn modelId="{7CD3C83F-D87F-42DD-9F82-1A8DB6269812}" type="presParOf" srcId="{9EC0687A-E052-4265-95F7-942A114C91EA}" destId="{E2F9CA88-184F-4431-9C63-ACA05E5E6A3D}" srcOrd="9" destOrd="0" presId="urn:microsoft.com/office/officeart/2005/8/layout/radial5"/>
    <dgm:cxn modelId="{3A50E828-14A5-494A-91AC-BA500A033B37}" type="presParOf" srcId="{E2F9CA88-184F-4431-9C63-ACA05E5E6A3D}" destId="{912AB85B-CBBE-46E5-BCDC-6D227B88106D}" srcOrd="0" destOrd="0" presId="urn:microsoft.com/office/officeart/2005/8/layout/radial5"/>
    <dgm:cxn modelId="{F368F719-32CD-48A8-A4EC-C21EAC325811}" type="presParOf" srcId="{9EC0687A-E052-4265-95F7-942A114C91EA}" destId="{636BCC82-D4DA-4949-B839-5237B4935AF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56768-FB04-4722-B79B-276D93C78789}">
      <dsp:nvSpPr>
        <dsp:cNvPr id="0" name=""/>
        <dsp:cNvSpPr/>
      </dsp:nvSpPr>
      <dsp:spPr>
        <a:xfrm>
          <a:off x="3880594" y="2553339"/>
          <a:ext cx="1508527" cy="15085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Функції крові</a:t>
          </a:r>
          <a:endParaRPr lang="ru-RU" sz="2500" kern="1200" dirty="0"/>
        </a:p>
      </dsp:txBody>
      <dsp:txXfrm>
        <a:off x="4101513" y="2774258"/>
        <a:ext cx="1066689" cy="1066689"/>
      </dsp:txXfrm>
    </dsp:sp>
    <dsp:sp modelId="{43331935-2CBB-4CDB-BD92-0F522AD8D7C8}">
      <dsp:nvSpPr>
        <dsp:cNvPr id="0" name=""/>
        <dsp:cNvSpPr/>
      </dsp:nvSpPr>
      <dsp:spPr>
        <a:xfrm rot="16200000">
          <a:off x="4420368" y="1865144"/>
          <a:ext cx="428979" cy="5912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484715" y="2047747"/>
        <a:ext cx="300285" cy="354767"/>
      </dsp:txXfrm>
    </dsp:sp>
    <dsp:sp modelId="{C1463052-1C66-4D69-AB7B-ED2B1D4F842E}">
      <dsp:nvSpPr>
        <dsp:cNvPr id="0" name=""/>
        <dsp:cNvSpPr/>
      </dsp:nvSpPr>
      <dsp:spPr>
        <a:xfrm>
          <a:off x="3765329" y="4888"/>
          <a:ext cx="1739056" cy="17390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видільна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008" y="259567"/>
        <a:ext cx="1229698" cy="1229698"/>
      </dsp:txXfrm>
    </dsp:sp>
    <dsp:sp modelId="{FF85D735-7CC1-4BB1-A504-872C859EDDD9}">
      <dsp:nvSpPr>
        <dsp:cNvPr id="0" name=""/>
        <dsp:cNvSpPr/>
      </dsp:nvSpPr>
      <dsp:spPr>
        <a:xfrm rot="20520000">
          <a:off x="5498206" y="2667392"/>
          <a:ext cx="394269" cy="5912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501101" y="2803923"/>
        <a:ext cx="275988" cy="354767"/>
      </dsp:txXfrm>
    </dsp:sp>
    <dsp:sp modelId="{97C551C2-CEBB-4954-89F0-793080E25475}">
      <dsp:nvSpPr>
        <dsp:cNvPr id="0" name=""/>
        <dsp:cNvSpPr/>
      </dsp:nvSpPr>
      <dsp:spPr>
        <a:xfrm>
          <a:off x="6006126" y="1686179"/>
          <a:ext cx="1885659" cy="17390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захисна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274" y="1940858"/>
        <a:ext cx="1333363" cy="1229698"/>
      </dsp:txXfrm>
    </dsp:sp>
    <dsp:sp modelId="{57C09E68-7A50-4CF7-B678-590959236C5B}">
      <dsp:nvSpPr>
        <dsp:cNvPr id="0" name=""/>
        <dsp:cNvSpPr/>
      </dsp:nvSpPr>
      <dsp:spPr>
        <a:xfrm rot="3240000">
          <a:off x="5094452" y="3939760"/>
          <a:ext cx="428979" cy="5912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20977" y="4005958"/>
        <a:ext cx="300285" cy="354767"/>
      </dsp:txXfrm>
    </dsp:sp>
    <dsp:sp modelId="{E9389709-D070-4CD0-A8A1-0679654E7458}">
      <dsp:nvSpPr>
        <dsp:cNvPr id="0" name=""/>
        <dsp:cNvSpPr/>
      </dsp:nvSpPr>
      <dsp:spPr>
        <a:xfrm>
          <a:off x="5195520" y="4406564"/>
          <a:ext cx="1739056" cy="17390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дихальна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0199" y="4661243"/>
        <a:ext cx="1229698" cy="1229698"/>
      </dsp:txXfrm>
    </dsp:sp>
    <dsp:sp modelId="{E1BDABAB-E937-46ED-9CDD-84E6C07B42F6}">
      <dsp:nvSpPr>
        <dsp:cNvPr id="0" name=""/>
        <dsp:cNvSpPr/>
      </dsp:nvSpPr>
      <dsp:spPr>
        <a:xfrm rot="7560000">
          <a:off x="3746284" y="3939760"/>
          <a:ext cx="428979" cy="5912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848453" y="4005958"/>
        <a:ext cx="300285" cy="354767"/>
      </dsp:txXfrm>
    </dsp:sp>
    <dsp:sp modelId="{81228EA1-FAB2-4309-BDA1-72E01FB2D840}">
      <dsp:nvSpPr>
        <dsp:cNvPr id="0" name=""/>
        <dsp:cNvSpPr/>
      </dsp:nvSpPr>
      <dsp:spPr>
        <a:xfrm>
          <a:off x="2335138" y="4406564"/>
          <a:ext cx="1739056" cy="17390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поживна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9817" y="4661243"/>
        <a:ext cx="1229698" cy="1229698"/>
      </dsp:txXfrm>
    </dsp:sp>
    <dsp:sp modelId="{E2F9CA88-184F-4431-9C63-ACA05E5E6A3D}">
      <dsp:nvSpPr>
        <dsp:cNvPr id="0" name=""/>
        <dsp:cNvSpPr/>
      </dsp:nvSpPr>
      <dsp:spPr>
        <a:xfrm rot="11880000">
          <a:off x="3455978" y="2683640"/>
          <a:ext cx="336809" cy="5912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554548" y="2817508"/>
        <a:ext cx="235766" cy="354767"/>
      </dsp:txXfrm>
    </dsp:sp>
    <dsp:sp modelId="{636BCC82-D4DA-4949-B839-5237B4935AFA}">
      <dsp:nvSpPr>
        <dsp:cNvPr id="0" name=""/>
        <dsp:cNvSpPr/>
      </dsp:nvSpPr>
      <dsp:spPr>
        <a:xfrm>
          <a:off x="1252214" y="1686179"/>
          <a:ext cx="2137091" cy="17390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термо-регуля-торна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5184" y="1940858"/>
        <a:ext cx="1511151" cy="122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6F380-BA1E-46B3-B5CC-866B2E77C5D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491C9-62F7-4C60-8CAB-9FD1D5DB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7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491C9-62F7-4C60-8CAB-9FD1D5DBCC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3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5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0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2EE2-DA88-4409-9D58-6A9BAB4B6921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6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VHxMsRZr79hfSGNbzYFUKVBE_jpNSTz/view?usp=shari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GqfhoW6oeEo4Ya1mrcUBsDzGyShblnK/view?usp=shari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earningapps.org/watch?v=p7tkj2aik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7524" y="1396626"/>
            <a:ext cx="8647201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 smtClean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300" dirty="0" err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2300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0" dirty="0" err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12300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300" dirty="0" smtClean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300" dirty="0" err="1" smtClean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2300" dirty="0" smtClean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0" dirty="0" err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2300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0" dirty="0" err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12300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300" dirty="0" err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2300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0" dirty="0" err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2300" dirty="0" smtClean="0">
                <a:ln w="12700">
                  <a:solidFill>
                    <a:schemeClr val="tx1"/>
                  </a:solidFill>
                </a:ln>
                <a:latin typeface="Monotype Corsiva" panose="03010101010201010101" pitchFamily="66" charset="0"/>
                <a:cs typeface="Traditional Arabic" panose="02020603050405020304" pitchFamily="18" charset="-78"/>
              </a:rPr>
              <a:t/>
            </a:r>
            <a:br>
              <a:rPr lang="ru-RU" sz="12300" dirty="0" smtClean="0">
                <a:ln w="12700">
                  <a:solidFill>
                    <a:schemeClr val="tx1"/>
                  </a:solidFill>
                </a:ln>
                <a:latin typeface="Monotype Corsiva" panose="03010101010201010101" pitchFamily="66" charset="0"/>
                <a:cs typeface="Traditional Arabic" panose="02020603050405020304" pitchFamily="18" charset="-78"/>
              </a:rPr>
            </a:br>
            <a:endParaRPr lang="ru-RU" sz="12300" dirty="0">
              <a:ln w="12700">
                <a:solidFill>
                  <a:schemeClr val="tx1"/>
                </a:solidFill>
              </a:ln>
              <a:latin typeface="Monotype Corsiva" panose="03010101010201010101" pitchFamily="66" charset="0"/>
              <a:cs typeface="Traditional Arabic" panose="02020603050405020304" pitchFamily="18" charset="-78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-324544" y="-272446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8244408" y="692696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013571" y="6170706"/>
            <a:ext cx="878624" cy="8786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043170" y="5937391"/>
            <a:ext cx="1345253" cy="134525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110189" y="-272446"/>
            <a:ext cx="612068" cy="61206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9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993" y="5502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-598292" y="5229200"/>
            <a:ext cx="944160" cy="94416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27" y="0"/>
            <a:ext cx="3091437" cy="6869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68560" y="-675456"/>
            <a:ext cx="3312368" cy="2880909"/>
          </a:xfrm>
          <a:prstGeom prst="flowChartConnector">
            <a:avLst/>
          </a:prstGeom>
          <a:solidFill>
            <a:srgbClr val="FFFF00"/>
          </a:solidFill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На кафедрі анатомії </a:t>
            </a:r>
            <a:endParaRPr lang="ru-RU" sz="4000" b="1" dirty="0" smtClean="0">
              <a:solidFill>
                <a:sysClr val="windowText" lastClr="0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84557" y="1967603"/>
            <a:ext cx="5683838" cy="2934653"/>
          </a:xfrm>
          <a:prstGeom prst="leftArrow">
            <a:avLst>
              <a:gd name="adj1" fmla="val 50000"/>
              <a:gd name="adj2" fmla="val 50421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кисенем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судинам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5613" y="4488595"/>
            <a:ext cx="3272934" cy="2017574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ртерії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схемах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dirty="0"/>
              <a:t>. 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5292080" y="6537198"/>
            <a:ext cx="652608" cy="6526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177" y="-1186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-598292" y="5229200"/>
            <a:ext cx="944160" cy="94416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3" y="-11861"/>
            <a:ext cx="3091437" cy="6869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1910" y="-593221"/>
            <a:ext cx="3312368" cy="2880909"/>
          </a:xfrm>
          <a:prstGeom prst="flowChartConnector">
            <a:avLst/>
          </a:prstGeom>
          <a:solidFill>
            <a:srgbClr val="FFFF00"/>
          </a:solidFill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На кафедрі анатомії </a:t>
            </a:r>
            <a:endParaRPr lang="ru-RU" sz="4000" b="1" dirty="0" smtClean="0">
              <a:solidFill>
                <a:sysClr val="windowText" lastClr="0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7380" y="1709562"/>
            <a:ext cx="4306948" cy="1406188"/>
          </a:xfrm>
          <a:prstGeom prst="lef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616584" y="4228944"/>
            <a:ext cx="3056515" cy="2017574"/>
          </a:xfrm>
          <a:prstGeom prst="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схемах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292080" y="6537198"/>
            <a:ext cx="652608" cy="6526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281" y="0"/>
            <a:ext cx="9230649" cy="6858000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8538850" y="6381328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-681041" y="2204864"/>
            <a:ext cx="1008112" cy="10081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49675" y="-870983"/>
            <a:ext cx="3409958" cy="29657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effectLst/>
                <a:latin typeface="Gabriola" panose="04040605051002020D02" pitchFamily="82" charset="0"/>
                <a:cs typeface="Times New Roman" panose="02020603050405020304" pitchFamily="18" charset="0"/>
              </a:rPr>
              <a:t>Галактика </a:t>
            </a:r>
            <a:r>
              <a:rPr lang="uk-UA" sz="4000" b="1" dirty="0" err="1" smtClean="0">
                <a:solidFill>
                  <a:sysClr val="windowText" lastClr="000000"/>
                </a:solidFill>
                <a:effectLst/>
                <a:latin typeface="Gabriola" panose="04040605051002020D02" pitchFamily="82" charset="0"/>
                <a:cs typeface="Times New Roman" panose="02020603050405020304" pitchFamily="18" charset="0"/>
              </a:rPr>
              <a:t>цікавинок</a:t>
            </a:r>
            <a:endParaRPr lang="ru-RU" sz="40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7408" y="3422073"/>
            <a:ext cx="4361442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пульс.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здоров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644702"/>
            <a:ext cx="4361442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6" b="98047" l="417" r="97083">
                        <a14:backgroundMark x1="8021" y1="23828" x2="22500" y2="40391"/>
                        <a14:backgroundMark x1="69896" y1="24766" x2="94167" y2="39766"/>
                        <a14:backgroundMark x1="24167" y1="27578" x2="6354" y2="44609"/>
                        <a14:backgroundMark x1="72396" y1="59297" x2="90208" y2="55859"/>
                        <a14:backgroundMark x1="5417" y1="25859" x2="3646" y2="40703"/>
                        <a14:backgroundMark x1="16458" y1="25313" x2="21458" y2="32422"/>
                        <a14:backgroundMark x1="27187" y1="29531" x2="24896" y2="35000"/>
                        <a14:backgroundMark x1="28125" y1="45625" x2="17500" y2="45234"/>
                        <a14:backgroundMark x1="77500" y1="54375" x2="77604" y2="56172"/>
                        <a14:backgroundMark x1="1875" y1="45156" x2="4167" y2="47578"/>
                        <a14:backgroundMark x1="68854" y1="32734" x2="80938" y2="4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7677" r="19113" b="1414"/>
          <a:stretch/>
        </p:blipFill>
        <p:spPr>
          <a:xfrm flipH="1">
            <a:off x="643974" y="2076223"/>
            <a:ext cx="2917742" cy="45589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5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565524" y="-531577"/>
            <a:ext cx="3049292" cy="1656321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Дослідницька лабораторія</a:t>
            </a:r>
            <a:endParaRPr lang="ru-RU" sz="24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686235" y="4869160"/>
            <a:ext cx="915529" cy="91552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851920" y="6400235"/>
            <a:ext cx="915529" cy="91552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51920" y="2362339"/>
            <a:ext cx="3024336" cy="49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4" t="29304" r="17500" b="22326"/>
          <a:stretch/>
        </p:blipFill>
        <p:spPr bwMode="auto">
          <a:xfrm>
            <a:off x="179512" y="1484784"/>
            <a:ext cx="8685163" cy="48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hlinkClick r:id="rId3"/>
          </p:cNvPr>
          <p:cNvSpPr txBox="1"/>
          <p:nvPr/>
        </p:nvSpPr>
        <p:spPr>
          <a:xfrm>
            <a:off x="3843216" y="-160397"/>
            <a:ext cx="3321072" cy="1656321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Переглянь відео за посиланням</a:t>
            </a:r>
          </a:p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  <a:hlinkClick r:id="rId3"/>
              </a:rPr>
              <a:t>https://drive.google.com/file/d/1SVHxMsRZr79hfSGNbzYFUKVBE_jpNSTz/view?usp=sharing</a:t>
            </a:r>
            <a:endParaRPr lang="ru-RU" sz="14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686235" y="4869160"/>
            <a:ext cx="915529" cy="91552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851920" y="6400235"/>
            <a:ext cx="915529" cy="91552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51920" y="2362339"/>
            <a:ext cx="3024336" cy="490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-310617"/>
            <a:ext cx="3244916" cy="1584998"/>
          </a:xfrm>
          <a:prstGeom prst="flowChartConnector">
            <a:avLst/>
          </a:prstGeom>
          <a:solidFill>
            <a:srgbClr val="FFFF00"/>
          </a:solidFill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err="1" smtClean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Фізхвилинка</a:t>
            </a:r>
            <a:endParaRPr lang="ru-RU" sz="4000" b="1" dirty="0" smtClean="0">
              <a:solidFill>
                <a:sysClr val="windowText" lastClr="0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4" t="31941" r="17335" b="18681"/>
          <a:stretch/>
        </p:blipFill>
        <p:spPr bwMode="auto">
          <a:xfrm>
            <a:off x="305793" y="1484784"/>
            <a:ext cx="853241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107504" y="-281112"/>
            <a:ext cx="3340173" cy="2161062"/>
          </a:xfrm>
          <a:prstGeom prst="flowChartConnector">
            <a:avLst/>
          </a:prstGeom>
          <a:solidFill>
            <a:srgbClr val="FFFF00"/>
          </a:solidFill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Переглянь відео за посиланням</a:t>
            </a:r>
          </a:p>
          <a:p>
            <a:pPr algn="ctr"/>
            <a:r>
              <a:rPr lang="en-US" sz="1600" b="1" dirty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  <a:hlinkClick r:id="rId3"/>
              </a:rPr>
              <a:t>https://drive.google.com/file/d/1TGqfhoW6oeEo4Ya1mrcUBsDzGyShblnK/view?usp=sharing</a:t>
            </a:r>
            <a:endParaRPr lang="ru-RU" sz="1600" b="1" dirty="0" smtClean="0">
              <a:solidFill>
                <a:sysClr val="windowText" lastClr="0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9958" y="0"/>
            <a:ext cx="9203958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-303970" y="6117384"/>
            <a:ext cx="915529" cy="91552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8639944" y="1988840"/>
            <a:ext cx="1008112" cy="100811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809217" y="6309320"/>
            <a:ext cx="816176" cy="81617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3528" y="442975"/>
            <a:ext cx="6192689" cy="5583019"/>
          </a:xfrm>
          <a:prstGeom prst="teardrop">
            <a:avLst>
              <a:gd name="adj" fmla="val 104352"/>
            </a:avLst>
          </a:prstGeom>
          <a:solidFill>
            <a:srgbClr val="FFFF00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спортом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Дотримуйтесь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гуляйте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6" b="98047" l="417" r="97083">
                        <a14:backgroundMark x1="8021" y1="23828" x2="22500" y2="40391"/>
                        <a14:backgroundMark x1="69896" y1="24766" x2="94167" y2="39766"/>
                        <a14:backgroundMark x1="24167" y1="27578" x2="6354" y2="44609"/>
                        <a14:backgroundMark x1="72396" y1="59297" x2="90208" y2="55859"/>
                        <a14:backgroundMark x1="5417" y1="25859" x2="3646" y2="40703"/>
                        <a14:backgroundMark x1="16458" y1="25313" x2="21458" y2="32422"/>
                        <a14:backgroundMark x1="27187" y1="29531" x2="24896" y2="35000"/>
                        <a14:backgroundMark x1="28125" y1="45625" x2="17500" y2="45234"/>
                        <a14:backgroundMark x1="77500" y1="54375" x2="77604" y2="56172"/>
                        <a14:backgroundMark x1="1875" y1="45156" x2="4167" y2="47578"/>
                        <a14:backgroundMark x1="68854" y1="32734" x2="80938" y2="4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7677" r="19113" b="1414"/>
          <a:stretch/>
        </p:blipFill>
        <p:spPr>
          <a:xfrm>
            <a:off x="6516217" y="2363417"/>
            <a:ext cx="2876532" cy="4494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4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604" y="11266"/>
            <a:ext cx="9144000" cy="6858000"/>
          </a:xfrm>
          <a:prstGeom prst="rect">
            <a:avLst/>
          </a:prstGeom>
          <a:solidFill>
            <a:srgbClr val="FFFF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445259"/>
            <a:ext cx="5112568" cy="95410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Bookman Old Style" panose="02050604050505020204" pitchFamily="18" charset="0"/>
              </a:rPr>
              <a:t>Завдання для самоконтролю</a:t>
            </a:r>
            <a:endParaRPr lang="ru-RU" sz="2800" i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315" y="1556813"/>
            <a:ext cx="5126957" cy="40011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QR- код. </a:t>
            </a: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480546" y="3533732"/>
            <a:ext cx="2592288" cy="206210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https://learningapps.org/watch?v=p7tkj2aik21</a:t>
            </a:r>
            <a:endParaRPr lang="ru-RU" sz="3200" dirty="0"/>
          </a:p>
        </p:txBody>
      </p:sp>
      <p:pic>
        <p:nvPicPr>
          <p:cNvPr id="1028" name="Picture 4" descr="Vs. versus brief logo. vecht tegen wedstrijd, spel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38" r="29746"/>
          <a:stretch/>
        </p:blipFill>
        <p:spPr bwMode="auto">
          <a:xfrm>
            <a:off x="3038763" y="1956935"/>
            <a:ext cx="2955637" cy="49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140968"/>
            <a:ext cx="2432241" cy="24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9356" y="115520"/>
            <a:ext cx="8676456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 </a:t>
            </a:r>
            <a:r>
              <a:rPr lang="uk-UA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темі: </a:t>
            </a:r>
          </a:p>
          <a:p>
            <a:pPr marL="457200" indent="-457200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дізнаєшся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крові та органів кровообігу для життя людини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озучиш тренувальні вправи для зміцнення серцево-судинної системи;</a:t>
            </a:r>
          </a:p>
          <a:p>
            <a:pPr marL="457200" lvl="0" indent="-457200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опануєш навички здорового способу життя;</a:t>
            </a:r>
          </a:p>
          <a:p>
            <a:pPr marL="457200" lvl="0" indent="-457200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навчишся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вимірювати частоту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 пульсу.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SzPct val="150000"/>
              <a:buBlip>
                <a:blip r:embed="rId2"/>
              </a:buBlip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онспект урока обществознания на тему &quot;Семейное хозяйство&quot; -  обществознание, уро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2270335" cy="18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узел 7"/>
          <p:cNvSpPr/>
          <p:nvPr/>
        </p:nvSpPr>
        <p:spPr>
          <a:xfrm>
            <a:off x="-324544" y="-272446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084168" y="-527658"/>
            <a:ext cx="1512168" cy="151216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851920" y="6377113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531932" y="4725144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7255"/>
            <a:ext cx="9196326" cy="6858000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-227259" y="1052736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90186" y="6274842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819963" y="5229200"/>
            <a:ext cx="648072" cy="64807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15623" y="-462488"/>
            <a:ext cx="3196093" cy="212016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3200" b="1" i="1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Відгадай</a:t>
            </a:r>
            <a:r>
              <a:rPr lang="ru-RU" sz="2800" b="1" i="1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0690" y="1514458"/>
            <a:ext cx="5509273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стука день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ніч.</a:t>
            </a:r>
          </a:p>
          <a:p>
            <a:pPr algn="ctr"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 червоні ріки безупинно.</a:t>
            </a:r>
          </a:p>
          <a:p>
            <a:pPr algn="ctr"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не може жити на Землі </a:t>
            </a:r>
          </a:p>
          <a:p>
            <a:pPr algn="ctr"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 теплокровний звір, а ні людина.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57">
                        <a14:foregroundMark x1="22066" y1="6897" x2="25822" y2="17241"/>
                        <a14:foregroundMark x1="34272" y1="8464" x2="27700" y2="25078"/>
                        <a14:foregroundMark x1="19718" y1="23197" x2="20657" y2="34169"/>
                        <a14:foregroundMark x1="51643" y1="44201" x2="51643" y2="80251"/>
                        <a14:foregroundMark x1="34272" y1="48589" x2="71596" y2="68652"/>
                        <a14:foregroundMark x1="73709" y1="38558" x2="59624" y2="78370"/>
                        <a14:foregroundMark x1="30751" y1="56426" x2="41080" y2="88088"/>
                        <a14:foregroundMark x1="42019" y1="40752" x2="37559" y2="80564"/>
                        <a14:foregroundMark x1="36854" y1="76176" x2="69718" y2="85266"/>
                        <a14:foregroundMark x1="73709" y1="45455" x2="42019" y2="42633"/>
                        <a14:foregroundMark x1="70657" y1="33229" x2="72535" y2="51724"/>
                        <a14:foregroundMark x1="63380" y1="32602" x2="63850" y2="51097"/>
                        <a14:foregroundMark x1="54695" y1="42320" x2="34272" y2="38558"/>
                        <a14:foregroundMark x1="46009" y1="62382" x2="49531" y2="85893"/>
                        <a14:foregroundMark x1="51174" y1="97179" x2="64789" y2="79310"/>
                        <a14:foregroundMark x1="17840" y1="60502" x2="43897" y2="96552"/>
                        <a14:foregroundMark x1="63380" y1="40125" x2="49061" y2="65204"/>
                        <a14:foregroundMark x1="67136" y1="6270" x2="75822" y2="14420"/>
                        <a14:foregroundMark x1="73005" y1="5016" x2="76291" y2="12853"/>
                        <a14:foregroundMark x1="61268" y1="7837" x2="70892" y2="2508"/>
                        <a14:foregroundMark x1="39671" y1="5956" x2="35211" y2="15361"/>
                        <a14:foregroundMark x1="20892" y1="12853" x2="19718" y2="27273"/>
                        <a14:foregroundMark x1="19953" y1="19749" x2="16432" y2="24765"/>
                        <a14:foregroundMark x1="26291" y1="14420" x2="25822" y2="22571"/>
                        <a14:foregroundMark x1="28638" y1="4702" x2="31925" y2="2194"/>
                        <a14:foregroundMark x1="21362" y1="10972" x2="15728" y2="27273"/>
                        <a14:foregroundMark x1="19718" y1="30721" x2="21362" y2="14420"/>
                        <a14:foregroundMark x1="66432" y1="20063" x2="61737" y2="29467"/>
                        <a14:backgroundMark x1="60563" y1="98433" x2="65728" y2="94357"/>
                        <a14:backgroundMark x1="39906" y1="97806" x2="47183" y2="98119"/>
                        <a14:backgroundMark x1="16667" y1="19749" x2="17371" y2="26646"/>
                        <a14:backgroundMark x1="14554" y1="25078" x2="17371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64" y="2955957"/>
            <a:ext cx="5350546" cy="40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4335" y="17621"/>
            <a:ext cx="9158334" cy="681323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05661"/>
            <a:ext cx="5256584" cy="77126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Серце – це сонце орган</a:t>
            </a:r>
            <a:r>
              <a:rPr lang="uk-UA" sz="2800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ізму</a:t>
            </a:r>
            <a:endParaRPr lang="ru-RU" sz="28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937492" y="6165303"/>
            <a:ext cx="1331097" cy="133109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8766483" y="3573016"/>
            <a:ext cx="755033" cy="75503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-234552" y="2492896"/>
            <a:ext cx="469103" cy="46910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3" y="1164785"/>
            <a:ext cx="8412244" cy="502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4793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1) Розглянь шкіру своєї руки, доторкнись до неї, відтягни. Переконайся, що шкіра м’яка, пружна, гладенька.</a:t>
            </a:r>
            <a:endParaRPr lang="ru-RU" dirty="0"/>
          </a:p>
          <a:p>
            <a:r>
              <a:rPr lang="uk-UA" dirty="0"/>
              <a:t>2) Проведи пальцем по своєму лобі, а потім доторкнись до чистого скельця або дзеркальця. На шкірі є жир і піт.</a:t>
            </a:r>
            <a:endParaRPr lang="ru-RU" dirty="0"/>
          </a:p>
          <a:p>
            <a:r>
              <a:rPr lang="uk-UA" dirty="0"/>
              <a:t>3) Роздивись шкіру на руці та нігті крізь лупу. Ти побачиш багато волосків і маленьких отворів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-303969" y="6424975"/>
            <a:ext cx="607938" cy="6079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73924" y="510348"/>
            <a:ext cx="2905233" cy="2062103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1418" y="-747463"/>
            <a:ext cx="3146106" cy="273630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На кафедрі анатомії</a:t>
            </a:r>
            <a:endParaRPr lang="ru-RU" sz="40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376564" y="5937421"/>
            <a:ext cx="1149657" cy="11496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77" y="16281"/>
            <a:ext cx="3565504" cy="68620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6" b="98047" l="417" r="97083">
                        <a14:backgroundMark x1="8021" y1="23828" x2="22500" y2="40391"/>
                        <a14:backgroundMark x1="69896" y1="24766" x2="94167" y2="39766"/>
                        <a14:backgroundMark x1="24167" y1="27578" x2="6354" y2="44609"/>
                        <a14:backgroundMark x1="72396" y1="59297" x2="90208" y2="55859"/>
                        <a14:backgroundMark x1="5417" y1="25859" x2="3646" y2="40703"/>
                        <a14:backgroundMark x1="16458" y1="25313" x2="21458" y2="32422"/>
                        <a14:backgroundMark x1="27187" y1="29531" x2="24896" y2="35000"/>
                        <a14:backgroundMark x1="28125" y1="45625" x2="17500" y2="45234"/>
                        <a14:backgroundMark x1="77500" y1="54375" x2="77604" y2="56172"/>
                        <a14:backgroundMark x1="1875" y1="45156" x2="4167" y2="47578"/>
                        <a14:backgroundMark x1="68854" y1="32734" x2="80938" y2="4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7677" r="19113" b="1414"/>
          <a:stretch/>
        </p:blipFill>
        <p:spPr>
          <a:xfrm flipH="1">
            <a:off x="53358" y="2169972"/>
            <a:ext cx="2917742" cy="45589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97802" y="2636566"/>
            <a:ext cx="290523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тканин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Picture 2" descr="ᐈ Пружина блокнот вектор, векторные картинки пружина на блокнот | скачать  на Depositphotos®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600" b="93067" l="0" r="100000">
                        <a14:foregroundMark x1="5833" y1="89867" x2="5833" y2="89867"/>
                        <a14:foregroundMark x1="12000" y1="89067" x2="12000" y2="89067"/>
                        <a14:foregroundMark x1="17833" y1="89333" x2="17833" y2="89333"/>
                        <a14:foregroundMark x1="12500" y1="82933" x2="12500" y2="82933"/>
                        <a14:foregroundMark x1="18667" y1="83733" x2="18667" y2="83733"/>
                        <a14:foregroundMark x1="23833" y1="89067" x2="23833" y2="89067"/>
                        <a14:foregroundMark x1="36167" y1="89333" x2="36167" y2="89333"/>
                        <a14:foregroundMark x1="37167" y1="82400" x2="37167" y2="82400"/>
                        <a14:foregroundMark x1="25000" y1="83467" x2="25000" y2="83467"/>
                        <a14:foregroundMark x1="42500" y1="89600" x2="42500" y2="89600"/>
                        <a14:foregroundMark x1="48667" y1="88800" x2="48667" y2="88800"/>
                        <a14:foregroundMark x1="54500" y1="89067" x2="54500" y2="89067"/>
                        <a14:foregroundMark x1="60833" y1="88800" x2="60833" y2="88800"/>
                        <a14:foregroundMark x1="66667" y1="89333" x2="66667" y2="89333"/>
                        <a14:foregroundMark x1="73167" y1="89067" x2="73167" y2="89067"/>
                        <a14:foregroundMark x1="78667" y1="89067" x2="78667" y2="89067"/>
                        <a14:foregroundMark x1="85333" y1="89867" x2="85333" y2="89867"/>
                        <a14:foregroundMark x1="91167" y1="89067" x2="91167" y2="8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788" b="6946"/>
          <a:stretch/>
        </p:blipFill>
        <p:spPr bwMode="auto">
          <a:xfrm flipH="1">
            <a:off x="6057819" y="2359120"/>
            <a:ext cx="3185198" cy="40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4793"/>
            <a:ext cx="9144000" cy="6858000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-303969" y="6424975"/>
            <a:ext cx="607938" cy="6079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803155"/>
            <a:ext cx="3851678" cy="3970318"/>
          </a:xfrm>
          <a:prstGeom prst="rect">
            <a:avLst/>
          </a:prstGeom>
          <a:solidFill>
            <a:schemeClr val="bg1"/>
          </a:solidFill>
          <a:ln w="28575">
            <a:solidFill>
              <a:srgbClr val="5A1FE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-781350"/>
            <a:ext cx="3146106" cy="273630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66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На кафедрі анатомії</a:t>
            </a:r>
            <a:endParaRPr lang="ru-RU" sz="40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376564" y="5937421"/>
            <a:ext cx="1149657" cy="114965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Сколько крови в человеке? 🌟 Объем крови у взрослого, у ребенка, видео -  «Как и Почему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91" y="1844822"/>
            <a:ext cx="4778301" cy="388698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4793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mtClean="0"/>
              <a:t>1)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8376564" y="5937421"/>
            <a:ext cx="1149657" cy="11496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-303969" y="6424975"/>
            <a:ext cx="607938" cy="6079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978959" y="-693205"/>
            <a:ext cx="1763690" cy="176369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612576" y="-661094"/>
            <a:ext cx="3409958" cy="296578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На кафедрі анатомії</a:t>
            </a:r>
            <a:endParaRPr lang="ru-RU" sz="40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6158133"/>
              </p:ext>
            </p:extLst>
          </p:nvPr>
        </p:nvGraphicFramePr>
        <p:xfrm>
          <a:off x="27938" y="428698"/>
          <a:ext cx="9144000" cy="615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52784"/>
            <a:ext cx="9372600" cy="7110784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-298821" y="6077795"/>
            <a:ext cx="1054843" cy="105484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411418" y="-747463"/>
            <a:ext cx="3146106" cy="273630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effectLst/>
                <a:latin typeface="Gabriola" panose="04040605051002020D02" pitchFamily="82" charset="0"/>
                <a:cs typeface="Times New Roman" panose="02020603050405020304" pitchFamily="18" charset="0"/>
              </a:rPr>
              <a:t>На кафедрі анатомії</a:t>
            </a:r>
            <a:endParaRPr lang="ru-RU" sz="40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41" y="157283"/>
            <a:ext cx="4493321" cy="6290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909" y="2853760"/>
            <a:ext cx="4361442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кров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виштовхує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53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74352" y="0"/>
            <a:ext cx="9230649" cy="6858000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45" y="2708920"/>
            <a:ext cx="3803852" cy="4221088"/>
          </a:xfrm>
          <a:prstGeom prst="rect">
            <a:avLst/>
          </a:prstGeom>
        </p:spPr>
      </p:pic>
      <p:sp>
        <p:nvSpPr>
          <p:cNvPr id="14" name="Блок-схема: узел 13"/>
          <p:cNvSpPr/>
          <p:nvPr/>
        </p:nvSpPr>
        <p:spPr>
          <a:xfrm>
            <a:off x="8538850" y="6381328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-681041" y="2204864"/>
            <a:ext cx="1008112" cy="10081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49675" y="-870983"/>
            <a:ext cx="3409958" cy="29657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effectLst/>
                <a:latin typeface="Gabriola" panose="04040605051002020D02" pitchFamily="82" charset="0"/>
                <a:cs typeface="Times New Roman" panose="02020603050405020304" pitchFamily="18" charset="0"/>
              </a:rPr>
              <a:t>Галактика </a:t>
            </a:r>
            <a:r>
              <a:rPr lang="uk-UA" sz="4000" b="1" dirty="0" err="1" smtClean="0">
                <a:solidFill>
                  <a:sysClr val="windowText" lastClr="000000"/>
                </a:solidFill>
                <a:effectLst/>
                <a:latin typeface="Gabriola" panose="04040605051002020D02" pitchFamily="82" charset="0"/>
                <a:cs typeface="Times New Roman" panose="02020603050405020304" pitchFamily="18" charset="0"/>
              </a:rPr>
              <a:t>цікавинок</a:t>
            </a:r>
            <a:endParaRPr lang="ru-RU" sz="40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71" y="66189"/>
            <a:ext cx="4361442" cy="2207240"/>
          </a:xfrm>
          <a:prstGeom prst="wedgeEllipseCallout">
            <a:avLst>
              <a:gd name="adj1" fmla="val 47070"/>
              <a:gd name="adj2" fmla="val 8476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життя серце людини здійснює близько 3 мільярдів ударів.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4739" y="2585055"/>
            <a:ext cx="2952328" cy="1687890"/>
          </a:xfrm>
          <a:prstGeom prst="wedgeEllipseCallout">
            <a:avLst>
              <a:gd name="adj1" fmla="val -62437"/>
              <a:gd name="adj2" fmla="val 509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орган ніколи не зупиняється.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26483" y="3212976"/>
            <a:ext cx="4032448" cy="1687890"/>
          </a:xfrm>
          <a:prstGeom prst="wedgeEllipseCallout">
            <a:avLst>
              <a:gd name="adj1" fmla="val 60056"/>
              <a:gd name="adj2" fmla="val -3210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добу через нього проходить 7-10 тисяч літрів крові.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419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Серце – це сонце організму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UserOk</dc:creator>
  <cp:lastModifiedBy>School</cp:lastModifiedBy>
  <cp:revision>140</cp:revision>
  <dcterms:created xsi:type="dcterms:W3CDTF">2021-02-27T17:35:38Z</dcterms:created>
  <dcterms:modified xsi:type="dcterms:W3CDTF">2021-04-24T13:32:07Z</dcterms:modified>
</cp:coreProperties>
</file>