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5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318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22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0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68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4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1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7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0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8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6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91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5F331-83B2-41E9-B6B1-98B364F0CC76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"/>
            <a:ext cx="12192000" cy="6844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27" y="778018"/>
            <a:ext cx="4826145" cy="48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35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722" y="298305"/>
            <a:ext cx="5033124" cy="44676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17" y="533832"/>
            <a:ext cx="4599709" cy="4527839"/>
          </a:xfrm>
          <a:prstGeom prst="rect">
            <a:avLst/>
          </a:prstGeom>
        </p:spPr>
      </p:pic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6439722" y="4572505"/>
            <a:ext cx="5033124" cy="219145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married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1675572" y="4531450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795077" y="4531449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divorced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93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1675572" y="4531450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1183005" y="4531449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nly child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836" y="1026535"/>
            <a:ext cx="2752725" cy="31146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82" y="1026535"/>
            <a:ext cx="5473845" cy="329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3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368406" y="2064834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373091" y="1809571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expensive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12" y="737230"/>
            <a:ext cx="5774963" cy="506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3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462200"/>
            <a:ext cx="6276109" cy="59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9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91" y="694490"/>
            <a:ext cx="2362200" cy="1933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V="1">
            <a:off x="583969" y="694491"/>
            <a:ext cx="11026140" cy="550920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для самоконтролю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Twins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фыв\Desktop\screen shot\twins+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126" y="3449090"/>
            <a:ext cx="2409825" cy="2525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54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833349" y="226386"/>
            <a:ext cx="10042469" cy="9140964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виконання тесту для самоконтролю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виконанням тесту спочатку переглянь вивчений лексичний матеріал у словнику до заняття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уважно розглянь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 – уривки з мультфільму «Сімейка Адамсів»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тобі пропонується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слайдів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яких необхідно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здогадатися, яке нове слово або вираз ілюструють персонажі мультфільму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поспішай, поміркуй над завданням, кожне із завдань оцінюється в 1 бал;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тим як перейти до наступного слайду, ти побачиш правильну відповідь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успіхів!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фыв\Desktop\мотиконс\ок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785" y="5167746"/>
            <a:ext cx="1759960" cy="1378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076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" y="445770"/>
            <a:ext cx="5749290" cy="6026364"/>
          </a:xfrm>
          <a:prstGeom prst="rect">
            <a:avLst/>
          </a:prstGeom>
        </p:spPr>
      </p:pic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848014" y="1992623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786649" y="1864991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1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939897" y="2175671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0" y="2048039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24" y="552450"/>
            <a:ext cx="6887249" cy="529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1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784043" y="2095662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974244" y="2095662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razy about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21" y="769695"/>
            <a:ext cx="6291476" cy="523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9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1161570" y="2176462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99371" y="2048830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similar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563" y="685456"/>
            <a:ext cx="4970751" cy="55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71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848014" y="1992623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606540" y="1864990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electrician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91" y="629598"/>
            <a:ext cx="528637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5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939897" y="2175671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0" y="2048039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itness freak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151" y="527846"/>
            <a:ext cx="5781674" cy="5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6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117</Words>
  <Application>Microsoft Office PowerPoint</Application>
  <PresentationFormat>Широкоэкранный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20</cp:revision>
  <dcterms:created xsi:type="dcterms:W3CDTF">2020-07-03T18:10:34Z</dcterms:created>
  <dcterms:modified xsi:type="dcterms:W3CDTF">2020-07-08T14:11:50Z</dcterms:modified>
</cp:coreProperties>
</file>