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93305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200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7797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1989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586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984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926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5092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325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204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3131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7260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639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926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9246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1150757" y="42337"/>
            <a:ext cx="989048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Правила </a:t>
            </a:r>
            <a:r>
              <a:rPr lang="ru-RU" sz="6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безпечної</a:t>
            </a:r>
            <a:r>
              <a:rPr lang="ru-RU" sz="6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поведінки</a:t>
            </a:r>
            <a:r>
              <a:rPr lang="ru-RU" sz="6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 комп</a:t>
            </a:r>
            <a:r>
              <a:rPr lang="en-US" sz="6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ru-RU" sz="6000" b="1" i="0" u="none" strike="noStrike" cap="none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ютером</a:t>
            </a:r>
            <a:r>
              <a:rPr lang="ru-RU" sz="6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0" b="1" i="0" u="none" strike="noStrike" cap="none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під</a:t>
            </a:r>
            <a:r>
              <a:rPr lang="ru-RU" sz="6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час </a:t>
            </a:r>
            <a:r>
              <a:rPr lang="ru-RU" sz="6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дистанційного</a:t>
            </a:r>
            <a:r>
              <a:rPr lang="ru-RU" sz="6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0" b="1" i="0" u="none" strike="noStrike" cap="none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навчання</a:t>
            </a:r>
            <a:endParaRPr sz="60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t="-430" b="429"/>
          <a:stretch/>
        </p:blipFill>
        <p:spPr>
          <a:xfrm>
            <a:off x="0" y="-58818"/>
            <a:ext cx="12192000" cy="691681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3764575" y="233275"/>
            <a:ext cx="5217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Правило № 9</a:t>
            </a:r>
            <a:endParaRPr sz="5400" b="1" i="0" u="sng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1029850" y="1275900"/>
            <a:ext cx="6721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працюйте за комп’ютером із вологими руками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831" y="1156681"/>
            <a:ext cx="3224675" cy="32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91681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>
            <a:off x="3589051" y="233275"/>
            <a:ext cx="5392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Правило № 10</a:t>
            </a:r>
            <a:endParaRPr sz="5400" b="1" i="0" u="sng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 descr="Малюнок за два кліки - Google створила редактор зі штучним інтелектом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3" descr="Малюнок за два кліки - Google створила редактор зі штучним інтелектом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756425" y="1367050"/>
            <a:ext cx="749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802500" y="1502125"/>
            <a:ext cx="74961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libri"/>
                <a:ea typeface="Calibri"/>
                <a:cs typeface="Calibri"/>
                <a:sym typeface="Calibri"/>
              </a:rPr>
              <a:t>Якщо є якісь несправності, не намагайтеся усунути їх самостійно. За можливості покличте дорослих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9725" y="545175"/>
            <a:ext cx="3257525" cy="26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3429000"/>
            <a:ext cx="5392500" cy="33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2550" y="3429000"/>
            <a:ext cx="241935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8818"/>
            <a:ext cx="12191999" cy="691681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/>
        </p:nvSpPr>
        <p:spPr>
          <a:xfrm>
            <a:off x="3733579" y="0"/>
            <a:ext cx="6209100" cy="7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Гра</a:t>
            </a:r>
            <a:r>
              <a:rPr lang="ru-RU" sz="5400" b="1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“Так </a:t>
            </a:r>
            <a:r>
              <a:rPr lang="ru-RU" sz="5400" b="1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5400" b="1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5400" b="1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ні</a:t>
            </a:r>
            <a:r>
              <a:rPr lang="ru-RU" sz="5400" b="1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5400" b="1" i="0" u="sng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485168" y="1068018"/>
            <a:ext cx="11497566" cy="32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+mj-lt"/>
              <a:buAutoNum type="arabicPeriod"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комп’ютером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можна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їсти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+mj-lt"/>
              <a:buAutoNum type="arabicPeriod"/>
            </a:pP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Відстань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екрану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має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бути не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менше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50 см?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+mj-lt"/>
              <a:buAutoNum type="arabicPeriod"/>
            </a:pP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Біля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гаджета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можна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виставити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всі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іграшки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+mj-lt"/>
              <a:buAutoNum type="arabicPeriod"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гаджетом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можна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працювати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лежачи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+mj-lt"/>
              <a:buAutoNum type="arabicPeriod"/>
            </a:pPr>
            <a:r>
              <a:rPr lang="ru-RU" sz="3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можна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працювати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гаджетами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мокрими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руками?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+mj-lt"/>
              <a:buAutoNum type="arabicPeriod"/>
            </a:pPr>
            <a:r>
              <a:rPr lang="ru-RU" sz="3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можна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намагатися</a:t>
            </a: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самостійно</a:t>
            </a:r>
            <a:r>
              <a: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полагодити</a:t>
            </a:r>
            <a:r>
              <a: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несправності</a:t>
            </a:r>
            <a:r>
              <a: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              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4" descr="Електронний підручник з інформатики для учнів 2 класу - Ourboox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8480" y="4312693"/>
            <a:ext cx="5333329" cy="2429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01" name="Google Shape;201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810"/>
          <a:stretch/>
        </p:blipFill>
        <p:spPr>
          <a:xfrm>
            <a:off x="0" y="-79136"/>
            <a:ext cx="12192000" cy="693713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1730319" y="2199238"/>
            <a:ext cx="933392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i="0" u="none" strike="noStrike" cap="none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Бажаємо</a:t>
            </a:r>
            <a:r>
              <a:rPr lang="ru-RU" sz="54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всім</a:t>
            </a:r>
            <a:r>
              <a:rPr lang="ru-RU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безпечного</a:t>
            </a:r>
            <a:r>
              <a:rPr lang="ru-RU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дистанційного</a:t>
            </a:r>
            <a:r>
              <a:rPr lang="ru-RU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навчання</a:t>
            </a:r>
            <a:r>
              <a:rPr lang="ru-RU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!!!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89"/>
            <a:ext cx="12191999" cy="690447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754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lang="ru-RU" sz="5400" b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Правило № 1</a:t>
            </a:r>
            <a:endParaRPr sz="5400" b="1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277975" y="1902775"/>
            <a:ext cx="7778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ru-RU" sz="4800" dirty="0" smtClean="0"/>
              <a:t>Обирайте </a:t>
            </a:r>
            <a:r>
              <a:rPr lang="ru-RU" sz="4800" dirty="0"/>
              <a:t>для занять </a:t>
            </a:r>
            <a:r>
              <a:rPr lang="ru-RU" sz="4800" dirty="0" err="1"/>
              <a:t>місце</a:t>
            </a:r>
            <a:r>
              <a:rPr lang="ru-RU" sz="4800" dirty="0"/>
              <a:t> з </a:t>
            </a:r>
            <a:r>
              <a:rPr lang="ru-RU" sz="4800" dirty="0" err="1"/>
              <a:t>достатнім</a:t>
            </a:r>
            <a:r>
              <a:rPr lang="ru-RU" sz="4800" dirty="0"/>
              <a:t> </a:t>
            </a:r>
            <a:r>
              <a:rPr lang="ru-RU" sz="4800" dirty="0" err="1"/>
              <a:t>рівнем</a:t>
            </a:r>
            <a:r>
              <a:rPr lang="ru-RU" sz="4800" dirty="0"/>
              <a:t> </a:t>
            </a:r>
            <a:r>
              <a:rPr lang="ru-RU" sz="4800" dirty="0" err="1"/>
              <a:t>освітлення</a:t>
            </a:r>
            <a:endParaRPr sz="4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ru-RU" b="1" dirty="0">
                <a:solidFill>
                  <a:srgbClr val="FF0000"/>
                </a:solidFill>
              </a:rPr>
              <a:t>                                                     </a:t>
            </a:r>
            <a:endParaRPr b="1" dirty="0"/>
          </a:p>
        </p:txBody>
      </p:sp>
      <p:pic>
        <p:nvPicPr>
          <p:cNvPr id="95" name="Google Shape;95;p14" descr="Приведи себя в порядок». Психолог о том, как стать счастливым | Психология  жизни | Здоровье | Аргументы и Факт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5925" y="106075"/>
            <a:ext cx="4138101" cy="56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551378" y="233275"/>
            <a:ext cx="4716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Правило № 2</a:t>
            </a:r>
            <a:endParaRPr sz="5400" b="1" i="0" u="sng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748636" y="1013165"/>
            <a:ext cx="102870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86225"/>
            <a:ext cx="6096001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235350"/>
            <a:ext cx="5274750" cy="24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300750" y="1376150"/>
            <a:ext cx="56961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Слідкуйте за тим, щоб розетка, до якої підключений ваш гаджет, не була перевантажена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8525" y="3950751"/>
            <a:ext cx="5175175" cy="276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392525" y="210525"/>
            <a:ext cx="498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Правило № 3</a:t>
            </a:r>
            <a:endParaRPr sz="5400" b="1" i="0" u="sng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6" descr="5 переваг онлайн-навчання — Журнал «На Урок»"/>
          <p:cNvPicPr preferRelativeResize="0"/>
          <p:nvPr/>
        </p:nvPicPr>
        <p:blipFill rotWithShape="1">
          <a:blip r:embed="rId3">
            <a:alphaModFix/>
          </a:blip>
          <a:srcRect t="-25881"/>
          <a:stretch/>
        </p:blipFill>
        <p:spPr>
          <a:xfrm>
            <a:off x="8291763" y="210525"/>
            <a:ext cx="3668226" cy="36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327" y="3466195"/>
            <a:ext cx="6892400" cy="32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392525" y="1133925"/>
            <a:ext cx="75870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Організуйте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своє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робоче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місце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так,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щоб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вам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нічого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не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заважало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Приберіть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робочої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поверхні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всі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сторонні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предмети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3396224" y="356475"/>
            <a:ext cx="5425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Правило № 4</a:t>
            </a:r>
            <a:endParaRPr sz="5400" b="1" i="0" u="sng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414675" y="1518150"/>
            <a:ext cx="1077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торкайтеся до з’єднувальних дротів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0490" y="2257050"/>
            <a:ext cx="7153835" cy="447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75" y="2495325"/>
            <a:ext cx="4087625" cy="40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/>
          <p:nvPr/>
        </p:nvSpPr>
        <p:spPr>
          <a:xfrm>
            <a:off x="2533578" y="233275"/>
            <a:ext cx="5418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Правило № 5</a:t>
            </a:r>
            <a:endParaRPr sz="5400" b="1" i="0" u="sng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596950" y="1444500"/>
            <a:ext cx="8862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їжте біля гаджету. Напої зберігайте закритими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9850" y="233275"/>
            <a:ext cx="239077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89900"/>
            <a:ext cx="5663120" cy="38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6475" y="3025325"/>
            <a:ext cx="3941651" cy="306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t="-2639" b="2639"/>
          <a:stretch/>
        </p:blipFill>
        <p:spPr>
          <a:xfrm>
            <a:off x="-113950" y="-218364"/>
            <a:ext cx="12191999" cy="709001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/>
          <p:nvPr/>
        </p:nvSpPr>
        <p:spPr>
          <a:xfrm>
            <a:off x="2439653" y="233275"/>
            <a:ext cx="5512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Правило № 6</a:t>
            </a:r>
            <a:endParaRPr sz="5400" b="1" i="0" u="sng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298451" y="1154377"/>
            <a:ext cx="7564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Сидіть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рівно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зручно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Ноги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ставте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підлогу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5052" y="233277"/>
            <a:ext cx="3579775" cy="1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9564" y="2658391"/>
            <a:ext cx="3954152" cy="23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605" y="2252388"/>
            <a:ext cx="5311429" cy="45231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9412"/>
            <a:ext cx="12191999" cy="691681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/>
          <p:nvPr/>
        </p:nvSpPr>
        <p:spPr>
          <a:xfrm>
            <a:off x="3764575" y="233275"/>
            <a:ext cx="4852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Правило № 7</a:t>
            </a:r>
            <a:endParaRPr sz="5400" b="1" i="0" u="sng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1212100" y="1717925"/>
            <a:ext cx="1102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688075" y="1189325"/>
            <a:ext cx="6675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Тримайте дистанцію до екрану 50-60 см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6675" y="2118125"/>
            <a:ext cx="6675600" cy="3364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35" y="23422"/>
            <a:ext cx="12191999" cy="691681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/>
          <p:nvPr/>
        </p:nvSpPr>
        <p:spPr>
          <a:xfrm>
            <a:off x="838200" y="23422"/>
            <a:ext cx="5063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i="0" u="sng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Правило № 8</a:t>
            </a:r>
            <a:endParaRPr sz="5400" b="1" i="0" u="sng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6454504" y="130555"/>
            <a:ext cx="552823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Робіть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перерву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під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час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роботи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за </a:t>
            </a:r>
            <a:r>
              <a:rPr lang="ru-RU" sz="3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комп’ютером</a:t>
            </a:r>
            <a:r>
              <a:rPr lang="ru-RU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5" y="1027906"/>
            <a:ext cx="6276940" cy="583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0869" y="1501454"/>
            <a:ext cx="3206830" cy="28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515099" y="4475380"/>
            <a:ext cx="54676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3600"/>
            </a:pP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Виконуйте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фізхвилинки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, на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перервах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між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уроками,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відходьте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від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гаджета,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щоб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відпочили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очі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3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217</Words>
  <Application>Microsoft Office PowerPoint</Application>
  <PresentationFormat>Широкоэкранный</PresentationFormat>
  <Paragraphs>33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Правило №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</dc:creator>
  <cp:lastModifiedBy>Учетная запись Майкрософт</cp:lastModifiedBy>
  <cp:revision>2</cp:revision>
  <dcterms:modified xsi:type="dcterms:W3CDTF">2023-08-22T06:39:41Z</dcterms:modified>
</cp:coreProperties>
</file>