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92" r:id="rId9"/>
    <p:sldId id="290" r:id="rId10"/>
    <p:sldId id="291" r:id="rId11"/>
    <p:sldId id="293" r:id="rId12"/>
    <p:sldId id="294" r:id="rId13"/>
    <p:sldId id="295" r:id="rId14"/>
    <p:sldId id="296" r:id="rId15"/>
    <p:sldId id="271" r:id="rId16"/>
    <p:sldId id="273" r:id="rId17"/>
    <p:sldId id="274" r:id="rId18"/>
    <p:sldId id="275" r:id="rId19"/>
    <p:sldId id="276" r:id="rId20"/>
    <p:sldId id="277" r:id="rId21"/>
    <p:sldId id="278" r:id="rId2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2" autoAdjust="0"/>
    <p:restoredTop sz="94660"/>
  </p:normalViewPr>
  <p:slideViewPr>
    <p:cSldViewPr>
      <p:cViewPr>
        <p:scale>
          <a:sx n="53" d="100"/>
          <a:sy n="53" d="100"/>
        </p:scale>
        <p:origin x="1494" y="41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-1" y="-1705253"/>
            <a:ext cx="12350839" cy="8839663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1815921" y="991673"/>
            <a:ext cx="9453093" cy="2794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 Black"/>
              <a:buNone/>
            </a:pPr>
            <a:r>
              <a:rPr lang="en-US" sz="6000" b="1">
                <a:latin typeface="Arial Black"/>
                <a:ea typeface="Arial Black"/>
                <a:cs typeface="Arial Black"/>
                <a:sym typeface="Arial Black"/>
              </a:rPr>
              <a:t>  Meals and </a:t>
            </a:r>
            <a:br>
              <a:rPr lang="en-US" sz="6000" b="1"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en-US" sz="6000" b="1">
                <a:latin typeface="Arial Black"/>
                <a:ea typeface="Arial Black"/>
                <a:cs typeface="Arial Black"/>
                <a:sym typeface="Arial Black"/>
              </a:rPr>
              <a:t>         Cooking</a:t>
            </a:r>
            <a:endParaRPr sz="6000" b="1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3232597" y="4494727"/>
            <a:ext cx="2787202" cy="1682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FA91082-8E0B-4B95-899F-2D4ABE96F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504" y="80627"/>
            <a:ext cx="8928992" cy="669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503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8B4C344-61E2-4787-808D-59269187C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504" y="-27385"/>
            <a:ext cx="9073008" cy="6804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4181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8A623E4-A6F4-47E1-9930-F0C4D5201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488" y="-27385"/>
            <a:ext cx="9217024" cy="691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000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F7C3D50-1C31-4249-9DCB-1C8843CE02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488" y="-80636"/>
            <a:ext cx="9284144" cy="693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0111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113582F-1BE2-458F-81AA-A1A316F40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488" y="26621"/>
            <a:ext cx="9145016" cy="685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9798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28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-128788" y="0"/>
            <a:ext cx="12479628" cy="8319752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8"/>
          <p:cNvSpPr txBox="1">
            <a:spLocks noGrp="1"/>
          </p:cNvSpPr>
          <p:nvPr>
            <p:ph type="title"/>
          </p:nvPr>
        </p:nvSpPr>
        <p:spPr>
          <a:xfrm>
            <a:off x="335923" y="50006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 Black"/>
              <a:buNone/>
            </a:pPr>
            <a:r>
              <a:rPr lang="en-US" sz="8800">
                <a:latin typeface="Arial Black"/>
                <a:ea typeface="Arial Black"/>
                <a:cs typeface="Arial Black"/>
                <a:sym typeface="Arial Black"/>
              </a:rPr>
              <a:t>Recipes</a:t>
            </a:r>
            <a:endParaRPr sz="880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84" name="Google Shape;184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3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486399" y="1885538"/>
            <a:ext cx="6705601" cy="4972461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98" name="Google Shape;198;p3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en-US" sz="4400">
                <a:latin typeface="Comic Sans MS"/>
                <a:ea typeface="Comic Sans MS"/>
                <a:cs typeface="Comic Sans MS"/>
                <a:sym typeface="Comic Sans MS"/>
              </a:rPr>
              <a:t>Hi!</a:t>
            </a:r>
            <a:endParaRPr/>
          </a:p>
          <a:p>
            <a:pPr marL="0" lvl="0" indent="0" algn="ct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en-US" sz="4400">
                <a:latin typeface="Comic Sans MS"/>
                <a:ea typeface="Comic Sans MS"/>
                <a:cs typeface="Comic Sans MS"/>
                <a:sym typeface="Comic Sans MS"/>
              </a:rPr>
              <a:t>I’m glad too see you again!</a:t>
            </a:r>
            <a:endParaRPr/>
          </a:p>
          <a:p>
            <a:pPr marL="0" lvl="0" indent="0" algn="ct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en-US" sz="4400">
                <a:latin typeface="Comic Sans MS"/>
                <a:ea typeface="Comic Sans MS"/>
                <a:cs typeface="Comic Sans MS"/>
                <a:sym typeface="Comic Sans MS"/>
              </a:rPr>
              <a:t>And today I want to tell you how to cook my favorite dish! 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31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752135" y="0"/>
            <a:ext cx="8439865" cy="5246783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31"/>
          <p:cNvSpPr txBox="1">
            <a:spLocks noGrp="1"/>
          </p:cNvSpPr>
          <p:nvPr>
            <p:ph type="title"/>
          </p:nvPr>
        </p:nvSpPr>
        <p:spPr>
          <a:xfrm>
            <a:off x="155619" y="365125"/>
            <a:ext cx="1119818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Arial Black"/>
              <a:buNone/>
            </a:pPr>
            <a:r>
              <a:rPr lang="en-US" sz="3959" b="1">
                <a:latin typeface="Arial Black"/>
                <a:ea typeface="Arial Black"/>
                <a:cs typeface="Arial Black"/>
                <a:sym typeface="Arial Black"/>
              </a:rPr>
              <a:t>Breakfast </a:t>
            </a:r>
            <a:br>
              <a:rPr lang="en-US" sz="3959" b="1"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en-US" sz="3959" b="1">
                <a:latin typeface="Arial Black"/>
                <a:ea typeface="Arial Black"/>
                <a:cs typeface="Arial Black"/>
                <a:sym typeface="Arial Black"/>
              </a:rPr>
              <a:t>Pepperoni</a:t>
            </a:r>
            <a:br>
              <a:rPr lang="en-US" sz="3959" b="1"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en-US" sz="3959" b="1">
                <a:latin typeface="Arial Black"/>
                <a:ea typeface="Arial Black"/>
                <a:cs typeface="Arial Black"/>
                <a:sym typeface="Arial Black"/>
              </a:rPr>
              <a:t>Pizza</a:t>
            </a:r>
            <a:endParaRPr sz="3959" b="1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05" name="Google Shape;205;p31"/>
          <p:cNvSpPr txBox="1">
            <a:spLocks noGrp="1"/>
          </p:cNvSpPr>
          <p:nvPr>
            <p:ph type="body" idx="1"/>
          </p:nvPr>
        </p:nvSpPr>
        <p:spPr>
          <a:xfrm>
            <a:off x="245771" y="2378692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85623"/>
              </a:buClr>
              <a:buSzPts val="3200"/>
              <a:buNone/>
            </a:pPr>
            <a:r>
              <a:rPr lang="en-US" sz="3200" b="1">
                <a:solidFill>
                  <a:srgbClr val="385623"/>
                </a:solidFill>
                <a:latin typeface="Comic Sans MS"/>
                <a:ea typeface="Comic Sans MS"/>
                <a:cs typeface="Comic Sans MS"/>
                <a:sym typeface="Comic Sans MS"/>
              </a:rPr>
              <a:t>Chopped</a:t>
            </a:r>
            <a:r>
              <a:rPr lang="en-US" sz="3200">
                <a:latin typeface="Comic Sans MS"/>
                <a:ea typeface="Comic Sans MS"/>
                <a:cs typeface="Comic Sans MS"/>
                <a:sym typeface="Comic Sans MS"/>
              </a:rPr>
              <a:t> – нарубленный; </a:t>
            </a:r>
            <a:endParaRPr sz="320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385623"/>
              </a:buClr>
              <a:buSzPts val="3200"/>
              <a:buNone/>
            </a:pPr>
            <a:r>
              <a:rPr lang="en-US" sz="3200" b="1">
                <a:solidFill>
                  <a:srgbClr val="385623"/>
                </a:solidFill>
                <a:latin typeface="Comic Sans MS"/>
                <a:ea typeface="Comic Sans MS"/>
                <a:cs typeface="Comic Sans MS"/>
                <a:sym typeface="Comic Sans MS"/>
              </a:rPr>
              <a:t>a crust </a:t>
            </a:r>
            <a:r>
              <a:rPr lang="en-US" sz="3200">
                <a:latin typeface="Comic Sans MS"/>
                <a:ea typeface="Comic Sans MS"/>
                <a:cs typeface="Comic Sans MS"/>
                <a:sym typeface="Comic Sans MS"/>
              </a:rPr>
              <a:t>– корочка; </a:t>
            </a:r>
            <a:endParaRPr sz="320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385623"/>
              </a:buClr>
              <a:buSzPts val="3200"/>
              <a:buNone/>
            </a:pPr>
            <a:r>
              <a:rPr lang="en-US" sz="3200" b="1">
                <a:solidFill>
                  <a:srgbClr val="385623"/>
                </a:solidFill>
                <a:latin typeface="Comic Sans MS"/>
                <a:ea typeface="Comic Sans MS"/>
                <a:cs typeface="Comic Sans MS"/>
                <a:sym typeface="Comic Sans MS"/>
              </a:rPr>
              <a:t>shredded cheese </a:t>
            </a:r>
            <a:r>
              <a:rPr lang="en-US" sz="3200">
                <a:latin typeface="Comic Sans MS"/>
                <a:ea typeface="Comic Sans MS"/>
                <a:cs typeface="Comic Sans MS"/>
                <a:sym typeface="Comic Sans MS"/>
              </a:rPr>
              <a:t>– тертый сыр; </a:t>
            </a:r>
            <a:endParaRPr sz="320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385623"/>
              </a:buClr>
              <a:buSzPts val="3200"/>
              <a:buNone/>
            </a:pPr>
            <a:r>
              <a:rPr lang="en-US" sz="3200" b="1">
                <a:solidFill>
                  <a:srgbClr val="385623"/>
                </a:solidFill>
                <a:latin typeface="Comic Sans MS"/>
                <a:ea typeface="Comic Sans MS"/>
                <a:cs typeface="Comic Sans MS"/>
                <a:sym typeface="Comic Sans MS"/>
              </a:rPr>
              <a:t>slices pepperoni </a:t>
            </a:r>
            <a:r>
              <a:rPr lang="en-US" sz="3200">
                <a:latin typeface="Comic Sans MS"/>
                <a:ea typeface="Comic Sans MS"/>
                <a:cs typeface="Comic Sans MS"/>
                <a:sym typeface="Comic Sans MS"/>
              </a:rPr>
              <a:t>- острая копченая колбаса пеперони;</a:t>
            </a:r>
            <a:endParaRPr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385623"/>
              </a:buClr>
              <a:buSzPts val="3200"/>
              <a:buNone/>
            </a:pPr>
            <a:r>
              <a:rPr lang="en-US" sz="3200" b="1">
                <a:solidFill>
                  <a:srgbClr val="385623"/>
                </a:solidFill>
                <a:latin typeface="Comic Sans MS"/>
                <a:ea typeface="Comic Sans MS"/>
                <a:cs typeface="Comic Sans MS"/>
                <a:sym typeface="Comic Sans MS"/>
              </a:rPr>
              <a:t>a baking sheet </a:t>
            </a:r>
            <a:r>
              <a:rPr lang="en-US" sz="3200">
                <a:latin typeface="Comic Sans MS"/>
                <a:ea typeface="Comic Sans MS"/>
                <a:cs typeface="Comic Sans MS"/>
                <a:sym typeface="Comic Sans MS"/>
              </a:rPr>
              <a:t>– лист для выпечки.</a:t>
            </a:r>
            <a:endParaRPr sz="32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3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80304" y="1524000"/>
            <a:ext cx="5334000" cy="533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212" name="Google Shape;212;p32"/>
          <p:cNvSpPr txBox="1">
            <a:spLocks noGrp="1"/>
          </p:cNvSpPr>
          <p:nvPr>
            <p:ph type="body" idx="2"/>
          </p:nvPr>
        </p:nvSpPr>
        <p:spPr>
          <a:xfrm>
            <a:off x="3528811" y="669702"/>
            <a:ext cx="9401578" cy="5507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</a:pPr>
            <a:r>
              <a:rPr lang="en-US" sz="5200" b="1">
                <a:latin typeface="Comic Sans MS"/>
                <a:ea typeface="Comic Sans MS"/>
                <a:cs typeface="Comic Sans MS"/>
                <a:sym typeface="Comic Sans MS"/>
              </a:rPr>
              <a:t>Ingredients</a:t>
            </a:r>
            <a:endParaRPr/>
          </a:p>
          <a:p>
            <a:pPr marL="228600" lvl="0" indent="-508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>
                <a:latin typeface="Comic Sans MS"/>
                <a:ea typeface="Comic Sans MS"/>
                <a:cs typeface="Comic Sans MS"/>
                <a:sym typeface="Comic Sans MS"/>
              </a:rPr>
              <a:t>2 eggs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>
                <a:latin typeface="Comic Sans MS"/>
                <a:ea typeface="Comic Sans MS"/>
                <a:cs typeface="Comic Sans MS"/>
                <a:sym typeface="Comic Sans MS"/>
              </a:rPr>
              <a:t>1 green onion, chopped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>
                <a:latin typeface="Comic Sans MS"/>
                <a:ea typeface="Comic Sans MS"/>
                <a:cs typeface="Comic Sans MS"/>
                <a:sym typeface="Comic Sans MS"/>
              </a:rPr>
              <a:t>2 teaspoons water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>
                <a:latin typeface="Comic Sans MS"/>
                <a:ea typeface="Comic Sans MS"/>
                <a:cs typeface="Comic Sans MS"/>
                <a:sym typeface="Comic Sans MS"/>
              </a:rPr>
              <a:t>1 teaspoon butter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>
                <a:latin typeface="Comic Sans MS"/>
                <a:ea typeface="Comic Sans MS"/>
                <a:cs typeface="Comic Sans MS"/>
                <a:sym typeface="Comic Sans MS"/>
              </a:rPr>
              <a:t>1 prebaked mini pizza crust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>
                <a:latin typeface="Comic Sans MS"/>
                <a:ea typeface="Comic Sans MS"/>
                <a:cs typeface="Comic Sans MS"/>
                <a:sym typeface="Comic Sans MS"/>
              </a:rPr>
              <a:t>1/3 cup shredded cheese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>
                <a:latin typeface="Comic Sans MS"/>
                <a:ea typeface="Comic Sans MS"/>
                <a:cs typeface="Comic Sans MS"/>
                <a:sym typeface="Comic Sans MS"/>
              </a:rPr>
              <a:t>1/4 cup pizza sauce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>
                <a:latin typeface="Comic Sans MS"/>
                <a:ea typeface="Comic Sans MS"/>
                <a:cs typeface="Comic Sans MS"/>
                <a:sym typeface="Comic Sans MS"/>
              </a:rPr>
              <a:t>12 slices pepperoni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33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019800" y="1690688"/>
            <a:ext cx="6161051" cy="5280901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33"/>
          <p:cNvSpPr txBox="1">
            <a:spLocks noGrp="1"/>
          </p:cNvSpPr>
          <p:nvPr>
            <p:ph type="title"/>
          </p:nvPr>
        </p:nvSpPr>
        <p:spPr>
          <a:xfrm>
            <a:off x="838200" y="965915"/>
            <a:ext cx="10515600" cy="724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 Black"/>
              <a:buNone/>
            </a:pPr>
            <a:r>
              <a:rPr lang="en-US" sz="6600" b="1">
                <a:latin typeface="Arial Black"/>
                <a:ea typeface="Arial Black"/>
                <a:cs typeface="Arial Black"/>
                <a:sym typeface="Arial Black"/>
              </a:rPr>
              <a:t>Method</a:t>
            </a:r>
            <a:br>
              <a:rPr lang="en-US" sz="6600" b="1">
                <a:latin typeface="Arial Black"/>
                <a:ea typeface="Arial Black"/>
                <a:cs typeface="Arial Black"/>
                <a:sym typeface="Arial Black"/>
              </a:rPr>
            </a:br>
            <a:endParaRPr sz="6600" b="1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19" name="Google Shape;219;p33"/>
          <p:cNvSpPr txBox="1">
            <a:spLocks noGrp="1"/>
          </p:cNvSpPr>
          <p:nvPr>
            <p:ph type="body" idx="1"/>
          </p:nvPr>
        </p:nvSpPr>
        <p:spPr>
          <a:xfrm>
            <a:off x="618186" y="1196752"/>
            <a:ext cx="5401614" cy="5661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 dirty="0">
                <a:latin typeface="Comic Sans MS"/>
                <a:ea typeface="Comic Sans MS"/>
                <a:cs typeface="Comic Sans MS"/>
                <a:sym typeface="Comic Sans MS"/>
              </a:rPr>
              <a:t>1.First i</a:t>
            </a:r>
            <a:r>
              <a:rPr lang="en-US" dirty="0">
                <a:latin typeface="Comic Sans MS"/>
                <a:ea typeface="Comic Sans MS"/>
                <a:cs typeface="Comic Sans MS"/>
                <a:sym typeface="Comic Sans MS"/>
              </a:rPr>
              <a:t>n a small bowl, beat the eggs, onion and water.  </a:t>
            </a:r>
            <a:r>
              <a:rPr lang="en-US" b="1" dirty="0">
                <a:latin typeface="Comic Sans MS"/>
                <a:ea typeface="Comic Sans MS"/>
                <a:cs typeface="Comic Sans MS"/>
                <a:sym typeface="Comic Sans MS"/>
              </a:rPr>
              <a:t>Then</a:t>
            </a:r>
            <a:r>
              <a:rPr lang="en-US" dirty="0">
                <a:latin typeface="Comic Sans MS"/>
                <a:ea typeface="Comic Sans MS"/>
                <a:cs typeface="Comic Sans MS"/>
                <a:sym typeface="Comic Sans MS"/>
              </a:rPr>
              <a:t> in a small pan, heat butter until it’s hot. Add egg mixture; cook and stir over medium heat.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 dirty="0">
                <a:latin typeface="Comic Sans MS"/>
                <a:ea typeface="Comic Sans MS"/>
                <a:cs typeface="Comic Sans MS"/>
                <a:sym typeface="Comic Sans MS"/>
              </a:rPr>
              <a:t>2. After that </a:t>
            </a:r>
            <a:r>
              <a:rPr lang="en-US" dirty="0">
                <a:latin typeface="Comic Sans MS"/>
                <a:ea typeface="Comic Sans MS"/>
                <a:cs typeface="Comic Sans MS"/>
                <a:sym typeface="Comic Sans MS"/>
              </a:rPr>
              <a:t>place the crust on a baking sheet. Add about 2 tablespoons cheese and about 2 tablespoons pizza sauce. Then put egg mixture. </a:t>
            </a:r>
            <a:r>
              <a:rPr lang="en-US" b="1" dirty="0">
                <a:latin typeface="Comic Sans MS"/>
                <a:ea typeface="Comic Sans MS"/>
                <a:cs typeface="Comic Sans MS"/>
                <a:sym typeface="Comic Sans MS"/>
              </a:rPr>
              <a:t>Finally </a:t>
            </a:r>
            <a:r>
              <a:rPr lang="en-US" dirty="0">
                <a:latin typeface="Comic Sans MS"/>
                <a:ea typeface="Comic Sans MS"/>
                <a:cs typeface="Comic Sans MS"/>
                <a:sym typeface="Comic Sans MS"/>
              </a:rPr>
              <a:t>add pepperoni on over the top.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4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1049629"/>
            <a:ext cx="5808372" cy="5808372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 txBox="1">
            <a:spLocks noGrp="1"/>
          </p:cNvSpPr>
          <p:nvPr>
            <p:ph type="body" idx="1"/>
          </p:nvPr>
        </p:nvSpPr>
        <p:spPr>
          <a:xfrm>
            <a:off x="5370489" y="1455313"/>
            <a:ext cx="5808373" cy="5048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3600" b="1">
                <a:latin typeface="Comic Sans MS"/>
                <a:ea typeface="Comic Sans MS"/>
                <a:cs typeface="Comic Sans MS"/>
                <a:sym typeface="Comic Sans MS"/>
              </a:rPr>
              <a:t>Hello!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3600">
                <a:latin typeface="Comic Sans MS"/>
                <a:ea typeface="Comic Sans MS"/>
                <a:cs typeface="Comic Sans MS"/>
                <a:sym typeface="Comic Sans MS"/>
              </a:rPr>
              <a:t>My name is Fluffy and I absolutely love food!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3600">
                <a:latin typeface="Comic Sans MS"/>
                <a:ea typeface="Comic Sans MS"/>
                <a:cs typeface="Comic Sans MS"/>
                <a:sym typeface="Comic Sans MS"/>
              </a:rPr>
              <a:t>So my friends and me  want to tell you something about it.</a:t>
            </a:r>
            <a:endParaRPr sz="36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34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396248" y="1115507"/>
            <a:ext cx="6795751" cy="582493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226" name="Google Shape;226;p3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en-US" sz="4400">
                <a:latin typeface="Comic Sans MS"/>
                <a:ea typeface="Comic Sans MS"/>
                <a:cs typeface="Comic Sans MS"/>
                <a:sym typeface="Comic Sans MS"/>
              </a:rPr>
              <a:t>Bake about 10-12 minutes. </a:t>
            </a:r>
            <a:endParaRPr sz="440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en-US" sz="4400">
                <a:latin typeface="Comic Sans MS"/>
                <a:ea typeface="Comic Sans MS"/>
                <a:cs typeface="Comic Sans MS"/>
                <a:sym typeface="Comic Sans MS"/>
              </a:rPr>
              <a:t>Let it stand for 5 minutes before serving.</a:t>
            </a:r>
            <a:endParaRPr sz="4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35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967470" y="1716367"/>
            <a:ext cx="5224530" cy="522453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35"/>
          <p:cNvSpPr txBox="1">
            <a:spLocks noGrp="1"/>
          </p:cNvSpPr>
          <p:nvPr>
            <p:ph type="body" idx="1"/>
          </p:nvPr>
        </p:nvSpPr>
        <p:spPr>
          <a:xfrm>
            <a:off x="231821" y="566670"/>
            <a:ext cx="10625070" cy="5610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4000" b="1" dirty="0">
                <a:latin typeface="Arial Black"/>
                <a:ea typeface="Arial Black"/>
                <a:cs typeface="Arial Black"/>
                <a:sym typeface="Arial Black"/>
              </a:rPr>
              <a:t>Write the recipe of your favorite dish using next instructions:</a:t>
            </a:r>
            <a:endParaRPr dirty="0"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AutoNum type="arabicPeriod"/>
            </a:pPr>
            <a:r>
              <a:rPr lang="en-US" sz="4000" dirty="0">
                <a:latin typeface="Comic Sans MS"/>
                <a:ea typeface="Comic Sans MS"/>
                <a:cs typeface="Comic Sans MS"/>
                <a:sym typeface="Comic Sans MS"/>
              </a:rPr>
              <a:t>Name of dish </a:t>
            </a:r>
            <a:endParaRPr dirty="0"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AutoNum type="arabicPeriod"/>
            </a:pPr>
            <a:r>
              <a:rPr lang="en-US" sz="4000" dirty="0">
                <a:latin typeface="Comic Sans MS"/>
                <a:ea typeface="Comic Sans MS"/>
                <a:cs typeface="Comic Sans MS"/>
                <a:sym typeface="Comic Sans MS"/>
              </a:rPr>
              <a:t>Ingredients</a:t>
            </a:r>
            <a:endParaRPr dirty="0"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AutoNum type="arabicPeriod"/>
            </a:pPr>
            <a:r>
              <a:rPr lang="en-US" sz="4000" dirty="0">
                <a:latin typeface="Comic Sans MS"/>
                <a:ea typeface="Comic Sans MS"/>
                <a:cs typeface="Comic Sans MS"/>
                <a:sym typeface="Comic Sans MS"/>
              </a:rPr>
              <a:t>Total time cooking</a:t>
            </a:r>
            <a:endParaRPr dirty="0"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AutoNum type="arabicPeriod"/>
            </a:pPr>
            <a:r>
              <a:rPr lang="en-US" sz="4000" dirty="0">
                <a:latin typeface="Comic Sans MS"/>
                <a:ea typeface="Comic Sans MS"/>
                <a:cs typeface="Comic Sans MS"/>
                <a:sym typeface="Comic Sans MS"/>
              </a:rPr>
              <a:t>Method. </a:t>
            </a:r>
            <a:endParaRPr sz="4000" dirty="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AutoNum type="arabicPeriod"/>
            </a:pPr>
            <a:r>
              <a:rPr lang="en-US" sz="4000" dirty="0">
                <a:latin typeface="Comic Sans MS"/>
                <a:ea typeface="Comic Sans MS"/>
                <a:cs typeface="Comic Sans MS"/>
                <a:sym typeface="Comic Sans MS"/>
              </a:rPr>
              <a:t>Use sequence words!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5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615189" y="1150835"/>
            <a:ext cx="6315082" cy="570716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5"/>
          <p:cNvSpPr txBox="1">
            <a:spLocks noGrp="1"/>
          </p:cNvSpPr>
          <p:nvPr>
            <p:ph type="title"/>
          </p:nvPr>
        </p:nvSpPr>
        <p:spPr>
          <a:xfrm>
            <a:off x="244699" y="3721994"/>
            <a:ext cx="9659155" cy="2112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</a:pPr>
            <a:br>
              <a:rPr lang="en-US" sz="1800" b="1">
                <a:latin typeface="Arial Black"/>
                <a:ea typeface="Arial Black"/>
                <a:cs typeface="Arial Black"/>
                <a:sym typeface="Arial Black"/>
              </a:rPr>
            </a:br>
            <a:br>
              <a:rPr lang="en-US" sz="1800" b="1"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en-US" sz="2400" b="1">
                <a:latin typeface="Arial Black"/>
                <a:ea typeface="Arial Black"/>
                <a:cs typeface="Arial Black"/>
                <a:sym typeface="Arial Black"/>
              </a:rPr>
              <a:t>How do you think </a:t>
            </a:r>
            <a:br>
              <a:rPr lang="en-US" sz="2400" b="1"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en-US" sz="2400" b="1">
                <a:latin typeface="Arial Black"/>
                <a:ea typeface="Arial Black"/>
                <a:cs typeface="Arial Black"/>
                <a:sym typeface="Arial Black"/>
              </a:rPr>
              <a:t>what verbs in bold mean?</a:t>
            </a:r>
            <a:br>
              <a:rPr lang="en-US" sz="2400" b="1">
                <a:latin typeface="Arial Black"/>
                <a:ea typeface="Arial Black"/>
                <a:cs typeface="Arial Black"/>
                <a:sym typeface="Arial Black"/>
              </a:rPr>
            </a:br>
            <a:br>
              <a:rPr lang="en-US" sz="2400" b="1">
                <a:latin typeface="Arial Black"/>
                <a:ea typeface="Arial Black"/>
                <a:cs typeface="Arial Black"/>
                <a:sym typeface="Arial Black"/>
              </a:rPr>
            </a:br>
            <a:endParaRPr sz="2400" b="1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99" name="Google Shape;99;p15"/>
          <p:cNvSpPr txBox="1">
            <a:spLocks noGrp="1"/>
          </p:cNvSpPr>
          <p:nvPr>
            <p:ph type="body" idx="1"/>
          </p:nvPr>
        </p:nvSpPr>
        <p:spPr>
          <a:xfrm>
            <a:off x="566669" y="643944"/>
            <a:ext cx="8139449" cy="5847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en-US" sz="4400" dirty="0">
                <a:latin typeface="Comic Sans MS"/>
                <a:ea typeface="Comic Sans MS"/>
                <a:cs typeface="Comic Sans MS"/>
                <a:sym typeface="Comic Sans MS"/>
              </a:rPr>
              <a:t>When we cook, we </a:t>
            </a:r>
            <a:endParaRPr sz="440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228600" lvl="0" indent="-279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Char char="•"/>
            </a:pPr>
            <a:r>
              <a:rPr lang="en-US" sz="4400" b="1" dirty="0">
                <a:latin typeface="Comic Sans MS"/>
                <a:ea typeface="Comic Sans MS"/>
                <a:cs typeface="Comic Sans MS"/>
                <a:sym typeface="Comic Sans MS"/>
              </a:rPr>
              <a:t>boil</a:t>
            </a:r>
            <a:r>
              <a:rPr lang="en-US" sz="4400" dirty="0">
                <a:latin typeface="Comic Sans MS"/>
                <a:ea typeface="Comic Sans MS"/>
                <a:cs typeface="Comic Sans MS"/>
                <a:sym typeface="Comic Sans MS"/>
              </a:rPr>
              <a:t>, </a:t>
            </a:r>
            <a:endParaRPr sz="440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228600" lvl="0" indent="-279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Char char="•"/>
            </a:pPr>
            <a:r>
              <a:rPr lang="en-US" sz="4400" b="1" dirty="0">
                <a:latin typeface="Comic Sans MS"/>
                <a:ea typeface="Comic Sans MS"/>
                <a:cs typeface="Comic Sans MS"/>
                <a:sym typeface="Comic Sans MS"/>
              </a:rPr>
              <a:t>roast</a:t>
            </a:r>
            <a:r>
              <a:rPr lang="en-US" sz="4400" dirty="0">
                <a:latin typeface="Comic Sans MS"/>
                <a:ea typeface="Comic Sans MS"/>
                <a:cs typeface="Comic Sans MS"/>
                <a:sym typeface="Comic Sans MS"/>
              </a:rPr>
              <a:t>, </a:t>
            </a:r>
            <a:endParaRPr sz="440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228600" lvl="0" indent="-279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Char char="•"/>
            </a:pPr>
            <a:r>
              <a:rPr lang="en-US" sz="4400" b="1" dirty="0">
                <a:latin typeface="Comic Sans MS"/>
                <a:ea typeface="Comic Sans MS"/>
                <a:cs typeface="Comic Sans MS"/>
                <a:sym typeface="Comic Sans MS"/>
              </a:rPr>
              <a:t>fry</a:t>
            </a:r>
            <a:r>
              <a:rPr lang="en-US" sz="4400" dirty="0">
                <a:latin typeface="Comic Sans MS"/>
                <a:ea typeface="Comic Sans MS"/>
                <a:cs typeface="Comic Sans MS"/>
                <a:sym typeface="Comic Sans MS"/>
              </a:rPr>
              <a:t> our food.</a:t>
            </a:r>
            <a:endParaRPr sz="4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6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1197735"/>
            <a:ext cx="5660265" cy="566026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06" name="Google Shape;106;p16"/>
          <p:cNvSpPr txBox="1">
            <a:spLocks noGrp="1"/>
          </p:cNvSpPr>
          <p:nvPr>
            <p:ph type="body" idx="1"/>
          </p:nvPr>
        </p:nvSpPr>
        <p:spPr>
          <a:xfrm>
            <a:off x="5660265" y="1690687"/>
            <a:ext cx="6162541" cy="4722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en-US" sz="4400"/>
              <a:t>We </a:t>
            </a:r>
            <a:r>
              <a:rPr lang="en-US" sz="4400" b="1"/>
              <a:t>boil </a:t>
            </a:r>
            <a:r>
              <a:rPr lang="en-US" sz="4400"/>
              <a:t>in a cooking pot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en-US" sz="4400"/>
              <a:t> eggs, meat, chicken, fish, milk, water and vegetables.</a:t>
            </a:r>
            <a:endParaRPr sz="4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031397" y="1339402"/>
            <a:ext cx="9881560" cy="5342217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7"/>
          <p:cNvSpPr txBox="1">
            <a:spLocks noGrp="1"/>
          </p:cNvSpPr>
          <p:nvPr>
            <p:ph type="body" idx="2"/>
          </p:nvPr>
        </p:nvSpPr>
        <p:spPr>
          <a:xfrm>
            <a:off x="579549" y="875763"/>
            <a:ext cx="10774251" cy="53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en-US" sz="4800">
                <a:latin typeface="Comic Sans MS"/>
                <a:ea typeface="Comic Sans MS"/>
                <a:cs typeface="Comic Sans MS"/>
                <a:sym typeface="Comic Sans MS"/>
              </a:rPr>
              <a:t>We </a:t>
            </a:r>
            <a:r>
              <a:rPr lang="en-US" sz="4800" b="1">
                <a:latin typeface="Comic Sans MS"/>
                <a:ea typeface="Comic Sans MS"/>
                <a:cs typeface="Comic Sans MS"/>
                <a:sym typeface="Comic Sans MS"/>
              </a:rPr>
              <a:t>fry</a:t>
            </a:r>
            <a:r>
              <a:rPr lang="en-US" sz="4800">
                <a:latin typeface="Comic Sans MS"/>
                <a:ea typeface="Comic Sans MS"/>
                <a:cs typeface="Comic Sans MS"/>
                <a:sym typeface="Comic Sans MS"/>
              </a:rPr>
              <a:t> in a pan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en-US" sz="4800">
                <a:latin typeface="Comic Sans MS"/>
                <a:ea typeface="Comic Sans MS"/>
                <a:cs typeface="Comic Sans MS"/>
                <a:sym typeface="Comic Sans MS"/>
              </a:rPr>
              <a:t>eggs, fish, meat and vegetables. </a:t>
            </a:r>
            <a:endParaRPr sz="48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8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442434" y="71442"/>
            <a:ext cx="10749566" cy="6786558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8"/>
          <p:cNvSpPr txBox="1">
            <a:spLocks noGrp="1"/>
          </p:cNvSpPr>
          <p:nvPr>
            <p:ph type="body" idx="1"/>
          </p:nvPr>
        </p:nvSpPr>
        <p:spPr>
          <a:xfrm>
            <a:off x="180304" y="283335"/>
            <a:ext cx="5839496" cy="5893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en-US" sz="4800">
                <a:latin typeface="Comic Sans MS"/>
                <a:ea typeface="Comic Sans MS"/>
                <a:cs typeface="Comic Sans MS"/>
                <a:sym typeface="Comic Sans MS"/>
              </a:rPr>
              <a:t>We </a:t>
            </a:r>
            <a:r>
              <a:rPr lang="en-US" sz="4800" b="1">
                <a:latin typeface="Comic Sans MS"/>
                <a:ea typeface="Comic Sans MS"/>
                <a:cs typeface="Comic Sans MS"/>
                <a:sym typeface="Comic Sans MS"/>
              </a:rPr>
              <a:t>stew</a:t>
            </a:r>
            <a:r>
              <a:rPr lang="en-US" sz="4800">
                <a:latin typeface="Comic Sans MS"/>
                <a:ea typeface="Comic Sans MS"/>
                <a:cs typeface="Comic Sans MS"/>
                <a:sym typeface="Comic Sans MS"/>
              </a:rPr>
              <a:t> in multicooker fish, meat, vegetables. </a:t>
            </a:r>
            <a:endParaRPr sz="48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19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2382592"/>
            <a:ext cx="6742364" cy="4475408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9"/>
          <p:cNvSpPr txBox="1">
            <a:spLocks noGrp="1"/>
          </p:cNvSpPr>
          <p:nvPr>
            <p:ph type="body" idx="1"/>
          </p:nvPr>
        </p:nvSpPr>
        <p:spPr>
          <a:xfrm>
            <a:off x="3747752" y="592428"/>
            <a:ext cx="7830356" cy="4726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 sz="5400">
                <a:latin typeface="Comic Sans MS"/>
                <a:ea typeface="Comic Sans MS"/>
                <a:cs typeface="Comic Sans MS"/>
                <a:sym typeface="Comic Sans MS"/>
              </a:rPr>
              <a:t>We </a:t>
            </a:r>
            <a:r>
              <a:rPr lang="en-US" sz="5400" b="1">
                <a:latin typeface="Comic Sans MS"/>
                <a:ea typeface="Comic Sans MS"/>
                <a:cs typeface="Comic Sans MS"/>
                <a:sym typeface="Comic Sans MS"/>
              </a:rPr>
              <a:t>roast</a:t>
            </a:r>
            <a:r>
              <a:rPr lang="en-US" sz="540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sz="540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 sz="5400">
                <a:latin typeface="Comic Sans MS"/>
                <a:ea typeface="Comic Sans MS"/>
                <a:cs typeface="Comic Sans MS"/>
                <a:sym typeface="Comic Sans MS"/>
              </a:rPr>
              <a:t>      meat or chicken.</a:t>
            </a:r>
            <a:endParaRPr sz="5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F2FD89B-D51A-419E-82EA-CADDAD79D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1"/>
            <a:ext cx="95050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965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172111E-D084-4EFE-92A7-AF736BFF1F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488" y="188639"/>
            <a:ext cx="9001000" cy="6534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0060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316</Words>
  <Application>Microsoft Office PowerPoint</Application>
  <PresentationFormat>Широкоэкранный</PresentationFormat>
  <Paragraphs>48</Paragraphs>
  <Slides>21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Arial Black</vt:lpstr>
      <vt:lpstr>Calibri</vt:lpstr>
      <vt:lpstr>Comic Sans MS</vt:lpstr>
      <vt:lpstr>Тема Office</vt:lpstr>
      <vt:lpstr>  Meals and           Cooking</vt:lpstr>
      <vt:lpstr>Презентация PowerPoint</vt:lpstr>
      <vt:lpstr>  How do you think  what verbs in bold mean?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Recipes</vt:lpstr>
      <vt:lpstr>Презентация PowerPoint</vt:lpstr>
      <vt:lpstr>Breakfast  Pepperoni Pizza</vt:lpstr>
      <vt:lpstr>Презентация PowerPoint</vt:lpstr>
      <vt:lpstr>Method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Meals and           Cooking</dc:title>
  <cp:lastModifiedBy>Елена Бабенко</cp:lastModifiedBy>
  <cp:revision>10</cp:revision>
  <dcterms:modified xsi:type="dcterms:W3CDTF">2020-09-16T20:08:20Z</dcterms:modified>
</cp:coreProperties>
</file>