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40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9" r:id="rId84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2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object 2"/>
          <p:cNvSpPr/>
          <p:nvPr userDrawn="1"/>
        </p:nvSpPr>
        <p:spPr>
          <a:xfrm>
            <a:off x="-12700" y="-66041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3"/>
          <p:cNvSpPr/>
          <p:nvPr userDrawn="1"/>
        </p:nvSpPr>
        <p:spPr>
          <a:xfrm>
            <a:off x="5856071" y="-66041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4"/>
          <p:cNvSpPr/>
          <p:nvPr userDrawn="1"/>
        </p:nvSpPr>
        <p:spPr>
          <a:xfrm>
            <a:off x="-12700" y="-66041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-12700" y="-66041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6900" y="3389376"/>
            <a:ext cx="10998200" cy="3339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protesting.ru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66966" y="2849827"/>
            <a:ext cx="10858067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  <a:tabLst>
                <a:tab pos="5734685" algn="l"/>
              </a:tabLst>
            </a:pPr>
            <a:r>
              <a:rPr lang="en-US" sz="5400" b="1" dirty="0" smtClean="0">
                <a:latin typeface="Calibri"/>
                <a:cs typeface="Calibri"/>
              </a:rPr>
              <a:t>Topic</a:t>
            </a:r>
          </a:p>
          <a:p>
            <a:pPr marL="12700" algn="ctr">
              <a:lnSpc>
                <a:spcPct val="100000"/>
              </a:lnSpc>
              <a:tabLst>
                <a:tab pos="5734685" algn="l"/>
              </a:tabLst>
            </a:pPr>
            <a:r>
              <a:rPr lang="en-GB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process in IS</a:t>
            </a:r>
            <a:endParaRPr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21961" y="5334000"/>
            <a:ext cx="3771139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lang="en-US" sz="3600" dirty="0" err="1" smtClean="0">
                <a:latin typeface="Constantia"/>
                <a:cs typeface="Constantia"/>
              </a:rPr>
              <a:t>Kovaliuk</a:t>
            </a:r>
            <a:r>
              <a:rPr lang="en-US" sz="3600" dirty="0" smtClean="0">
                <a:latin typeface="Constantia"/>
                <a:cs typeface="Constantia"/>
              </a:rPr>
              <a:t> Tetiana</a:t>
            </a:r>
          </a:p>
          <a:p>
            <a:pPr marL="12700" marR="6350">
              <a:lnSpc>
                <a:spcPct val="100000"/>
              </a:lnSpc>
            </a:pPr>
            <a:r>
              <a:rPr lang="en-US" sz="3600" dirty="0" smtClean="0">
                <a:latin typeface="Constantia"/>
                <a:cs typeface="Constantia"/>
              </a:rPr>
              <a:t>Igor Sikorsky KPI</a:t>
            </a:r>
            <a:endParaRPr sz="3600" dirty="0">
              <a:latin typeface="Constantia"/>
              <a:cs typeface="Constanti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7230"/>
            <a:ext cx="1663700" cy="68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4" descr="Описание: eu_flag_co_funded_pos_[rgb]_righ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267514"/>
            <a:ext cx="276225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14500" y="2123100"/>
            <a:ext cx="10107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Course Information System Development an d Deployment</a:t>
            </a:r>
            <a:endParaRPr lang="ru-RU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1470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b="1" spc="-30" dirty="0">
                <a:latin typeface="Calibri"/>
                <a:cs typeface="Calibri"/>
              </a:rPr>
              <a:t>Виды</a:t>
            </a:r>
            <a:r>
              <a:rPr sz="4900" b="1" spc="-5" dirty="0">
                <a:latin typeface="Calibri"/>
                <a:cs typeface="Calibri"/>
              </a:rPr>
              <a:t> </a:t>
            </a:r>
            <a:r>
              <a:rPr sz="4900" b="1" spc="-25" dirty="0">
                <a:latin typeface="Calibri"/>
                <a:cs typeface="Calibri"/>
              </a:rPr>
              <a:t>тест</a:t>
            </a:r>
            <a:r>
              <a:rPr sz="4900" b="1" spc="-5" dirty="0">
                <a:latin typeface="Calibri"/>
                <a:cs typeface="Calibri"/>
              </a:rPr>
              <a:t> </a:t>
            </a:r>
            <a:r>
              <a:rPr sz="4900" b="1" spc="-30" dirty="0">
                <a:latin typeface="Calibri"/>
                <a:cs typeface="Calibri"/>
              </a:rPr>
              <a:t>планов</a:t>
            </a:r>
            <a:endParaRPr sz="4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0489" y="1828800"/>
            <a:ext cx="10727690" cy="41934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1620">
              <a:lnSpc>
                <a:spcPts val="3915"/>
              </a:lnSpc>
            </a:pPr>
            <a:r>
              <a:rPr sz="4000" b="1" spc="-380" dirty="0" err="1" smtClean="0">
                <a:latin typeface="Constantia"/>
                <a:cs typeface="Constantia"/>
              </a:rPr>
              <a:t>Т</a:t>
            </a:r>
            <a:r>
              <a:rPr sz="4000" b="1" spc="-25" dirty="0" err="1" smtClean="0">
                <a:latin typeface="Constantia"/>
                <a:cs typeface="Constantia"/>
              </a:rPr>
              <a:t>ест</a:t>
            </a:r>
            <a:r>
              <a:rPr sz="4000" b="1" spc="-85" dirty="0" smtClean="0">
                <a:latin typeface="Constantia"/>
                <a:cs typeface="Constantia"/>
              </a:rPr>
              <a:t> </a:t>
            </a:r>
            <a:r>
              <a:rPr sz="4000" b="1" spc="-30" dirty="0">
                <a:latin typeface="Constantia"/>
                <a:cs typeface="Constantia"/>
              </a:rPr>
              <a:t>Пл</a:t>
            </a:r>
            <a:r>
              <a:rPr sz="4000" b="1" spc="-40" dirty="0">
                <a:latin typeface="Constantia"/>
                <a:cs typeface="Constantia"/>
              </a:rPr>
              <a:t>а</a:t>
            </a:r>
            <a:r>
              <a:rPr sz="4000" b="1" spc="-30" dirty="0">
                <a:latin typeface="Constantia"/>
                <a:cs typeface="Constantia"/>
              </a:rPr>
              <a:t>н</a:t>
            </a:r>
            <a:r>
              <a:rPr sz="4000" b="1" spc="-35" dirty="0">
                <a:latin typeface="Constantia"/>
                <a:cs typeface="Constantia"/>
              </a:rPr>
              <a:t> </a:t>
            </a:r>
            <a:r>
              <a:rPr sz="4000" spc="-15" dirty="0">
                <a:latin typeface="Constantia"/>
                <a:cs typeface="Constantia"/>
              </a:rPr>
              <a:t>(</a:t>
            </a:r>
            <a:r>
              <a:rPr sz="4000" spc="-375" dirty="0">
                <a:latin typeface="Constantia"/>
                <a:cs typeface="Constantia"/>
              </a:rPr>
              <a:t>T</a:t>
            </a:r>
            <a:r>
              <a:rPr sz="4000" spc="-20" dirty="0">
                <a:latin typeface="Constantia"/>
                <a:cs typeface="Constantia"/>
              </a:rPr>
              <a:t>est</a:t>
            </a:r>
            <a:r>
              <a:rPr sz="4000" spc="-105" dirty="0">
                <a:latin typeface="Constantia"/>
                <a:cs typeface="Constantia"/>
              </a:rPr>
              <a:t> </a:t>
            </a:r>
            <a:r>
              <a:rPr sz="4000" spc="-20" dirty="0">
                <a:latin typeface="Constantia"/>
                <a:cs typeface="Constantia"/>
              </a:rPr>
              <a:t>Plan</a:t>
            </a:r>
            <a:r>
              <a:rPr sz="4000" spc="-15" dirty="0">
                <a:latin typeface="Constantia"/>
                <a:cs typeface="Constantia"/>
              </a:rPr>
              <a:t>)</a:t>
            </a:r>
            <a:r>
              <a:rPr sz="4000" spc="-10" dirty="0">
                <a:latin typeface="Constantia"/>
                <a:cs typeface="Constantia"/>
              </a:rPr>
              <a:t> </a:t>
            </a:r>
            <a:r>
              <a:rPr sz="4000" dirty="0">
                <a:latin typeface="Constantia"/>
                <a:cs typeface="Constantia"/>
              </a:rPr>
              <a:t>-</a:t>
            </a:r>
            <a:r>
              <a:rPr sz="4000" spc="-140" dirty="0">
                <a:latin typeface="Constantia"/>
                <a:cs typeface="Constantia"/>
              </a:rPr>
              <a:t> </a:t>
            </a:r>
            <a:r>
              <a:rPr sz="4000" spc="-60" dirty="0">
                <a:latin typeface="Constantia"/>
                <a:cs typeface="Constantia"/>
              </a:rPr>
              <a:t>д</a:t>
            </a:r>
            <a:r>
              <a:rPr sz="4000" spc="-20" dirty="0">
                <a:latin typeface="Constantia"/>
                <a:cs typeface="Constantia"/>
              </a:rPr>
              <a:t>е</a:t>
            </a:r>
            <a:r>
              <a:rPr sz="4000" spc="-60" dirty="0">
                <a:latin typeface="Constantia"/>
                <a:cs typeface="Constantia"/>
              </a:rPr>
              <a:t>т</a:t>
            </a:r>
            <a:r>
              <a:rPr sz="4000" spc="-25" dirty="0">
                <a:latin typeface="Constantia"/>
                <a:cs typeface="Constantia"/>
              </a:rPr>
              <a:t>альный</a:t>
            </a:r>
            <a:r>
              <a:rPr sz="4000" spc="-135" dirty="0">
                <a:latin typeface="Constantia"/>
                <a:cs typeface="Constantia"/>
              </a:rPr>
              <a:t> </a:t>
            </a:r>
            <a:r>
              <a:rPr sz="4000" spc="-55" dirty="0">
                <a:latin typeface="Constantia"/>
                <a:cs typeface="Constantia"/>
              </a:rPr>
              <a:t>т</a:t>
            </a:r>
            <a:r>
              <a:rPr sz="4000" spc="-20" dirty="0">
                <a:latin typeface="Constantia"/>
                <a:cs typeface="Constantia"/>
              </a:rPr>
              <a:t>ест</a:t>
            </a:r>
            <a:r>
              <a:rPr sz="4000" spc="-135" dirty="0">
                <a:latin typeface="Constantia"/>
                <a:cs typeface="Constantia"/>
              </a:rPr>
              <a:t> </a:t>
            </a:r>
            <a:r>
              <a:rPr sz="4000" spc="-20" dirty="0">
                <a:latin typeface="Constantia"/>
                <a:cs typeface="Constantia"/>
              </a:rPr>
              <a:t>план,</a:t>
            </a:r>
            <a:endParaRPr sz="4000" dirty="0">
              <a:latin typeface="Constantia"/>
              <a:cs typeface="Constantia"/>
            </a:endParaRPr>
          </a:p>
          <a:p>
            <a:pPr marL="261620" marR="6350">
              <a:lnSpc>
                <a:spcPct val="100000"/>
              </a:lnSpc>
            </a:pPr>
            <a:r>
              <a:rPr sz="4000" spc="-85" dirty="0">
                <a:latin typeface="Constantia"/>
                <a:cs typeface="Constantia"/>
              </a:rPr>
              <a:t>с</a:t>
            </a:r>
            <a:r>
              <a:rPr sz="4000" spc="-150" dirty="0">
                <a:latin typeface="Constantia"/>
                <a:cs typeface="Constantia"/>
              </a:rPr>
              <a:t>о</a:t>
            </a:r>
            <a:r>
              <a:rPr sz="4000" spc="-60" dirty="0">
                <a:latin typeface="Constantia"/>
                <a:cs typeface="Constantia"/>
              </a:rPr>
              <a:t>д</a:t>
            </a:r>
            <a:r>
              <a:rPr sz="4000" spc="-20" dirty="0">
                <a:latin typeface="Constantia"/>
                <a:cs typeface="Constantia"/>
              </a:rPr>
              <a:t>е</a:t>
            </a:r>
            <a:r>
              <a:rPr sz="4000" spc="-110" dirty="0">
                <a:latin typeface="Constantia"/>
                <a:cs typeface="Constantia"/>
              </a:rPr>
              <a:t>р</a:t>
            </a:r>
            <a:r>
              <a:rPr sz="4000" spc="-25" dirty="0">
                <a:latin typeface="Constantia"/>
                <a:cs typeface="Constantia"/>
              </a:rPr>
              <a:t>жит</a:t>
            </a:r>
            <a:r>
              <a:rPr sz="4000" spc="-150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б</a:t>
            </a:r>
            <a:r>
              <a:rPr sz="4000" spc="-210" dirty="0">
                <a:latin typeface="Constantia"/>
                <a:cs typeface="Constantia"/>
              </a:rPr>
              <a:t>о</a:t>
            </a:r>
            <a:r>
              <a:rPr sz="4000" spc="-25" dirty="0">
                <a:latin typeface="Constantia"/>
                <a:cs typeface="Constantia"/>
              </a:rPr>
              <a:t>лее</a:t>
            </a:r>
            <a:r>
              <a:rPr sz="4000" spc="-140" dirty="0">
                <a:latin typeface="Constantia"/>
                <a:cs typeface="Constantia"/>
              </a:rPr>
              <a:t> </a:t>
            </a:r>
            <a:r>
              <a:rPr sz="4000" spc="-120" dirty="0">
                <a:latin typeface="Constantia"/>
                <a:cs typeface="Constantia"/>
              </a:rPr>
              <a:t>к</a:t>
            </a:r>
            <a:r>
              <a:rPr sz="4000" spc="-25" dirty="0">
                <a:latin typeface="Constantia"/>
                <a:cs typeface="Constantia"/>
              </a:rPr>
              <a:t>онкретную</a:t>
            </a:r>
            <a:r>
              <a:rPr sz="4000" spc="-140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инфор</a:t>
            </a:r>
            <a:r>
              <a:rPr sz="4000" spc="-55" dirty="0">
                <a:latin typeface="Constantia"/>
                <a:cs typeface="Constantia"/>
              </a:rPr>
              <a:t>м</a:t>
            </a:r>
            <a:r>
              <a:rPr sz="4000" spc="-25" dirty="0">
                <a:latin typeface="Constantia"/>
                <a:cs typeface="Constantia"/>
              </a:rPr>
              <a:t>ацию</a:t>
            </a:r>
            <a:r>
              <a:rPr sz="4000" spc="-110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по</a:t>
            </a:r>
            <a:r>
              <a:rPr sz="4000" spc="-15" dirty="0">
                <a:latin typeface="Constantia"/>
                <a:cs typeface="Constantia"/>
              </a:rPr>
              <a:t> с</a:t>
            </a:r>
            <a:r>
              <a:rPr sz="4000" spc="-10" dirty="0">
                <a:latin typeface="Constantia"/>
                <a:cs typeface="Constantia"/>
              </a:rPr>
              <a:t>т</a:t>
            </a:r>
            <a:r>
              <a:rPr sz="4000" spc="-25" dirty="0">
                <a:latin typeface="Constantia"/>
                <a:cs typeface="Constantia"/>
              </a:rPr>
              <a:t>р</a:t>
            </a:r>
            <a:r>
              <a:rPr sz="4000" spc="-120" dirty="0">
                <a:latin typeface="Constantia"/>
                <a:cs typeface="Constantia"/>
              </a:rPr>
              <a:t>а</a:t>
            </a:r>
            <a:r>
              <a:rPr sz="4000" spc="-55" dirty="0">
                <a:latin typeface="Constantia"/>
                <a:cs typeface="Constantia"/>
              </a:rPr>
              <a:t>т</a:t>
            </a:r>
            <a:r>
              <a:rPr sz="4000" spc="-20" dirty="0">
                <a:latin typeface="Constantia"/>
                <a:cs typeface="Constantia"/>
              </a:rPr>
              <a:t>е</a:t>
            </a:r>
            <a:r>
              <a:rPr sz="4000" spc="-15" dirty="0">
                <a:latin typeface="Constantia"/>
                <a:cs typeface="Constantia"/>
              </a:rPr>
              <a:t>г</a:t>
            </a:r>
            <a:r>
              <a:rPr sz="4000" spc="-20" dirty="0">
                <a:latin typeface="Constantia"/>
                <a:cs typeface="Constantia"/>
              </a:rPr>
              <a:t>ии,</a:t>
            </a:r>
            <a:r>
              <a:rPr sz="4000" spc="-4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вид</a:t>
            </a:r>
            <a:r>
              <a:rPr sz="4000" spc="-10" dirty="0">
                <a:latin typeface="Constantia"/>
                <a:cs typeface="Constantia"/>
              </a:rPr>
              <a:t>а</a:t>
            </a:r>
            <a:r>
              <a:rPr sz="4000" spc="-30" dirty="0">
                <a:latin typeface="Constantia"/>
                <a:cs typeface="Constantia"/>
              </a:rPr>
              <a:t>м</a:t>
            </a:r>
            <a:r>
              <a:rPr sz="4000" spc="-145" dirty="0">
                <a:latin typeface="Constantia"/>
                <a:cs typeface="Constantia"/>
              </a:rPr>
              <a:t> </a:t>
            </a:r>
            <a:r>
              <a:rPr sz="4000" spc="-55" dirty="0">
                <a:latin typeface="Constantia"/>
                <a:cs typeface="Constantia"/>
              </a:rPr>
              <a:t>т</a:t>
            </a:r>
            <a:r>
              <a:rPr sz="4000" spc="-20" dirty="0">
                <a:latin typeface="Constantia"/>
                <a:cs typeface="Constantia"/>
              </a:rPr>
              <a:t>е</a:t>
            </a:r>
            <a:r>
              <a:rPr sz="4000" spc="-10" dirty="0">
                <a:latin typeface="Constantia"/>
                <a:cs typeface="Constantia"/>
              </a:rPr>
              <a:t>с</a:t>
            </a:r>
            <a:r>
              <a:rPr sz="4000" spc="-25" dirty="0">
                <a:latin typeface="Constantia"/>
                <a:cs typeface="Constantia"/>
              </a:rPr>
              <a:t>тирован</a:t>
            </a:r>
            <a:r>
              <a:rPr sz="4000" spc="-20" dirty="0">
                <a:latin typeface="Constantia"/>
                <a:cs typeface="Constantia"/>
              </a:rPr>
              <a:t>ии,</a:t>
            </a:r>
            <a:r>
              <a:rPr sz="4000" spc="-4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распи</a:t>
            </a:r>
            <a:r>
              <a:rPr sz="4000" spc="-5" dirty="0">
                <a:latin typeface="Constantia"/>
                <a:cs typeface="Constantia"/>
              </a:rPr>
              <a:t>с</a:t>
            </a:r>
            <a:r>
              <a:rPr sz="4000" spc="-25" dirty="0">
                <a:latin typeface="Constantia"/>
                <a:cs typeface="Constantia"/>
              </a:rPr>
              <a:t>анию вып</a:t>
            </a:r>
            <a:r>
              <a:rPr sz="4000" spc="-204" dirty="0">
                <a:latin typeface="Constantia"/>
                <a:cs typeface="Constantia"/>
              </a:rPr>
              <a:t>о</a:t>
            </a:r>
            <a:r>
              <a:rPr sz="4000" spc="-25" dirty="0">
                <a:latin typeface="Constantia"/>
                <a:cs typeface="Constantia"/>
              </a:rPr>
              <a:t>лнения</a:t>
            </a:r>
            <a:r>
              <a:rPr sz="4000" spc="-114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р</a:t>
            </a:r>
            <a:r>
              <a:rPr sz="4000" spc="-60" dirty="0">
                <a:latin typeface="Constantia"/>
                <a:cs typeface="Constantia"/>
              </a:rPr>
              <a:t>а</a:t>
            </a:r>
            <a:r>
              <a:rPr sz="4000" spc="-25" dirty="0">
                <a:latin typeface="Constantia"/>
                <a:cs typeface="Constantia"/>
              </a:rPr>
              <a:t>бо</a:t>
            </a:r>
            <a:r>
              <a:rPr sz="4000" spc="-240" dirty="0">
                <a:latin typeface="Constantia"/>
                <a:cs typeface="Constantia"/>
              </a:rPr>
              <a:t>т</a:t>
            </a:r>
            <a:r>
              <a:rPr sz="4000" spc="-15" dirty="0">
                <a:latin typeface="Constantia"/>
                <a:cs typeface="Constantia"/>
              </a:rPr>
              <a:t>,</a:t>
            </a:r>
            <a:r>
              <a:rPr sz="4000" spc="-25" dirty="0">
                <a:latin typeface="Constantia"/>
                <a:cs typeface="Constantia"/>
              </a:rPr>
              <a:t> </a:t>
            </a:r>
            <a:r>
              <a:rPr sz="4000" b="1" spc="-25" dirty="0">
                <a:latin typeface="Constantia"/>
                <a:cs typeface="Constantia"/>
              </a:rPr>
              <a:t>я</a:t>
            </a:r>
            <a:r>
              <a:rPr sz="4000" b="1" spc="-150" dirty="0">
                <a:latin typeface="Constantia"/>
                <a:cs typeface="Constantia"/>
              </a:rPr>
              <a:t>в</a:t>
            </a:r>
            <a:r>
              <a:rPr sz="4000" b="1" spc="-25" dirty="0">
                <a:latin typeface="Constantia"/>
                <a:cs typeface="Constantia"/>
              </a:rPr>
              <a:t>ляе</a:t>
            </a:r>
            <a:r>
              <a:rPr sz="4000" b="1" spc="-85" dirty="0">
                <a:latin typeface="Constantia"/>
                <a:cs typeface="Constantia"/>
              </a:rPr>
              <a:t>т</a:t>
            </a:r>
            <a:r>
              <a:rPr sz="4000" b="1" spc="-25" dirty="0">
                <a:latin typeface="Constantia"/>
                <a:cs typeface="Constantia"/>
              </a:rPr>
              <a:t>ся</a:t>
            </a:r>
            <a:r>
              <a:rPr sz="4000" b="1" spc="-15" dirty="0">
                <a:latin typeface="Constantia"/>
                <a:cs typeface="Constantia"/>
              </a:rPr>
              <a:t> </a:t>
            </a:r>
            <a:r>
              <a:rPr sz="4000" b="1" spc="-25" dirty="0">
                <a:latin typeface="Constantia"/>
                <a:cs typeface="Constantia"/>
              </a:rPr>
              <a:t>"живым"</a:t>
            </a:r>
            <a:r>
              <a:rPr sz="4000" b="1" spc="-10" dirty="0">
                <a:latin typeface="Constantia"/>
                <a:cs typeface="Constantia"/>
              </a:rPr>
              <a:t> </a:t>
            </a:r>
            <a:r>
              <a:rPr sz="4000" b="1" spc="-55" dirty="0">
                <a:latin typeface="Constantia"/>
                <a:cs typeface="Constantia"/>
              </a:rPr>
              <a:t>д</a:t>
            </a:r>
            <a:r>
              <a:rPr sz="4000" b="1" spc="-25" dirty="0">
                <a:latin typeface="Constantia"/>
                <a:cs typeface="Constantia"/>
              </a:rPr>
              <a:t>окумен</a:t>
            </a:r>
            <a:r>
              <a:rPr sz="4000" b="1" spc="-70" dirty="0">
                <a:latin typeface="Constantia"/>
                <a:cs typeface="Constantia"/>
              </a:rPr>
              <a:t>т</a:t>
            </a:r>
            <a:r>
              <a:rPr sz="4000" b="1" spc="-25" dirty="0">
                <a:latin typeface="Constantia"/>
                <a:cs typeface="Constantia"/>
              </a:rPr>
              <a:t>о</a:t>
            </a:r>
            <a:r>
              <a:rPr sz="4000" b="1" spc="-60" dirty="0">
                <a:latin typeface="Constantia"/>
                <a:cs typeface="Constantia"/>
              </a:rPr>
              <a:t>м</a:t>
            </a:r>
            <a:r>
              <a:rPr sz="4000" spc="-15" dirty="0">
                <a:latin typeface="Constantia"/>
                <a:cs typeface="Constantia"/>
              </a:rPr>
              <a:t>,</a:t>
            </a:r>
            <a:r>
              <a:rPr sz="4000" spc="-40" dirty="0">
                <a:latin typeface="Constantia"/>
                <a:cs typeface="Constantia"/>
              </a:rPr>
              <a:t> </a:t>
            </a:r>
            <a:r>
              <a:rPr sz="4000" spc="-120" dirty="0">
                <a:latin typeface="Constantia"/>
                <a:cs typeface="Constantia"/>
              </a:rPr>
              <a:t>к</a:t>
            </a:r>
            <a:r>
              <a:rPr sz="4000" spc="-25" dirty="0">
                <a:latin typeface="Constantia"/>
                <a:cs typeface="Constantia"/>
              </a:rPr>
              <a:t>о</a:t>
            </a:r>
            <a:r>
              <a:rPr sz="4000" spc="-70" dirty="0">
                <a:latin typeface="Constantia"/>
                <a:cs typeface="Constantia"/>
              </a:rPr>
              <a:t>т</a:t>
            </a:r>
            <a:r>
              <a:rPr sz="4000" spc="-25" dirty="0">
                <a:latin typeface="Constantia"/>
                <a:cs typeface="Constantia"/>
              </a:rPr>
              <a:t>орый</a:t>
            </a:r>
            <a:r>
              <a:rPr sz="4000" spc="-10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пос</a:t>
            </a:r>
            <a:r>
              <a:rPr sz="4000" spc="-65" dirty="0">
                <a:latin typeface="Constantia"/>
                <a:cs typeface="Constantia"/>
              </a:rPr>
              <a:t>т</a:t>
            </a:r>
            <a:r>
              <a:rPr sz="4000" spc="-100" dirty="0">
                <a:latin typeface="Constantia"/>
                <a:cs typeface="Constantia"/>
              </a:rPr>
              <a:t>о</a:t>
            </a:r>
            <a:r>
              <a:rPr sz="4000" spc="-25" dirty="0">
                <a:latin typeface="Constantia"/>
                <a:cs typeface="Constantia"/>
              </a:rPr>
              <a:t>янно</a:t>
            </a:r>
            <a:r>
              <a:rPr sz="4000" spc="-20" dirty="0">
                <a:latin typeface="Constantia"/>
                <a:cs typeface="Constantia"/>
              </a:rPr>
              <a:t> пре</a:t>
            </a:r>
            <a:r>
              <a:rPr sz="4000" spc="-55" dirty="0">
                <a:latin typeface="Constantia"/>
                <a:cs typeface="Constantia"/>
              </a:rPr>
              <a:t>т</a:t>
            </a:r>
            <a:r>
              <a:rPr sz="4000" spc="-25" dirty="0">
                <a:latin typeface="Constantia"/>
                <a:cs typeface="Constantia"/>
              </a:rPr>
              <a:t>ерпе</a:t>
            </a:r>
            <a:r>
              <a:rPr sz="4000" spc="-15" dirty="0">
                <a:latin typeface="Constantia"/>
                <a:cs typeface="Constantia"/>
              </a:rPr>
              <a:t>в</a:t>
            </a:r>
            <a:r>
              <a:rPr sz="4000" spc="-20" dirty="0">
                <a:latin typeface="Constantia"/>
                <a:cs typeface="Constantia"/>
              </a:rPr>
              <a:t>ает</a:t>
            </a:r>
            <a:r>
              <a:rPr sz="4000" spc="-160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изменения,</a:t>
            </a:r>
            <a:r>
              <a:rPr sz="4000" spc="-90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отражаю</a:t>
            </a:r>
            <a:r>
              <a:rPr sz="4000" spc="-30" dirty="0">
                <a:latin typeface="Constantia"/>
                <a:cs typeface="Constantia"/>
              </a:rPr>
              <a:t>щие</a:t>
            </a:r>
            <a:r>
              <a:rPr sz="4000" spc="-20" dirty="0">
                <a:latin typeface="Constantia"/>
                <a:cs typeface="Constantia"/>
              </a:rPr>
              <a:t> реал</a:t>
            </a:r>
            <a:r>
              <a:rPr sz="4000" spc="-10" dirty="0">
                <a:latin typeface="Constantia"/>
                <a:cs typeface="Constantia"/>
              </a:rPr>
              <a:t>ь</a:t>
            </a:r>
            <a:r>
              <a:rPr sz="4000" spc="-25" dirty="0">
                <a:latin typeface="Constantia"/>
                <a:cs typeface="Constantia"/>
              </a:rPr>
              <a:t>ное</a:t>
            </a:r>
            <a:r>
              <a:rPr sz="4000" spc="-14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п</a:t>
            </a:r>
            <a:r>
              <a:rPr sz="4000" spc="-210" dirty="0">
                <a:latin typeface="Constantia"/>
                <a:cs typeface="Constantia"/>
              </a:rPr>
              <a:t>о</a:t>
            </a:r>
            <a:r>
              <a:rPr sz="4000" spc="-25" dirty="0">
                <a:latin typeface="Constantia"/>
                <a:cs typeface="Constantia"/>
              </a:rPr>
              <a:t>л</a:t>
            </a:r>
            <a:r>
              <a:rPr sz="4000" spc="-114" dirty="0">
                <a:latin typeface="Constantia"/>
                <a:cs typeface="Constantia"/>
              </a:rPr>
              <a:t>о</a:t>
            </a:r>
            <a:r>
              <a:rPr sz="4000" spc="-100" dirty="0">
                <a:latin typeface="Constantia"/>
                <a:cs typeface="Constantia"/>
              </a:rPr>
              <a:t>ж</a:t>
            </a:r>
            <a:r>
              <a:rPr sz="4000" spc="-25" dirty="0">
                <a:latin typeface="Constantia"/>
                <a:cs typeface="Constantia"/>
              </a:rPr>
              <a:t>ение</a:t>
            </a:r>
            <a:r>
              <a:rPr sz="4000" spc="-240" dirty="0">
                <a:latin typeface="Constantia"/>
                <a:cs typeface="Constantia"/>
              </a:rPr>
              <a:t> </a:t>
            </a:r>
            <a:r>
              <a:rPr sz="4000" spc="-60" dirty="0">
                <a:latin typeface="Constantia"/>
                <a:cs typeface="Constantia"/>
              </a:rPr>
              <a:t>д</a:t>
            </a:r>
            <a:r>
              <a:rPr sz="4000" spc="-75" dirty="0">
                <a:latin typeface="Constantia"/>
                <a:cs typeface="Constantia"/>
              </a:rPr>
              <a:t>е</a:t>
            </a:r>
            <a:r>
              <a:rPr sz="4000" spc="-25" dirty="0">
                <a:latin typeface="Constantia"/>
                <a:cs typeface="Constantia"/>
              </a:rPr>
              <a:t>л</a:t>
            </a:r>
            <a:r>
              <a:rPr sz="4000" spc="-10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на</a:t>
            </a:r>
            <a:r>
              <a:rPr sz="4000" spc="-14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проек</a:t>
            </a:r>
            <a:r>
              <a:rPr sz="4000" spc="-50" dirty="0">
                <a:latin typeface="Constantia"/>
                <a:cs typeface="Constantia"/>
              </a:rPr>
              <a:t>т</a:t>
            </a:r>
            <a:r>
              <a:rPr sz="4000" spc="-80" dirty="0">
                <a:latin typeface="Constantia"/>
                <a:cs typeface="Constantia"/>
              </a:rPr>
              <a:t>е</a:t>
            </a:r>
            <a:r>
              <a:rPr sz="4000" spc="-15" dirty="0">
                <a:latin typeface="Constantia"/>
                <a:cs typeface="Constantia"/>
              </a:rPr>
              <a:t>.</a:t>
            </a:r>
            <a:endParaRPr sz="4000" dirty="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02554"/>
          </a:xfrm>
          <a:prstGeom prst="rect">
            <a:avLst/>
          </a:prstGeom>
        </p:spPr>
        <p:txBody>
          <a:bodyPr vert="horz" wrap="square" lIns="0" tIns="1470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b="1" spc="-30" dirty="0"/>
              <a:t>Виды</a:t>
            </a:r>
            <a:r>
              <a:rPr sz="4900" b="1" spc="-5" dirty="0"/>
              <a:t> </a:t>
            </a:r>
            <a:r>
              <a:rPr sz="4900" b="1" spc="-65" dirty="0"/>
              <a:t>т</a:t>
            </a:r>
            <a:r>
              <a:rPr sz="4900" b="1" spc="-25" dirty="0"/>
              <a:t>ест</a:t>
            </a:r>
            <a:r>
              <a:rPr sz="4900" b="1" spc="25" dirty="0"/>
              <a:t> </a:t>
            </a:r>
            <a:r>
              <a:rPr sz="4900" b="1" spc="-30" dirty="0"/>
              <a:t>пл</a:t>
            </a:r>
            <a:r>
              <a:rPr sz="4900" b="1" spc="-40" dirty="0"/>
              <a:t>а</a:t>
            </a:r>
            <a:r>
              <a:rPr sz="4900" b="1" spc="-30" dirty="0"/>
              <a:t>нов</a:t>
            </a:r>
            <a:endParaRPr sz="49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664334" y="1676400"/>
            <a:ext cx="10811510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6350" indent="-274320">
              <a:lnSpc>
                <a:spcPct val="100000"/>
              </a:lnSpc>
            </a:pPr>
            <a:r>
              <a:rPr sz="2800" b="1" dirty="0" err="1" smtClean="0">
                <a:latin typeface="Calibri" panose="020F0502020204030204" pitchFamily="34" charset="0"/>
                <a:cs typeface="Constantia"/>
              </a:rPr>
              <a:t>Пл</a:t>
            </a:r>
            <a:r>
              <a:rPr sz="2800" b="1" spc="10" dirty="0" err="1" smtClean="0">
                <a:latin typeface="Calibri" panose="020F0502020204030204" pitchFamily="34" charset="0"/>
                <a:cs typeface="Constantia"/>
              </a:rPr>
              <a:t>а</a:t>
            </a:r>
            <a:r>
              <a:rPr sz="2800" b="1" dirty="0" err="1" smtClean="0">
                <a:latin typeface="Calibri" panose="020F0502020204030204" pitchFamily="34" charset="0"/>
                <a:cs typeface="Constantia"/>
              </a:rPr>
              <a:t>н</a:t>
            </a:r>
            <a:r>
              <a:rPr sz="2800" b="1" spc="-80" dirty="0" smtClean="0">
                <a:latin typeface="Calibri" panose="020F0502020204030204" pitchFamily="34" charset="0"/>
                <a:cs typeface="Constantia"/>
              </a:rPr>
              <a:t> </a:t>
            </a:r>
            <a:r>
              <a:rPr sz="2800" b="1" spc="-75" dirty="0">
                <a:latin typeface="Calibri" panose="020F0502020204030204" pitchFamily="34" charset="0"/>
                <a:cs typeface="Constantia"/>
              </a:rPr>
              <a:t>П</a:t>
            </a:r>
            <a:r>
              <a:rPr sz="2800" b="1" dirty="0">
                <a:latin typeface="Calibri" panose="020F0502020204030204" pitchFamily="34" charset="0"/>
                <a:cs typeface="Constantia"/>
              </a:rPr>
              <a:t>рием</a:t>
            </a:r>
            <a:r>
              <a:rPr sz="2800" b="1" spc="-80" dirty="0">
                <a:latin typeface="Calibri" panose="020F0502020204030204" pitchFamily="34" charset="0"/>
                <a:cs typeface="Constantia"/>
              </a:rPr>
              <a:t>о</a:t>
            </a:r>
            <a:r>
              <a:rPr sz="2800" b="1" dirty="0">
                <a:latin typeface="Calibri" panose="020F0502020204030204" pitchFamily="34" charset="0"/>
                <a:cs typeface="Constantia"/>
              </a:rPr>
              <a:t>чных</a:t>
            </a:r>
            <a:r>
              <a:rPr sz="2800" b="1" spc="-80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b="1" spc="-95" dirty="0">
                <a:latin typeface="Calibri" panose="020F0502020204030204" pitchFamily="34" charset="0"/>
                <a:cs typeface="Constantia"/>
              </a:rPr>
              <a:t>И</a:t>
            </a:r>
            <a:r>
              <a:rPr sz="2800" b="1" dirty="0">
                <a:latin typeface="Calibri" panose="020F0502020204030204" pitchFamily="34" charset="0"/>
                <a:cs typeface="Constantia"/>
              </a:rPr>
              <a:t>спы</a:t>
            </a:r>
            <a:r>
              <a:rPr sz="2800" b="1" spc="-50" dirty="0">
                <a:latin typeface="Calibri" panose="020F0502020204030204" pitchFamily="34" charset="0"/>
                <a:cs typeface="Constantia"/>
              </a:rPr>
              <a:t>т</a:t>
            </a:r>
            <a:r>
              <a:rPr sz="2800" b="1" dirty="0">
                <a:latin typeface="Calibri" panose="020F0502020204030204" pitchFamily="34" charset="0"/>
                <a:cs typeface="Constantia"/>
              </a:rPr>
              <a:t>аний </a:t>
            </a:r>
            <a:r>
              <a:rPr sz="2800" spc="-5" dirty="0">
                <a:latin typeface="Calibri" panose="020F0502020204030204" pitchFamily="34" charset="0"/>
                <a:cs typeface="Constantia"/>
              </a:rPr>
              <a:t>(</a:t>
            </a:r>
            <a:r>
              <a:rPr sz="2800" dirty="0">
                <a:latin typeface="Calibri" panose="020F0502020204030204" pitchFamily="34" charset="0"/>
                <a:cs typeface="Constantia"/>
              </a:rPr>
              <a:t>P</a:t>
            </a:r>
            <a:r>
              <a:rPr sz="2800" spc="-70" dirty="0">
                <a:latin typeface="Calibri" panose="020F0502020204030204" pitchFamily="34" charset="0"/>
                <a:cs typeface="Constantia"/>
              </a:rPr>
              <a:t>r</a:t>
            </a:r>
            <a:r>
              <a:rPr sz="2800" dirty="0">
                <a:latin typeface="Calibri" panose="020F0502020204030204" pitchFamily="34" charset="0"/>
                <a:cs typeface="Constantia"/>
              </a:rPr>
              <a:t>oduct</a:t>
            </a:r>
            <a:r>
              <a:rPr sz="2800" spc="-215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spc="-55" dirty="0">
                <a:latin typeface="Calibri" panose="020F0502020204030204" pitchFamily="34" charset="0"/>
                <a:cs typeface="Constantia"/>
              </a:rPr>
              <a:t>A</a:t>
            </a:r>
            <a:r>
              <a:rPr sz="2800" spc="-90" dirty="0">
                <a:latin typeface="Calibri" panose="020F0502020204030204" pitchFamily="34" charset="0"/>
                <a:cs typeface="Constantia"/>
              </a:rPr>
              <a:t>cc</a:t>
            </a:r>
            <a:r>
              <a:rPr sz="2800" dirty="0">
                <a:latin typeface="Calibri" panose="020F0502020204030204" pitchFamily="34" charset="0"/>
                <a:cs typeface="Constantia"/>
              </a:rPr>
              <a:t>eptan</a:t>
            </a:r>
            <a:r>
              <a:rPr sz="2800" spc="-75" dirty="0">
                <a:latin typeface="Calibri" panose="020F0502020204030204" pitchFamily="34" charset="0"/>
                <a:cs typeface="Constantia"/>
              </a:rPr>
              <a:t>c</a:t>
            </a:r>
            <a:r>
              <a:rPr sz="2800" dirty="0">
                <a:latin typeface="Calibri" panose="020F0502020204030204" pitchFamily="34" charset="0"/>
                <a:cs typeface="Constantia"/>
              </a:rPr>
              <a:t>e</a:t>
            </a:r>
            <a:r>
              <a:rPr sz="2800" spc="-150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dirty="0">
                <a:latin typeface="Calibri" panose="020F0502020204030204" pitchFamily="34" charset="0"/>
                <a:cs typeface="Constantia"/>
              </a:rPr>
              <a:t>Pl</a:t>
            </a:r>
            <a:r>
              <a:rPr sz="2800" spc="-15" dirty="0">
                <a:latin typeface="Calibri" panose="020F0502020204030204" pitchFamily="34" charset="0"/>
                <a:cs typeface="Constantia"/>
              </a:rPr>
              <a:t>a</a:t>
            </a:r>
            <a:r>
              <a:rPr sz="2800" dirty="0">
                <a:latin typeface="Calibri" panose="020F0502020204030204" pitchFamily="34" charset="0"/>
                <a:cs typeface="Constantia"/>
              </a:rPr>
              <a:t>n)</a:t>
            </a:r>
            <a:r>
              <a:rPr sz="2800" spc="-5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dirty="0">
                <a:latin typeface="Calibri" panose="020F0502020204030204" pitchFamily="34" charset="0"/>
                <a:cs typeface="Constantia"/>
              </a:rPr>
              <a:t>-</a:t>
            </a:r>
            <a:r>
              <a:rPr sz="2800" spc="-145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spc="-55" dirty="0">
                <a:latin typeface="Calibri" panose="020F0502020204030204" pitchFamily="34" charset="0"/>
                <a:cs typeface="Constantia"/>
              </a:rPr>
              <a:t>д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оку</a:t>
            </a:r>
            <a:r>
              <a:rPr sz="2800" spc="-15" dirty="0">
                <a:latin typeface="Calibri" panose="020F0502020204030204" pitchFamily="34" charset="0"/>
                <a:cs typeface="Constantia"/>
              </a:rPr>
              <a:t>м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ен</a:t>
            </a:r>
            <a:r>
              <a:rPr sz="2800" spc="-250" dirty="0">
                <a:latin typeface="Calibri" panose="020F0502020204030204" pitchFamily="34" charset="0"/>
                <a:cs typeface="Constantia"/>
              </a:rPr>
              <a:t>т</a:t>
            </a:r>
            <a:r>
              <a:rPr sz="2800" dirty="0">
                <a:latin typeface="Calibri" panose="020F0502020204030204" pitchFamily="34" charset="0"/>
                <a:cs typeface="Constantia"/>
              </a:rPr>
              <a:t>, описыва</a:t>
            </a:r>
            <a:r>
              <a:rPr sz="2800" spc="10" dirty="0">
                <a:latin typeface="Calibri" panose="020F0502020204030204" pitchFamily="34" charset="0"/>
                <a:cs typeface="Constantia"/>
              </a:rPr>
              <a:t>ю</a:t>
            </a:r>
            <a:r>
              <a:rPr sz="2800" dirty="0">
                <a:latin typeface="Calibri" panose="020F0502020204030204" pitchFamily="34" charset="0"/>
                <a:cs typeface="Constantia"/>
              </a:rPr>
              <a:t>щий</a:t>
            </a:r>
            <a:r>
              <a:rPr sz="2800" spc="-114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н</a:t>
            </a:r>
            <a:r>
              <a:rPr sz="2800" spc="-50" dirty="0">
                <a:latin typeface="Calibri" panose="020F0502020204030204" pitchFamily="34" charset="0"/>
                <a:cs typeface="Constantia"/>
              </a:rPr>
              <a:t>а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бор</a:t>
            </a:r>
            <a:r>
              <a:rPr sz="2800" spc="-254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spc="-50" dirty="0">
                <a:latin typeface="Calibri" panose="020F0502020204030204" pitchFamily="34" charset="0"/>
                <a:cs typeface="Constantia"/>
              </a:rPr>
              <a:t>д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ейст</a:t>
            </a:r>
            <a:r>
              <a:rPr sz="2800" spc="10" dirty="0">
                <a:latin typeface="Calibri" panose="020F0502020204030204" pitchFamily="34" charset="0"/>
                <a:cs typeface="Constantia"/>
              </a:rPr>
              <a:t>в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ий, с</a:t>
            </a:r>
            <a:r>
              <a:rPr sz="2800" spc="-35" dirty="0">
                <a:latin typeface="Calibri" panose="020F0502020204030204" pitchFamily="34" charset="0"/>
                <a:cs typeface="Constantia"/>
              </a:rPr>
              <a:t>в</a:t>
            </a:r>
            <a:r>
              <a:rPr sz="2800" dirty="0">
                <a:latin typeface="Calibri" panose="020F0502020204030204" pitchFamily="34" charset="0"/>
                <a:cs typeface="Constantia"/>
              </a:rPr>
              <a:t>язанных</a:t>
            </a:r>
            <a:r>
              <a:rPr sz="2800" spc="-195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dirty="0">
                <a:latin typeface="Calibri" panose="020F0502020204030204" pitchFamily="34" charset="0"/>
                <a:cs typeface="Constantia"/>
              </a:rPr>
              <a:t>с</a:t>
            </a:r>
            <a:r>
              <a:rPr sz="2800" spc="-180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dirty="0" err="1">
                <a:latin typeface="Calibri" panose="020F0502020204030204" pitchFamily="34" charset="0"/>
                <a:cs typeface="Constantia"/>
              </a:rPr>
              <a:t>прием</a:t>
            </a:r>
            <a:r>
              <a:rPr sz="2800" spc="-60" dirty="0" err="1">
                <a:latin typeface="Calibri" panose="020F0502020204030204" pitchFamily="34" charset="0"/>
                <a:cs typeface="Constantia"/>
              </a:rPr>
              <a:t>о</a:t>
            </a:r>
            <a:r>
              <a:rPr sz="2800" dirty="0" err="1">
                <a:latin typeface="Calibri" panose="020F0502020204030204" pitchFamily="34" charset="0"/>
                <a:cs typeface="Constantia"/>
              </a:rPr>
              <a:t>чным</a:t>
            </a:r>
            <a:r>
              <a:rPr sz="2800" spc="-175" dirty="0">
                <a:latin typeface="Calibri" panose="020F0502020204030204" pitchFamily="34" charset="0"/>
                <a:cs typeface="Constantia"/>
              </a:rPr>
              <a:t> </a:t>
            </a:r>
            <a:r>
              <a:rPr sz="2800" spc="-50" dirty="0" err="1" smtClean="0">
                <a:latin typeface="Calibri" panose="020F0502020204030204" pitchFamily="34" charset="0"/>
                <a:cs typeface="Constantia"/>
              </a:rPr>
              <a:t>т</a:t>
            </a:r>
            <a:r>
              <a:rPr sz="2800" dirty="0" err="1" smtClean="0">
                <a:latin typeface="Calibri" panose="020F0502020204030204" pitchFamily="34" charset="0"/>
                <a:cs typeface="Constantia"/>
              </a:rPr>
              <a:t>естировани</a:t>
            </a:r>
            <a:r>
              <a:rPr sz="2800" spc="10" dirty="0" err="1" smtClean="0">
                <a:latin typeface="Calibri" panose="020F0502020204030204" pitchFamily="34" charset="0"/>
                <a:cs typeface="Constantia"/>
              </a:rPr>
              <a:t>е</a:t>
            </a:r>
            <a:r>
              <a:rPr sz="2800" dirty="0" err="1" smtClean="0">
                <a:latin typeface="Calibri" panose="020F0502020204030204" pitchFamily="34" charset="0"/>
                <a:cs typeface="Constantia"/>
              </a:rPr>
              <a:t>м</a:t>
            </a:r>
            <a:r>
              <a:rPr lang="uk-UA" sz="2800" dirty="0" smtClean="0">
                <a:latin typeface="Calibri" panose="020F0502020204030204" pitchFamily="34" charset="0"/>
                <a:cs typeface="Constantia"/>
              </a:rPr>
              <a:t>:</a:t>
            </a:r>
          </a:p>
          <a:p>
            <a:pPr marL="926465" marR="6350" lvl="1" indent="-457200">
              <a:buFont typeface="Wingdings" panose="05000000000000000000" pitchFamily="2" charset="2"/>
              <a:buChar char="Ø"/>
            </a:pPr>
            <a:r>
              <a:rPr sz="2800" dirty="0" err="1" smtClean="0">
                <a:latin typeface="Calibri" panose="020F0502020204030204" pitchFamily="34" charset="0"/>
                <a:cs typeface="Constantia"/>
              </a:rPr>
              <a:t>стр</a:t>
            </a:r>
            <a:r>
              <a:rPr sz="2800" spc="-120" dirty="0" err="1" smtClean="0">
                <a:latin typeface="Calibri" panose="020F0502020204030204" pitchFamily="34" charset="0"/>
                <a:cs typeface="Constantia"/>
              </a:rPr>
              <a:t>а</a:t>
            </a:r>
            <a:r>
              <a:rPr sz="2800" spc="-50" dirty="0" err="1" smtClean="0">
                <a:latin typeface="Calibri" panose="020F0502020204030204" pitchFamily="34" charset="0"/>
                <a:cs typeface="Constantia"/>
              </a:rPr>
              <a:t>т</a:t>
            </a:r>
            <a:r>
              <a:rPr sz="2800" dirty="0" err="1" smtClean="0">
                <a:latin typeface="Calibri" panose="020F0502020204030204" pitchFamily="34" charset="0"/>
                <a:cs typeface="Constantia"/>
              </a:rPr>
              <a:t>егия</a:t>
            </a:r>
            <a:r>
              <a:rPr sz="2800" dirty="0">
                <a:latin typeface="Calibri" panose="020F0502020204030204" pitchFamily="34" charset="0"/>
                <a:cs typeface="Constantia"/>
              </a:rPr>
              <a:t>,</a:t>
            </a:r>
            <a:r>
              <a:rPr sz="2800" spc="-145" dirty="0">
                <a:latin typeface="Calibri" panose="020F0502020204030204" pitchFamily="34" charset="0"/>
                <a:cs typeface="Constantia"/>
              </a:rPr>
              <a:t> </a:t>
            </a:r>
            <a:endParaRPr lang="uk-UA" sz="2800" spc="-145" dirty="0" smtClean="0">
              <a:latin typeface="Calibri" panose="020F0502020204030204" pitchFamily="34" charset="0"/>
              <a:cs typeface="Constantia"/>
            </a:endParaRPr>
          </a:p>
          <a:p>
            <a:pPr marL="926465" marR="6350" lvl="1" indent="-457200">
              <a:buFont typeface="Wingdings" panose="05000000000000000000" pitchFamily="2" charset="2"/>
              <a:buChar char="Ø"/>
            </a:pPr>
            <a:r>
              <a:rPr sz="2800" dirty="0" err="1" smtClean="0">
                <a:latin typeface="Calibri" panose="020F0502020204030204" pitchFamily="34" charset="0"/>
                <a:cs typeface="Constantia"/>
              </a:rPr>
              <a:t>д</a:t>
            </a:r>
            <a:r>
              <a:rPr sz="2800" spc="-114" dirty="0" err="1" smtClean="0">
                <a:latin typeface="Calibri" panose="020F0502020204030204" pitchFamily="34" charset="0"/>
                <a:cs typeface="Constantia"/>
              </a:rPr>
              <a:t>а</a:t>
            </a:r>
            <a:r>
              <a:rPr sz="2800" spc="-50" dirty="0" err="1" smtClean="0">
                <a:latin typeface="Calibri" panose="020F0502020204030204" pitchFamily="34" charset="0"/>
                <a:cs typeface="Constantia"/>
              </a:rPr>
              <a:t>т</a:t>
            </a:r>
            <a:r>
              <a:rPr sz="2800" dirty="0" err="1" smtClean="0">
                <a:latin typeface="Calibri" panose="020F0502020204030204" pitchFamily="34" charset="0"/>
                <a:cs typeface="Constantia"/>
              </a:rPr>
              <a:t>а</a:t>
            </a:r>
            <a:r>
              <a:rPr sz="2800" spc="-180" dirty="0" smtClean="0">
                <a:latin typeface="Calibri" panose="020F0502020204030204" pitchFamily="34" charset="0"/>
                <a:cs typeface="Constantia"/>
              </a:rPr>
              <a:t> 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прове</a:t>
            </a:r>
            <a:r>
              <a:rPr sz="2800" spc="-50" dirty="0">
                <a:latin typeface="Calibri" panose="020F0502020204030204" pitchFamily="34" charset="0"/>
                <a:cs typeface="Constantia"/>
              </a:rPr>
              <a:t>д</a:t>
            </a:r>
            <a:r>
              <a:rPr sz="2800" dirty="0">
                <a:latin typeface="Calibri" panose="020F0502020204030204" pitchFamily="34" charset="0"/>
                <a:cs typeface="Constantia"/>
              </a:rPr>
              <a:t>ения, </a:t>
            </a:r>
            <a:endParaRPr lang="uk-UA" sz="2800" dirty="0" smtClean="0">
              <a:latin typeface="Calibri" panose="020F0502020204030204" pitchFamily="34" charset="0"/>
              <a:cs typeface="Constantia"/>
            </a:endParaRPr>
          </a:p>
          <a:p>
            <a:pPr marL="926465" marR="6350" lvl="1" indent="-457200">
              <a:buFont typeface="Wingdings" panose="05000000000000000000" pitchFamily="2" charset="2"/>
              <a:buChar char="Ø"/>
            </a:pPr>
            <a:r>
              <a:rPr sz="2800" dirty="0" err="1" smtClean="0">
                <a:latin typeface="Calibri" panose="020F0502020204030204" pitchFamily="34" charset="0"/>
                <a:cs typeface="Constantia"/>
              </a:rPr>
              <a:t>отве</a:t>
            </a:r>
            <a:r>
              <a:rPr sz="2800" spc="-45" dirty="0" err="1" smtClean="0">
                <a:latin typeface="Calibri" panose="020F0502020204030204" pitchFamily="34" charset="0"/>
                <a:cs typeface="Constantia"/>
              </a:rPr>
              <a:t>т</a:t>
            </a:r>
            <a:r>
              <a:rPr sz="2800" dirty="0" err="1" smtClean="0">
                <a:latin typeface="Calibri" panose="020F0502020204030204" pitchFamily="34" charset="0"/>
                <a:cs typeface="Constantia"/>
              </a:rPr>
              <a:t>ственные</a:t>
            </a:r>
            <a:r>
              <a:rPr sz="2800" spc="-155" dirty="0" smtClean="0">
                <a:latin typeface="Calibri" panose="020F0502020204030204" pitchFamily="34" charset="0"/>
                <a:cs typeface="Constantia"/>
              </a:rPr>
              <a:t> </a:t>
            </a:r>
            <a:r>
              <a:rPr sz="2800" dirty="0" err="1">
                <a:latin typeface="Calibri" panose="020F0502020204030204" pitchFamily="34" charset="0"/>
                <a:cs typeface="Constantia"/>
              </a:rPr>
              <a:t>р</a:t>
            </a:r>
            <a:r>
              <a:rPr sz="2800" spc="-55" dirty="0" err="1">
                <a:latin typeface="Calibri" panose="020F0502020204030204" pitchFamily="34" charset="0"/>
                <a:cs typeface="Constantia"/>
              </a:rPr>
              <a:t>а</a:t>
            </a:r>
            <a:r>
              <a:rPr sz="2800" dirty="0" err="1">
                <a:latin typeface="Calibri" panose="020F0502020204030204" pitchFamily="34" charset="0"/>
                <a:cs typeface="Constantia"/>
              </a:rPr>
              <a:t>ботники</a:t>
            </a:r>
            <a:r>
              <a:rPr sz="2800" spc="-110" dirty="0">
                <a:latin typeface="Calibri" panose="020F0502020204030204" pitchFamily="34" charset="0"/>
                <a:cs typeface="Constantia"/>
              </a:rPr>
              <a:t> </a:t>
            </a:r>
            <a:endParaRPr lang="uk-UA" sz="2800" spc="-110" dirty="0" smtClean="0">
              <a:latin typeface="Calibri" panose="020F0502020204030204" pitchFamily="34" charset="0"/>
              <a:cs typeface="Constantia"/>
            </a:endParaRPr>
          </a:p>
          <a:p>
            <a:pPr marL="926465" marR="6350" lvl="1" indent="-457200">
              <a:buFont typeface="Wingdings" panose="05000000000000000000" pitchFamily="2" charset="2"/>
              <a:buChar char="Ø"/>
            </a:pPr>
            <a:r>
              <a:rPr sz="2800" dirty="0" smtClean="0">
                <a:latin typeface="Calibri" panose="020F0502020204030204" pitchFamily="34" charset="0"/>
                <a:cs typeface="Constantia"/>
              </a:rPr>
              <a:t>и</a:t>
            </a:r>
            <a:r>
              <a:rPr sz="2800" spc="-175" dirty="0" smtClean="0">
                <a:latin typeface="Calibri" panose="020F0502020204030204" pitchFamily="34" charset="0"/>
                <a:cs typeface="Constantia"/>
              </a:rPr>
              <a:t> </a:t>
            </a:r>
            <a:r>
              <a:rPr sz="2800" spc="-280" dirty="0" err="1">
                <a:latin typeface="Calibri" panose="020F0502020204030204" pitchFamily="34" charset="0"/>
                <a:cs typeface="Constantia"/>
              </a:rPr>
              <a:t>т</a:t>
            </a:r>
            <a:r>
              <a:rPr sz="2800" dirty="0" err="1">
                <a:latin typeface="Calibri" panose="020F0502020204030204" pitchFamily="34" charset="0"/>
                <a:cs typeface="Constantia"/>
              </a:rPr>
              <a:t>.</a:t>
            </a:r>
            <a:r>
              <a:rPr sz="2800" spc="-65" dirty="0" err="1">
                <a:latin typeface="Calibri" panose="020F0502020204030204" pitchFamily="34" charset="0"/>
                <a:cs typeface="Constantia"/>
              </a:rPr>
              <a:t>д</a:t>
            </a:r>
            <a:r>
              <a:rPr sz="2800" dirty="0" smtClean="0">
                <a:latin typeface="Calibri" panose="020F0502020204030204" pitchFamily="34" charset="0"/>
                <a:cs typeface="Constantia"/>
              </a:rPr>
              <a:t>.</a:t>
            </a:r>
            <a:endParaRPr sz="2800" dirty="0">
              <a:latin typeface="Calibri" panose="020F0502020204030204" pitchFamily="34" charset="0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7863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При</a:t>
            </a:r>
            <a:r>
              <a:rPr spc="-85" dirty="0"/>
              <a:t>б</a:t>
            </a:r>
            <a:r>
              <a:rPr dirty="0"/>
              <a:t>лизи</a:t>
            </a:r>
            <a:r>
              <a:rPr spc="-35" dirty="0"/>
              <a:t>т</a:t>
            </a:r>
            <a:r>
              <a:rPr spc="-70" dirty="0"/>
              <a:t>е</a:t>
            </a:r>
            <a:r>
              <a:rPr dirty="0"/>
              <a:t>льное</a:t>
            </a:r>
            <a:r>
              <a:rPr spc="-15" dirty="0"/>
              <a:t> </a:t>
            </a:r>
            <a:r>
              <a:rPr dirty="0"/>
              <a:t>с</a:t>
            </a:r>
            <a:r>
              <a:rPr spc="-114" dirty="0"/>
              <a:t>о</a:t>
            </a:r>
            <a:r>
              <a:rPr spc="-45" dirty="0"/>
              <a:t>д</a:t>
            </a:r>
            <a:r>
              <a:rPr dirty="0"/>
              <a:t>е</a:t>
            </a:r>
            <a:r>
              <a:rPr spc="-20" dirty="0"/>
              <a:t>р</a:t>
            </a:r>
            <a:r>
              <a:rPr spc="-65" dirty="0"/>
              <a:t>ж</a:t>
            </a:r>
            <a:r>
              <a:rPr dirty="0"/>
              <a:t>ание</a:t>
            </a:r>
            <a:r>
              <a:rPr spc="-40" dirty="0"/>
              <a:t> </a:t>
            </a:r>
            <a:r>
              <a:rPr spc="-405" dirty="0"/>
              <a:t>Т</a:t>
            </a:r>
            <a:r>
              <a:rPr dirty="0"/>
              <a:t>ест</a:t>
            </a:r>
            <a:r>
              <a:rPr spc="-30" dirty="0"/>
              <a:t> </a:t>
            </a:r>
            <a:r>
              <a:rPr dirty="0"/>
              <a:t>Плана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99845" y="965181"/>
            <a:ext cx="10737850" cy="3211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50" dirty="0">
                <a:latin typeface="Constantia"/>
                <a:cs typeface="Constantia"/>
              </a:rPr>
              <a:t>Ч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на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90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</a:t>
            </a:r>
            <a:r>
              <a:rPr sz="1600" spc="-15" dirty="0">
                <a:latin typeface="Constantia"/>
                <a:cs typeface="Constantia"/>
              </a:rPr>
              <a:t>ь</a:t>
            </a:r>
            <a:r>
              <a:rPr sz="1600" spc="-10" dirty="0">
                <a:latin typeface="Constantia"/>
                <a:cs typeface="Constantia"/>
              </a:rPr>
              <a:t>?</a:t>
            </a:r>
            <a:r>
              <a:rPr sz="1600" dirty="0">
                <a:latin typeface="Constantia"/>
                <a:cs typeface="Constantia"/>
              </a:rPr>
              <a:t> </a:t>
            </a:r>
            <a:r>
              <a:rPr sz="1600" spc="3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Оп</a:t>
            </a:r>
            <a:r>
              <a:rPr sz="1600" spc="-10" dirty="0">
                <a:latin typeface="Constantia"/>
                <a:cs typeface="Constantia"/>
              </a:rPr>
              <a:t>исание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об</a:t>
            </a:r>
            <a:r>
              <a:rPr sz="1600" spc="-15" dirty="0">
                <a:latin typeface="Constantia"/>
                <a:cs typeface="Constantia"/>
              </a:rPr>
              <a:t>ъ</a:t>
            </a:r>
            <a:r>
              <a:rPr sz="1600" spc="-10" dirty="0">
                <a:latin typeface="Constantia"/>
                <a:cs typeface="Constantia"/>
              </a:rPr>
              <a:t>ек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ования: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сис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емы,</a:t>
            </a:r>
            <a:r>
              <a:rPr sz="160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ил</a:t>
            </a:r>
            <a:r>
              <a:rPr sz="1600" spc="-45" dirty="0">
                <a:latin typeface="Constantia"/>
                <a:cs typeface="Constantia"/>
              </a:rPr>
              <a:t>о</a:t>
            </a:r>
            <a:r>
              <a:rPr sz="1600" spc="-55" dirty="0">
                <a:latin typeface="Constantia"/>
                <a:cs typeface="Constantia"/>
              </a:rPr>
              <a:t>ж</a:t>
            </a:r>
            <a:r>
              <a:rPr sz="1600" spc="-10" dirty="0">
                <a:latin typeface="Constantia"/>
                <a:cs typeface="Constantia"/>
              </a:rPr>
              <a:t>ения, обо</a:t>
            </a:r>
            <a:r>
              <a:rPr sz="1600" spc="-40" dirty="0">
                <a:latin typeface="Constantia"/>
                <a:cs typeface="Constantia"/>
              </a:rPr>
              <a:t>р</a:t>
            </a:r>
            <a:r>
              <a:rPr sz="1600" spc="-85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ования.</a:t>
            </a:r>
            <a:endParaRPr sz="1600" dirty="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84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50" dirty="0">
                <a:latin typeface="Constantia"/>
                <a:cs typeface="Constantia"/>
              </a:rPr>
              <a:t>Ч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30" dirty="0">
                <a:latin typeface="Constantia"/>
                <a:cs typeface="Constantia"/>
              </a:rPr>
              <a:t>б</a:t>
            </a:r>
            <a:r>
              <a:rPr sz="1600" spc="-85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7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</a:t>
            </a:r>
            <a:r>
              <a:rPr sz="1600" spc="-15" dirty="0">
                <a:latin typeface="Constantia"/>
                <a:cs typeface="Constantia"/>
              </a:rPr>
              <a:t>ь</a:t>
            </a:r>
            <a:r>
              <a:rPr sz="1600" spc="-10" dirty="0">
                <a:latin typeface="Constantia"/>
                <a:cs typeface="Constantia"/>
              </a:rPr>
              <a:t>?</a:t>
            </a:r>
            <a:r>
              <a:rPr sz="1600" spc="3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Спи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ок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45" dirty="0">
                <a:latin typeface="Constantia"/>
                <a:cs typeface="Constantia"/>
              </a:rPr>
              <a:t>ф</a:t>
            </a:r>
            <a:r>
              <a:rPr sz="1600" spc="-10" dirty="0">
                <a:latin typeface="Constantia"/>
                <a:cs typeface="Constantia"/>
              </a:rPr>
              <a:t>ун</a:t>
            </a:r>
            <a:r>
              <a:rPr sz="1600" spc="-15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ций</a:t>
            </a:r>
            <a:r>
              <a:rPr sz="1600" spc="-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описание</a:t>
            </a:r>
            <a:r>
              <a:rPr sz="1600" spc="-7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45" dirty="0">
                <a:latin typeface="Constantia"/>
                <a:cs typeface="Constantia"/>
              </a:rPr>
              <a:t>р</a:t>
            </a:r>
            <a:r>
              <a:rPr sz="1600" spc="-50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емой </a:t>
            </a:r>
            <a:r>
              <a:rPr sz="1600" spc="-2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ис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емы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её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омпонент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75" dirty="0">
                <a:latin typeface="Constantia"/>
                <a:cs typeface="Constantia"/>
              </a:rPr>
              <a:t>т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35" dirty="0">
                <a:latin typeface="Constantia"/>
                <a:cs typeface="Constantia"/>
              </a:rPr>
              <a:t>е</a:t>
            </a:r>
            <a:r>
              <a:rPr sz="1600" spc="-10" dirty="0">
                <a:latin typeface="Constantia"/>
                <a:cs typeface="Constantia"/>
              </a:rPr>
              <a:t>льнос</a:t>
            </a:r>
            <a:r>
              <a:rPr sz="1600" spc="-1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</a:t>
            </a:r>
            <a:endParaRPr sz="1600" dirty="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84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10" dirty="0">
                <a:latin typeface="Constantia"/>
                <a:cs typeface="Constantia"/>
              </a:rPr>
              <a:t>Как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30" dirty="0">
                <a:latin typeface="Constantia"/>
                <a:cs typeface="Constantia"/>
              </a:rPr>
              <a:t>б</a:t>
            </a:r>
            <a:r>
              <a:rPr sz="1600" spc="-85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7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</a:t>
            </a:r>
            <a:r>
              <a:rPr sz="1600" spc="-15" dirty="0">
                <a:latin typeface="Constantia"/>
                <a:cs typeface="Constantia"/>
              </a:rPr>
              <a:t>ь</a:t>
            </a:r>
            <a:r>
              <a:rPr sz="1600" spc="-10" dirty="0">
                <a:latin typeface="Constantia"/>
                <a:cs typeface="Constantia"/>
              </a:rPr>
              <a:t>?</a:t>
            </a:r>
            <a:r>
              <a:rPr sz="1600" spc="15" dirty="0">
                <a:latin typeface="Constantia"/>
                <a:cs typeface="Constantia"/>
              </a:rPr>
              <a:t> </a:t>
            </a:r>
            <a:r>
              <a:rPr sz="1600" spc="-6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т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егия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ования,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а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именно: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виды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их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пр</a:t>
            </a:r>
            <a:r>
              <a:rPr sz="1600" spc="-10" dirty="0">
                <a:latin typeface="Constantia"/>
                <a:cs typeface="Constantia"/>
              </a:rPr>
              <a:t>именение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по</a:t>
            </a:r>
            <a:r>
              <a:rPr sz="1600" spc="-8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отношению</a:t>
            </a:r>
            <a:endParaRPr sz="1600" dirty="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1600" spc="-10" dirty="0">
                <a:latin typeface="Constantia"/>
                <a:cs typeface="Constantia"/>
              </a:rPr>
              <a:t>к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5" dirty="0">
                <a:latin typeface="Constantia"/>
                <a:cs typeface="Constantia"/>
              </a:rPr>
              <a:t>б</a:t>
            </a:r>
            <a:r>
              <a:rPr sz="1600" spc="-10" dirty="0">
                <a:latin typeface="Constantia"/>
                <a:cs typeface="Constantia"/>
              </a:rPr>
              <a:t>ъек</a:t>
            </a:r>
            <a:r>
              <a:rPr sz="1600" spc="2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</a:t>
            </a:r>
            <a:r>
              <a:rPr sz="1600" spc="-2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15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ования.</a:t>
            </a:r>
            <a:endParaRPr sz="1600" dirty="0">
              <a:latin typeface="Constantia"/>
              <a:cs typeface="Constantia"/>
            </a:endParaRPr>
          </a:p>
          <a:p>
            <a:pPr marL="287020" marR="229235" indent="-274320">
              <a:lnSpc>
                <a:spcPct val="100000"/>
              </a:lnSpc>
              <a:spcBef>
                <a:spcPts val="3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55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9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да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30" dirty="0">
                <a:latin typeface="Constantia"/>
                <a:cs typeface="Constantia"/>
              </a:rPr>
              <a:t>б</a:t>
            </a:r>
            <a:r>
              <a:rPr sz="1600" spc="-85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8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ть?</a:t>
            </a:r>
            <a:r>
              <a:rPr sz="1600" spc="25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П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3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ледов</a:t>
            </a:r>
            <a:r>
              <a:rPr sz="1600" spc="-50" dirty="0">
                <a:latin typeface="Constantia"/>
                <a:cs typeface="Constantia"/>
              </a:rPr>
              <a:t>а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35" dirty="0">
                <a:latin typeface="Constantia"/>
                <a:cs typeface="Constantia"/>
              </a:rPr>
              <a:t>е</a:t>
            </a:r>
            <a:r>
              <a:rPr sz="1600" spc="-10" dirty="0">
                <a:latin typeface="Constantia"/>
                <a:cs typeface="Constantia"/>
              </a:rPr>
              <a:t>льнос</a:t>
            </a:r>
            <a:r>
              <a:rPr sz="1600" spc="-1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ь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пров</a:t>
            </a:r>
            <a:r>
              <a:rPr sz="1600" spc="-5" dirty="0">
                <a:latin typeface="Constantia"/>
                <a:cs typeface="Constantia"/>
              </a:rPr>
              <a:t>е</a:t>
            </a:r>
            <a:r>
              <a:rPr sz="1600" spc="-15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ения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р</a:t>
            </a:r>
            <a:r>
              <a:rPr sz="1600" spc="-25" dirty="0">
                <a:latin typeface="Constantia"/>
                <a:cs typeface="Constantia"/>
              </a:rPr>
              <a:t>а</a:t>
            </a:r>
            <a:r>
              <a:rPr sz="1600" spc="-5" dirty="0">
                <a:latin typeface="Constantia"/>
                <a:cs typeface="Constantia"/>
              </a:rPr>
              <a:t>б</a:t>
            </a:r>
            <a:r>
              <a:rPr sz="1600" spc="-10" dirty="0">
                <a:latin typeface="Constantia"/>
                <a:cs typeface="Constantia"/>
              </a:rPr>
              <a:t>от:</a:t>
            </a:r>
            <a:r>
              <a:rPr sz="1600" spc="-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45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5" dirty="0">
                <a:latin typeface="Constantia"/>
                <a:cs typeface="Constantia"/>
              </a:rPr>
              <a:t>в</a:t>
            </a:r>
            <a:r>
              <a:rPr sz="1600" spc="-10" dirty="0">
                <a:latin typeface="Constantia"/>
                <a:cs typeface="Constantia"/>
              </a:rPr>
              <a:t>ка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60" dirty="0">
                <a:latin typeface="Constantia"/>
                <a:cs typeface="Constantia"/>
              </a:rPr>
              <a:t>(</a:t>
            </a:r>
            <a:r>
              <a:rPr sz="1600" spc="-150" dirty="0">
                <a:latin typeface="Constantia"/>
                <a:cs typeface="Constantia"/>
              </a:rPr>
              <a:t>T</a:t>
            </a:r>
            <a:r>
              <a:rPr sz="1600" spc="-10" dirty="0">
                <a:latin typeface="Constantia"/>
                <a:cs typeface="Constantia"/>
              </a:rPr>
              <a:t>est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P</a:t>
            </a:r>
            <a:r>
              <a:rPr sz="1600" spc="-35" dirty="0">
                <a:latin typeface="Constantia"/>
                <a:cs typeface="Constantia"/>
              </a:rPr>
              <a:t>r</a:t>
            </a:r>
            <a:r>
              <a:rPr sz="1600" spc="-10" dirty="0">
                <a:latin typeface="Constantia"/>
                <a:cs typeface="Constantia"/>
              </a:rPr>
              <a:t>epa</a:t>
            </a:r>
            <a:r>
              <a:rPr sz="1600" spc="-35" dirty="0">
                <a:latin typeface="Constantia"/>
                <a:cs typeface="Constantia"/>
              </a:rPr>
              <a:t>r</a:t>
            </a:r>
            <a:r>
              <a:rPr sz="1600" spc="-10" dirty="0">
                <a:latin typeface="Constantia"/>
                <a:cs typeface="Constantia"/>
              </a:rPr>
              <a:t>atio</a:t>
            </a:r>
            <a:r>
              <a:rPr sz="1600" spc="-15" dirty="0">
                <a:latin typeface="Constantia"/>
                <a:cs typeface="Constantia"/>
              </a:rPr>
              <a:t>n</a:t>
            </a:r>
            <a:r>
              <a:rPr sz="1600" spc="-5" dirty="0">
                <a:latin typeface="Constantia"/>
                <a:cs typeface="Constantia"/>
              </a:rPr>
              <a:t>),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ование</a:t>
            </a:r>
            <a:r>
              <a:rPr sz="1600" spc="-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(</a:t>
            </a:r>
            <a:r>
              <a:rPr sz="1600" spc="-150" dirty="0">
                <a:latin typeface="Constantia"/>
                <a:cs typeface="Constantia"/>
              </a:rPr>
              <a:t>T</a:t>
            </a:r>
            <a:r>
              <a:rPr sz="1600" spc="-10" dirty="0">
                <a:latin typeface="Constantia"/>
                <a:cs typeface="Constantia"/>
              </a:rPr>
              <a:t>esti</a:t>
            </a:r>
            <a:r>
              <a:rPr sz="1600" spc="-15" dirty="0">
                <a:latin typeface="Constantia"/>
                <a:cs typeface="Constantia"/>
              </a:rPr>
              <a:t>n</a:t>
            </a:r>
            <a:r>
              <a:rPr sz="1600" spc="20" dirty="0">
                <a:latin typeface="Constantia"/>
                <a:cs typeface="Constantia"/>
              </a:rPr>
              <a:t>g</a:t>
            </a:r>
            <a:r>
              <a:rPr sz="1600" spc="-5" dirty="0">
                <a:latin typeface="Constantia"/>
                <a:cs typeface="Constantia"/>
              </a:rPr>
              <a:t>),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анализ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ез</a:t>
            </a:r>
            <a:r>
              <a:rPr sz="1600" spc="-13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</a:t>
            </a:r>
            <a:r>
              <a:rPr sz="1600" spc="-85" dirty="0">
                <a:latin typeface="Constantia"/>
                <a:cs typeface="Constantia"/>
              </a:rPr>
              <a:t>ь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ов</a:t>
            </a:r>
            <a:r>
              <a:rPr sz="1600" spc="5" dirty="0">
                <a:latin typeface="Constantia"/>
                <a:cs typeface="Constantia"/>
              </a:rPr>
              <a:t> </a:t>
            </a:r>
            <a:r>
              <a:rPr sz="1600" spc="-5" dirty="0">
                <a:latin typeface="Constantia"/>
                <a:cs typeface="Constantia"/>
              </a:rPr>
              <a:t>(</a:t>
            </a:r>
            <a:r>
              <a:rPr sz="1600" spc="-150" dirty="0">
                <a:latin typeface="Constantia"/>
                <a:cs typeface="Constantia"/>
              </a:rPr>
              <a:t>T</a:t>
            </a:r>
            <a:r>
              <a:rPr sz="1600" spc="-10" dirty="0">
                <a:latin typeface="Constantia"/>
                <a:cs typeface="Constantia"/>
              </a:rPr>
              <a:t>est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35" dirty="0">
                <a:latin typeface="Constantia"/>
                <a:cs typeface="Constantia"/>
              </a:rPr>
              <a:t>R</a:t>
            </a:r>
            <a:r>
              <a:rPr sz="1600" spc="-10" dirty="0">
                <a:latin typeface="Constantia"/>
                <a:cs typeface="Constantia"/>
              </a:rPr>
              <a:t>es</a:t>
            </a:r>
            <a:r>
              <a:rPr sz="1600" spc="-15" dirty="0">
                <a:latin typeface="Constantia"/>
                <a:cs typeface="Constantia"/>
              </a:rPr>
              <a:t>ul</a:t>
            </a:r>
            <a:r>
              <a:rPr sz="1600" spc="-10" dirty="0">
                <a:latin typeface="Constantia"/>
                <a:cs typeface="Constantia"/>
              </a:rPr>
              <a:t>t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Analis</a:t>
            </a:r>
            <a:r>
              <a:rPr sz="1600" spc="-20" dirty="0">
                <a:latin typeface="Constantia"/>
                <a:cs typeface="Constantia"/>
              </a:rPr>
              <a:t>y</a:t>
            </a:r>
            <a:r>
              <a:rPr sz="1600" spc="-10" dirty="0">
                <a:latin typeface="Constantia"/>
                <a:cs typeface="Constantia"/>
              </a:rPr>
              <a:t>s)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ра</a:t>
            </a:r>
            <a:r>
              <a:rPr sz="1600" spc="-5" dirty="0">
                <a:latin typeface="Constantia"/>
                <a:cs typeface="Constantia"/>
              </a:rPr>
              <a:t>з</a:t>
            </a:r>
            <a:r>
              <a:rPr sz="1600" spc="-10" dirty="0">
                <a:latin typeface="Constantia"/>
                <a:cs typeface="Constantia"/>
              </a:rPr>
              <a:t>ре</a:t>
            </a:r>
            <a:r>
              <a:rPr sz="1600" spc="-5" dirty="0">
                <a:latin typeface="Constantia"/>
                <a:cs typeface="Constantia"/>
              </a:rPr>
              <a:t>з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запл</a:t>
            </a:r>
            <a:r>
              <a:rPr sz="1600" spc="-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ниров</a:t>
            </a:r>
            <a:r>
              <a:rPr sz="1600" spc="-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нных</a:t>
            </a:r>
            <a:r>
              <a:rPr sz="1600" spc="-7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фаз</a:t>
            </a:r>
            <a:r>
              <a:rPr sz="1600" spc="-80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аз</a:t>
            </a:r>
            <a:r>
              <a:rPr sz="1600" spc="-20" dirty="0">
                <a:latin typeface="Constantia"/>
                <a:cs typeface="Constantia"/>
              </a:rPr>
              <a:t>ра</a:t>
            </a:r>
            <a:r>
              <a:rPr sz="1600" spc="-10" dirty="0">
                <a:latin typeface="Constantia"/>
                <a:cs typeface="Constantia"/>
              </a:rPr>
              <a:t>бот</a:t>
            </a:r>
            <a:r>
              <a:rPr sz="1600" spc="-2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и.</a:t>
            </a:r>
            <a:endParaRPr sz="1600" dirty="0">
              <a:latin typeface="Constantia"/>
              <a:cs typeface="Constantia"/>
            </a:endParaRPr>
          </a:p>
          <a:p>
            <a:pPr marL="489584">
              <a:lnSpc>
                <a:spcPct val="100000"/>
              </a:lnSpc>
              <a:spcBef>
                <a:spcPts val="384"/>
              </a:spcBef>
            </a:pPr>
            <a:r>
              <a:rPr sz="1600" spc="-30" dirty="0">
                <a:latin typeface="Constantia"/>
                <a:cs typeface="Constantia"/>
              </a:rPr>
              <a:t>К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ерии</a:t>
            </a:r>
            <a:r>
              <a:rPr sz="1600" spc="-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н</a:t>
            </a:r>
            <a:r>
              <a:rPr sz="1600" spc="-70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чала</a:t>
            </a:r>
            <a:r>
              <a:rPr sz="1600" spc="-100" dirty="0">
                <a:latin typeface="Constantia"/>
                <a:cs typeface="Constantia"/>
              </a:rPr>
              <a:t> </a:t>
            </a:r>
            <a:r>
              <a:rPr sz="1600" spc="-25" dirty="0" err="1">
                <a:latin typeface="Constantia"/>
                <a:cs typeface="Constantia"/>
              </a:rPr>
              <a:t>т</a:t>
            </a:r>
            <a:r>
              <a:rPr sz="1600" spc="-10" dirty="0" err="1">
                <a:latin typeface="Constantia"/>
                <a:cs typeface="Constantia"/>
              </a:rPr>
              <a:t>ести</a:t>
            </a:r>
            <a:r>
              <a:rPr sz="1600" spc="-20" dirty="0" err="1">
                <a:latin typeface="Constantia"/>
                <a:cs typeface="Constantia"/>
              </a:rPr>
              <a:t>р</a:t>
            </a:r>
            <a:r>
              <a:rPr sz="1600" spc="-10" dirty="0" err="1">
                <a:latin typeface="Constantia"/>
                <a:cs typeface="Constantia"/>
              </a:rPr>
              <a:t>ования</a:t>
            </a:r>
            <a:r>
              <a:rPr sz="1600" spc="-10" dirty="0" smtClean="0">
                <a:latin typeface="Constantia"/>
                <a:cs typeface="Constantia"/>
              </a:rPr>
              <a:t>:</a:t>
            </a:r>
            <a:endParaRPr lang="uk-UA" sz="1600" spc="-10" dirty="0" smtClean="0">
              <a:latin typeface="Constantia"/>
              <a:cs typeface="Constantia"/>
            </a:endParaRPr>
          </a:p>
          <a:p>
            <a:pPr marL="927100" marR="6350" lvl="2"/>
            <a:r>
              <a:rPr lang="ru-RU" sz="1600" spc="-35" dirty="0" smtClean="0">
                <a:latin typeface="Constantia"/>
                <a:cs typeface="Constantia"/>
              </a:rPr>
              <a:t>г</a:t>
            </a:r>
            <a:r>
              <a:rPr lang="ru-RU" sz="1600" dirty="0" smtClean="0">
                <a:latin typeface="Constantia"/>
                <a:cs typeface="Constantia"/>
              </a:rPr>
              <a:t>о</a:t>
            </a:r>
            <a:r>
              <a:rPr lang="ru-RU" sz="1600" spc="-10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овность</a:t>
            </a:r>
            <a:r>
              <a:rPr lang="ru-RU" sz="1600" spc="-80" dirty="0" smtClean="0">
                <a:latin typeface="Constantia"/>
                <a:cs typeface="Constantia"/>
              </a:rPr>
              <a:t> </a:t>
            </a:r>
            <a:r>
              <a:rPr lang="ru-RU" sz="1600" spc="-10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ес</a:t>
            </a:r>
            <a:r>
              <a:rPr lang="ru-RU" sz="1600" spc="-10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ов</a:t>
            </a:r>
            <a:r>
              <a:rPr lang="ru-RU" sz="1600" spc="-10" dirty="0" smtClean="0">
                <a:latin typeface="Constantia"/>
                <a:cs typeface="Constantia"/>
              </a:rPr>
              <a:t>о</a:t>
            </a:r>
            <a:r>
              <a:rPr lang="ru-RU" sz="1600" dirty="0" smtClean="0">
                <a:latin typeface="Constantia"/>
                <a:cs typeface="Constantia"/>
              </a:rPr>
              <a:t>й</a:t>
            </a:r>
            <a:r>
              <a:rPr lang="ru-RU" sz="1600" spc="-55" dirty="0" smtClean="0">
                <a:latin typeface="Constantia"/>
                <a:cs typeface="Constantia"/>
              </a:rPr>
              <a:t> </a:t>
            </a:r>
            <a:r>
              <a:rPr lang="ru-RU" sz="1600" dirty="0" smtClean="0">
                <a:latin typeface="Constantia"/>
                <a:cs typeface="Constantia"/>
              </a:rPr>
              <a:t>пл</a:t>
            </a:r>
            <a:r>
              <a:rPr lang="ru-RU" sz="1600" spc="-40" dirty="0" smtClean="0">
                <a:latin typeface="Constantia"/>
                <a:cs typeface="Constantia"/>
              </a:rPr>
              <a:t>а</a:t>
            </a:r>
            <a:r>
              <a:rPr lang="ru-RU" sz="1600" spc="-10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ф</a:t>
            </a:r>
            <a:r>
              <a:rPr lang="ru-RU" sz="1600" spc="-10" dirty="0" smtClean="0">
                <a:latin typeface="Constantia"/>
                <a:cs typeface="Constantia"/>
              </a:rPr>
              <a:t>ор</a:t>
            </a:r>
            <a:r>
              <a:rPr lang="ru-RU" sz="1600" dirty="0" smtClean="0">
                <a:latin typeface="Constantia"/>
                <a:cs typeface="Constantia"/>
              </a:rPr>
              <a:t>мы</a:t>
            </a:r>
            <a:r>
              <a:rPr lang="ru-RU" sz="1600" spc="-35" dirty="0" smtClean="0">
                <a:latin typeface="Constantia"/>
                <a:cs typeface="Constantia"/>
              </a:rPr>
              <a:t> </a:t>
            </a:r>
            <a:r>
              <a:rPr lang="ru-RU" sz="1600" dirty="0" smtClean="0">
                <a:latin typeface="Constantia"/>
                <a:cs typeface="Constantia"/>
              </a:rPr>
              <a:t>(</a:t>
            </a:r>
            <a:r>
              <a:rPr lang="ru-RU" sz="1600" spc="-10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ес</a:t>
            </a:r>
            <a:r>
              <a:rPr lang="ru-RU" sz="1600" spc="-10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ов</a:t>
            </a:r>
            <a:r>
              <a:rPr lang="ru-RU" sz="1600" spc="-10" dirty="0" smtClean="0">
                <a:latin typeface="Constantia"/>
                <a:cs typeface="Constantia"/>
              </a:rPr>
              <a:t>о</a:t>
            </a:r>
            <a:r>
              <a:rPr lang="ru-RU" sz="1600" spc="-35" dirty="0" smtClean="0">
                <a:latin typeface="Constantia"/>
                <a:cs typeface="Constantia"/>
              </a:rPr>
              <a:t>г</a:t>
            </a:r>
            <a:r>
              <a:rPr lang="ru-RU" sz="1600" dirty="0" smtClean="0">
                <a:latin typeface="Constantia"/>
                <a:cs typeface="Constantia"/>
              </a:rPr>
              <a:t>о</a:t>
            </a:r>
            <a:r>
              <a:rPr lang="ru-RU" sz="1600" spc="-80" dirty="0" smtClean="0">
                <a:latin typeface="Constantia"/>
                <a:cs typeface="Constantia"/>
              </a:rPr>
              <a:t> </a:t>
            </a:r>
            <a:r>
              <a:rPr lang="ru-RU" sz="1600" dirty="0" smtClean="0">
                <a:latin typeface="Constantia"/>
                <a:cs typeface="Constantia"/>
              </a:rPr>
              <a:t>с</a:t>
            </a:r>
            <a:r>
              <a:rPr lang="ru-RU" sz="1600" spc="-10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енда</a:t>
            </a:r>
            <a:r>
              <a:rPr lang="ru-RU" sz="1600" spc="-5" dirty="0" smtClean="0">
                <a:latin typeface="Constantia"/>
                <a:cs typeface="Constantia"/>
              </a:rPr>
              <a:t>);</a:t>
            </a:r>
          </a:p>
          <a:p>
            <a:pPr marL="927100" marR="6350" lvl="2"/>
            <a:r>
              <a:rPr lang="ru-RU" sz="1600" spc="-5" dirty="0" smtClean="0">
                <a:latin typeface="Constantia"/>
                <a:cs typeface="Constantia"/>
              </a:rPr>
              <a:t> </a:t>
            </a:r>
            <a:r>
              <a:rPr lang="ru-RU" sz="1600" spc="-10" dirty="0" smtClean="0">
                <a:latin typeface="Constantia"/>
                <a:cs typeface="Constantia"/>
              </a:rPr>
              <a:t>з</a:t>
            </a:r>
            <a:r>
              <a:rPr lang="ru-RU" sz="1600" dirty="0" smtClean="0">
                <a:latin typeface="Constantia"/>
                <a:cs typeface="Constantia"/>
              </a:rPr>
              <a:t>а</a:t>
            </a:r>
            <a:r>
              <a:rPr lang="ru-RU" sz="1600" spc="-40" dirty="0" smtClean="0">
                <a:latin typeface="Constantia"/>
                <a:cs typeface="Constantia"/>
              </a:rPr>
              <a:t>к</a:t>
            </a:r>
            <a:r>
              <a:rPr lang="ru-RU" sz="1600" spc="-5" dirty="0" smtClean="0">
                <a:latin typeface="Constantia"/>
                <a:cs typeface="Constantia"/>
              </a:rPr>
              <a:t>о</a:t>
            </a:r>
            <a:r>
              <a:rPr lang="ru-RU" sz="1600" dirty="0" smtClean="0">
                <a:latin typeface="Constantia"/>
                <a:cs typeface="Constantia"/>
              </a:rPr>
              <a:t>нченн</a:t>
            </a:r>
            <a:r>
              <a:rPr lang="ru-RU" sz="1600" spc="-5" dirty="0" smtClean="0">
                <a:latin typeface="Constantia"/>
                <a:cs typeface="Constantia"/>
              </a:rPr>
              <a:t>о</a:t>
            </a:r>
            <a:r>
              <a:rPr lang="ru-RU" sz="1600" dirty="0" smtClean="0">
                <a:latin typeface="Constantia"/>
                <a:cs typeface="Constantia"/>
              </a:rPr>
              <a:t>сть</a:t>
            </a:r>
            <a:r>
              <a:rPr lang="ru-RU" sz="1600" spc="-70" dirty="0" smtClean="0">
                <a:latin typeface="Constantia"/>
                <a:cs typeface="Constantia"/>
              </a:rPr>
              <a:t> </a:t>
            </a:r>
            <a:r>
              <a:rPr lang="ru-RU" sz="1600" spc="-10" dirty="0" smtClean="0">
                <a:latin typeface="Constantia"/>
                <a:cs typeface="Constantia"/>
              </a:rPr>
              <a:t>р</a:t>
            </a:r>
            <a:r>
              <a:rPr lang="ru-RU" sz="1600" dirty="0" smtClean="0">
                <a:latin typeface="Constantia"/>
                <a:cs typeface="Constantia"/>
              </a:rPr>
              <a:t>а</a:t>
            </a:r>
            <a:r>
              <a:rPr lang="ru-RU" sz="1600" spc="-10" dirty="0" smtClean="0">
                <a:latin typeface="Constantia"/>
                <a:cs typeface="Constantia"/>
              </a:rPr>
              <a:t>зр</a:t>
            </a:r>
            <a:r>
              <a:rPr lang="ru-RU" sz="1600" spc="-20" dirty="0" smtClean="0">
                <a:latin typeface="Constantia"/>
                <a:cs typeface="Constantia"/>
              </a:rPr>
              <a:t>а</a:t>
            </a:r>
            <a:r>
              <a:rPr lang="ru-RU" sz="1600" dirty="0" smtClean="0">
                <a:latin typeface="Constantia"/>
                <a:cs typeface="Constantia"/>
              </a:rPr>
              <a:t>ботки</a:t>
            </a:r>
            <a:r>
              <a:rPr lang="ru-RU" sz="1600" spc="-55" dirty="0" smtClean="0">
                <a:latin typeface="Constantia"/>
                <a:cs typeface="Constantia"/>
              </a:rPr>
              <a:t> </a:t>
            </a:r>
            <a:r>
              <a:rPr lang="ru-RU" sz="1600" dirty="0" smtClean="0">
                <a:latin typeface="Constantia"/>
                <a:cs typeface="Constantia"/>
              </a:rPr>
              <a:t>т</a:t>
            </a:r>
            <a:r>
              <a:rPr lang="ru-RU" sz="1600" spc="-10" dirty="0" smtClean="0">
                <a:latin typeface="Constantia"/>
                <a:cs typeface="Constantia"/>
              </a:rPr>
              <a:t>р</a:t>
            </a:r>
            <a:r>
              <a:rPr lang="ru-RU" sz="1600" dirty="0" smtClean="0">
                <a:latin typeface="Constantia"/>
                <a:cs typeface="Constantia"/>
              </a:rPr>
              <a:t>е</a:t>
            </a:r>
            <a:r>
              <a:rPr lang="ru-RU" sz="1600" spc="-25" dirty="0" smtClean="0">
                <a:latin typeface="Constantia"/>
                <a:cs typeface="Constantia"/>
              </a:rPr>
              <a:t>б</a:t>
            </a:r>
            <a:r>
              <a:rPr lang="ru-RU" sz="1600" spc="-45" dirty="0" smtClean="0">
                <a:latin typeface="Constantia"/>
                <a:cs typeface="Constantia"/>
              </a:rPr>
              <a:t>у</a:t>
            </a:r>
            <a:r>
              <a:rPr lang="ru-RU" sz="1600" dirty="0" smtClean="0">
                <a:latin typeface="Constantia"/>
                <a:cs typeface="Constantia"/>
              </a:rPr>
              <a:t>е</a:t>
            </a:r>
            <a:r>
              <a:rPr lang="ru-RU" sz="1600" spc="-10" dirty="0" smtClean="0">
                <a:latin typeface="Constantia"/>
                <a:cs typeface="Constantia"/>
              </a:rPr>
              <a:t>м</a:t>
            </a:r>
            <a:r>
              <a:rPr lang="ru-RU" sz="1600" spc="-5" dirty="0" smtClean="0">
                <a:latin typeface="Constantia"/>
                <a:cs typeface="Constantia"/>
              </a:rPr>
              <a:t>о</a:t>
            </a:r>
            <a:r>
              <a:rPr lang="ru-RU" sz="1600" spc="-40" dirty="0" smtClean="0">
                <a:latin typeface="Constantia"/>
                <a:cs typeface="Constantia"/>
              </a:rPr>
              <a:t>г</a:t>
            </a:r>
            <a:r>
              <a:rPr lang="ru-RU" sz="1600" dirty="0" smtClean="0">
                <a:latin typeface="Constantia"/>
                <a:cs typeface="Constantia"/>
              </a:rPr>
              <a:t>о</a:t>
            </a:r>
            <a:r>
              <a:rPr lang="ru-RU" sz="1600" spc="-40" dirty="0" smtClean="0">
                <a:latin typeface="Constantia"/>
                <a:cs typeface="Constantia"/>
              </a:rPr>
              <a:t> </a:t>
            </a:r>
            <a:r>
              <a:rPr lang="ru-RU" sz="1600" spc="-30" dirty="0" smtClean="0">
                <a:latin typeface="Constantia"/>
                <a:cs typeface="Constantia"/>
              </a:rPr>
              <a:t>ф</a:t>
            </a:r>
            <a:r>
              <a:rPr lang="ru-RU" sz="1600" spc="-5" dirty="0" smtClean="0">
                <a:latin typeface="Constantia"/>
                <a:cs typeface="Constantia"/>
              </a:rPr>
              <a:t>у</a:t>
            </a:r>
            <a:r>
              <a:rPr lang="ru-RU" sz="1600" dirty="0" smtClean="0">
                <a:latin typeface="Constantia"/>
                <a:cs typeface="Constantia"/>
              </a:rPr>
              <a:t>нк</a:t>
            </a:r>
            <a:r>
              <a:rPr lang="ru-RU" sz="1600" spc="5" dirty="0" smtClean="0">
                <a:latin typeface="Constantia"/>
                <a:cs typeface="Constantia"/>
              </a:rPr>
              <a:t>ц</a:t>
            </a:r>
            <a:r>
              <a:rPr lang="ru-RU" sz="1600" dirty="0" smtClean="0">
                <a:latin typeface="Constantia"/>
                <a:cs typeface="Constantia"/>
              </a:rPr>
              <a:t>и</a:t>
            </a:r>
            <a:r>
              <a:rPr lang="ru-RU" sz="1600" spc="-10" dirty="0" smtClean="0">
                <a:latin typeface="Constantia"/>
                <a:cs typeface="Constantia"/>
              </a:rPr>
              <a:t>о</a:t>
            </a:r>
            <a:r>
              <a:rPr lang="ru-RU" sz="1600" dirty="0" smtClean="0">
                <a:latin typeface="Constantia"/>
                <a:cs typeface="Constantia"/>
              </a:rPr>
              <a:t>нал</a:t>
            </a:r>
            <a:r>
              <a:rPr lang="ru-RU" sz="1600" spc="-5" dirty="0" smtClean="0">
                <a:latin typeface="Constantia"/>
                <a:cs typeface="Constantia"/>
              </a:rPr>
              <a:t>а</a:t>
            </a:r>
            <a:r>
              <a:rPr lang="ru-RU" sz="1600" dirty="0" smtClean="0">
                <a:latin typeface="Constantia"/>
                <a:cs typeface="Constantia"/>
              </a:rPr>
              <a:t>; </a:t>
            </a:r>
          </a:p>
          <a:p>
            <a:pPr marL="927100" marR="6350" lvl="2"/>
            <a:r>
              <a:rPr lang="ru-RU" sz="1600" dirty="0" smtClean="0">
                <a:latin typeface="Constantia"/>
                <a:cs typeface="Constantia"/>
              </a:rPr>
              <a:t>налич</a:t>
            </a:r>
            <a:r>
              <a:rPr lang="ru-RU" sz="1600" spc="-5" dirty="0" smtClean="0">
                <a:latin typeface="Constantia"/>
                <a:cs typeface="Constantia"/>
              </a:rPr>
              <a:t>и</a:t>
            </a:r>
            <a:r>
              <a:rPr lang="ru-RU" sz="1600" dirty="0" smtClean="0">
                <a:latin typeface="Constantia"/>
                <a:cs typeface="Constantia"/>
              </a:rPr>
              <a:t>е</a:t>
            </a:r>
            <a:r>
              <a:rPr lang="ru-RU" sz="1600" spc="-80" dirty="0" smtClean="0">
                <a:latin typeface="Constantia"/>
                <a:cs typeface="Constantia"/>
              </a:rPr>
              <a:t> </a:t>
            </a:r>
            <a:r>
              <a:rPr lang="ru-RU" sz="1600" dirty="0" smtClean="0">
                <a:latin typeface="Constantia"/>
                <a:cs typeface="Constantia"/>
              </a:rPr>
              <a:t>в</a:t>
            </a:r>
            <a:r>
              <a:rPr lang="ru-RU" sz="1600" spc="-25" dirty="0" smtClean="0">
                <a:latin typeface="Constantia"/>
                <a:cs typeface="Constantia"/>
              </a:rPr>
              <a:t>с</a:t>
            </a:r>
            <a:r>
              <a:rPr lang="ru-RU" sz="1600" dirty="0" smtClean="0">
                <a:latin typeface="Constantia"/>
                <a:cs typeface="Constantia"/>
              </a:rPr>
              <a:t>ей</a:t>
            </a:r>
            <a:r>
              <a:rPr lang="ru-RU" sz="1600" spc="-40" dirty="0" smtClean="0">
                <a:latin typeface="Constantia"/>
                <a:cs typeface="Constantia"/>
              </a:rPr>
              <a:t> </a:t>
            </a:r>
            <a:r>
              <a:rPr lang="ru-RU" sz="1600" dirty="0" smtClean="0">
                <a:latin typeface="Constantia"/>
                <a:cs typeface="Constantia"/>
              </a:rPr>
              <a:t>нео</a:t>
            </a:r>
            <a:r>
              <a:rPr lang="ru-RU" sz="1600" spc="-40" dirty="0" smtClean="0">
                <a:latin typeface="Constantia"/>
                <a:cs typeface="Constantia"/>
              </a:rPr>
              <a:t>бхо</a:t>
            </a:r>
            <a:r>
              <a:rPr lang="ru-RU" sz="1600" dirty="0" smtClean="0">
                <a:latin typeface="Constantia"/>
                <a:cs typeface="Constantia"/>
              </a:rPr>
              <a:t>дим</a:t>
            </a:r>
            <a:r>
              <a:rPr lang="ru-RU" sz="1600" spc="-5" dirty="0" smtClean="0">
                <a:latin typeface="Constantia"/>
                <a:cs typeface="Constantia"/>
              </a:rPr>
              <a:t>о</a:t>
            </a:r>
            <a:r>
              <a:rPr lang="ru-RU" sz="1600" dirty="0" smtClean="0">
                <a:latin typeface="Constantia"/>
                <a:cs typeface="Constantia"/>
              </a:rPr>
              <a:t>й</a:t>
            </a:r>
            <a:r>
              <a:rPr lang="ru-RU" sz="1600" spc="-60" dirty="0" smtClean="0">
                <a:latin typeface="Constantia"/>
                <a:cs typeface="Constantia"/>
              </a:rPr>
              <a:t> </a:t>
            </a:r>
            <a:r>
              <a:rPr lang="ru-RU" sz="1600" spc="-15" dirty="0" smtClean="0">
                <a:latin typeface="Constantia"/>
                <a:cs typeface="Constantia"/>
              </a:rPr>
              <a:t>д</a:t>
            </a:r>
            <a:r>
              <a:rPr lang="ru-RU" sz="1600" dirty="0" smtClean="0">
                <a:latin typeface="Constantia"/>
                <a:cs typeface="Constantia"/>
              </a:rPr>
              <a:t>ок</a:t>
            </a:r>
            <a:r>
              <a:rPr lang="ru-RU" sz="1600" spc="-10" dirty="0" smtClean="0">
                <a:latin typeface="Constantia"/>
                <a:cs typeface="Constantia"/>
              </a:rPr>
              <a:t>у</a:t>
            </a:r>
            <a:r>
              <a:rPr lang="ru-RU" sz="1600" dirty="0" smtClean="0">
                <a:latin typeface="Constantia"/>
                <a:cs typeface="Constantia"/>
              </a:rPr>
              <a:t>мен</a:t>
            </a:r>
            <a:r>
              <a:rPr lang="ru-RU" sz="1600" spc="-5" dirty="0" smtClean="0">
                <a:latin typeface="Constantia"/>
                <a:cs typeface="Constantia"/>
              </a:rPr>
              <a:t>т</a:t>
            </a:r>
            <a:r>
              <a:rPr lang="ru-RU" sz="1600" dirty="0" smtClean="0">
                <a:latin typeface="Constantia"/>
                <a:cs typeface="Constantia"/>
              </a:rPr>
              <a:t>ации;</a:t>
            </a:r>
          </a:p>
          <a:p>
            <a:pPr marL="928370" lvl="2"/>
            <a:r>
              <a:rPr lang="ru-RU" sz="1600" dirty="0" smtClean="0">
                <a:latin typeface="Constantia"/>
                <a:cs typeface="Constantia"/>
              </a:rPr>
              <a:t>...</a:t>
            </a:r>
          </a:p>
          <a:p>
            <a:pPr marL="489584">
              <a:lnSpc>
                <a:spcPct val="100000"/>
              </a:lnSpc>
              <a:spcBef>
                <a:spcPts val="384"/>
              </a:spcBef>
            </a:pPr>
            <a:endParaRPr sz="1600" dirty="0">
              <a:latin typeface="Constantia"/>
              <a:cs typeface="Constant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340" y="2691638"/>
            <a:ext cx="132715" cy="241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5" dirty="0">
                <a:latin typeface="Wingdings 2"/>
                <a:cs typeface="Wingdings 2"/>
              </a:rPr>
              <a:t></a:t>
            </a:r>
            <a:endParaRPr sz="1500">
              <a:latin typeface="Wingdings 2"/>
              <a:cs typeface="Wingdings 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8340" y="3996054"/>
            <a:ext cx="10391140" cy="2815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3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ри</a:t>
            </a:r>
            <a:r>
              <a:rPr sz="1600" spc="-2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ерии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ончания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ования:</a:t>
            </a:r>
            <a:endParaRPr sz="16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340"/>
              </a:spcBef>
              <a:buSzPct val="82142"/>
              <a:buFont typeface="Wingdings 2"/>
              <a:buChar char=""/>
              <a:tabLst>
                <a:tab pos="653415" algn="l"/>
              </a:tabLst>
            </a:pP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20" dirty="0">
                <a:latin typeface="Constantia"/>
                <a:cs typeface="Constantia"/>
              </a:rPr>
              <a:t>з</a:t>
            </a:r>
            <a:r>
              <a:rPr sz="1400" spc="-114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л</a:t>
            </a:r>
            <a:r>
              <a:rPr sz="1400" spc="-75" dirty="0">
                <a:latin typeface="Constantia"/>
                <a:cs typeface="Constantia"/>
              </a:rPr>
              <a:t>ь</a:t>
            </a:r>
            <a:r>
              <a:rPr sz="1400" spc="-10" dirty="0">
                <a:latin typeface="Constantia"/>
                <a:cs typeface="Constantia"/>
              </a:rPr>
              <a:t>т</a:t>
            </a:r>
            <a:r>
              <a:rPr sz="1400" spc="-4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ты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spc="-10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ести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ов</a:t>
            </a:r>
            <a:r>
              <a:rPr sz="1400" spc="-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ния</a:t>
            </a:r>
            <a:r>
              <a:rPr sz="1400" spc="-85" dirty="0">
                <a:latin typeface="Constantia"/>
                <a:cs typeface="Constantia"/>
              </a:rPr>
              <a:t> </a:t>
            </a:r>
            <a:r>
              <a:rPr sz="1400" spc="-65" dirty="0">
                <a:latin typeface="Constantia"/>
                <a:cs typeface="Constantia"/>
              </a:rPr>
              <a:t>у</a:t>
            </a:r>
            <a:r>
              <a:rPr sz="1400" spc="-15" dirty="0">
                <a:latin typeface="Constantia"/>
                <a:cs typeface="Constantia"/>
              </a:rPr>
              <a:t>д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40" dirty="0">
                <a:latin typeface="Constantia"/>
                <a:cs typeface="Constantia"/>
              </a:rPr>
              <a:t>в</a:t>
            </a:r>
            <a:r>
              <a:rPr sz="1400" dirty="0">
                <a:latin typeface="Constantia"/>
                <a:cs typeface="Constantia"/>
              </a:rPr>
              <a:t>летво</a:t>
            </a:r>
            <a:r>
              <a:rPr sz="1400" spc="-35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5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т</a:t>
            </a:r>
            <a:r>
              <a:rPr sz="1400" spc="-9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-10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иям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</a:t>
            </a:r>
            <a:r>
              <a:rPr sz="1400" spc="-6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чества</a:t>
            </a:r>
            <a:r>
              <a:rPr sz="1400" spc="-8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</a:t>
            </a:r>
            <a:r>
              <a:rPr sz="1400" spc="-5" dirty="0">
                <a:latin typeface="Constantia"/>
                <a:cs typeface="Constantia"/>
              </a:rPr>
              <a:t>р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дук</a:t>
            </a:r>
            <a:r>
              <a:rPr sz="1400" spc="-10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а:</a:t>
            </a:r>
          </a:p>
          <a:p>
            <a:pPr marL="927100" lvl="2" indent="-247015">
              <a:lnSpc>
                <a:spcPct val="100000"/>
              </a:lnSpc>
              <a:spcBef>
                <a:spcPts val="305"/>
              </a:spcBef>
              <a:buSzPct val="70833"/>
              <a:buFont typeface="Wingdings 2"/>
              <a:buChar char=""/>
              <a:tabLst>
                <a:tab pos="927735" algn="l"/>
              </a:tabLst>
            </a:pPr>
            <a:r>
              <a:rPr sz="1200" spc="-5" dirty="0">
                <a:latin typeface="Constantia"/>
                <a:cs typeface="Constantia"/>
              </a:rPr>
              <a:t>т</a:t>
            </a:r>
            <a:r>
              <a:rPr sz="1200" dirty="0">
                <a:latin typeface="Constantia"/>
                <a:cs typeface="Constantia"/>
              </a:rPr>
              <a:t>ре</a:t>
            </a:r>
            <a:r>
              <a:rPr sz="1200" spc="-10" dirty="0">
                <a:latin typeface="Constantia"/>
                <a:cs typeface="Constantia"/>
              </a:rPr>
              <a:t>б</a:t>
            </a:r>
            <a:r>
              <a:rPr sz="1200" dirty="0">
                <a:latin typeface="Constantia"/>
                <a:cs typeface="Constantia"/>
              </a:rPr>
              <a:t>ования</a:t>
            </a:r>
            <a:r>
              <a:rPr sz="1200" spc="-50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к</a:t>
            </a:r>
            <a:r>
              <a:rPr sz="1200" spc="-40" dirty="0">
                <a:latin typeface="Constantia"/>
                <a:cs typeface="Constantia"/>
              </a:rPr>
              <a:t> </a:t>
            </a:r>
            <a:r>
              <a:rPr sz="1200" spc="-25" dirty="0">
                <a:latin typeface="Constantia"/>
                <a:cs typeface="Constantia"/>
              </a:rPr>
              <a:t>к</a:t>
            </a:r>
            <a:r>
              <a:rPr sz="1200" spc="-55" dirty="0">
                <a:latin typeface="Constantia"/>
                <a:cs typeface="Constantia"/>
              </a:rPr>
              <a:t>о</a:t>
            </a:r>
            <a:r>
              <a:rPr sz="1200" dirty="0">
                <a:latin typeface="Constantia"/>
                <a:cs typeface="Constantia"/>
              </a:rPr>
              <a:t>личес</a:t>
            </a:r>
            <a:r>
              <a:rPr sz="1200" spc="-10" dirty="0">
                <a:latin typeface="Constantia"/>
                <a:cs typeface="Constantia"/>
              </a:rPr>
              <a:t>т</a:t>
            </a:r>
            <a:r>
              <a:rPr sz="1200" dirty="0">
                <a:latin typeface="Constantia"/>
                <a:cs typeface="Constantia"/>
              </a:rPr>
              <a:t>ву</a:t>
            </a:r>
            <a:r>
              <a:rPr sz="1200" spc="-90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о</a:t>
            </a:r>
            <a:r>
              <a:rPr sz="1200" spc="-10" dirty="0">
                <a:latin typeface="Constantia"/>
                <a:cs typeface="Constantia"/>
              </a:rPr>
              <a:t>т</a:t>
            </a:r>
            <a:r>
              <a:rPr sz="1200" dirty="0">
                <a:latin typeface="Constantia"/>
                <a:cs typeface="Constantia"/>
              </a:rPr>
              <a:t>кры</a:t>
            </a:r>
            <a:r>
              <a:rPr sz="1200" spc="-10" dirty="0">
                <a:latin typeface="Constantia"/>
                <a:cs typeface="Constantia"/>
              </a:rPr>
              <a:t>т</a:t>
            </a:r>
            <a:r>
              <a:rPr sz="1200" dirty="0">
                <a:latin typeface="Constantia"/>
                <a:cs typeface="Constantia"/>
              </a:rPr>
              <a:t>ых</a:t>
            </a:r>
            <a:r>
              <a:rPr sz="1200" spc="-55" dirty="0">
                <a:latin typeface="Constantia"/>
                <a:cs typeface="Constantia"/>
              </a:rPr>
              <a:t> </a:t>
            </a:r>
            <a:r>
              <a:rPr sz="1200" spc="-5" dirty="0">
                <a:latin typeface="Constantia"/>
                <a:cs typeface="Constantia"/>
              </a:rPr>
              <a:t>б</a:t>
            </a:r>
            <a:r>
              <a:rPr sz="1200" dirty="0">
                <a:latin typeface="Constantia"/>
                <a:cs typeface="Constantia"/>
              </a:rPr>
              <a:t>а</a:t>
            </a:r>
            <a:r>
              <a:rPr sz="1200" spc="-35" dirty="0">
                <a:latin typeface="Constantia"/>
                <a:cs typeface="Constantia"/>
              </a:rPr>
              <a:t>г</a:t>
            </a:r>
            <a:r>
              <a:rPr sz="1200" dirty="0">
                <a:latin typeface="Constantia"/>
                <a:cs typeface="Constantia"/>
              </a:rPr>
              <a:t>ов</a:t>
            </a:r>
            <a:r>
              <a:rPr sz="1200" spc="-10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вып</a:t>
            </a:r>
            <a:r>
              <a:rPr sz="1200" spc="-55" dirty="0">
                <a:latin typeface="Constantia"/>
                <a:cs typeface="Constantia"/>
              </a:rPr>
              <a:t>о</a:t>
            </a:r>
            <a:r>
              <a:rPr sz="1200" dirty="0">
                <a:latin typeface="Constantia"/>
                <a:cs typeface="Constantia"/>
              </a:rPr>
              <a:t>л</a:t>
            </a:r>
            <a:r>
              <a:rPr sz="1200" spc="5" dirty="0">
                <a:latin typeface="Constantia"/>
                <a:cs typeface="Constantia"/>
              </a:rPr>
              <a:t>н</a:t>
            </a:r>
            <a:r>
              <a:rPr sz="1200" dirty="0">
                <a:latin typeface="Constantia"/>
                <a:cs typeface="Constantia"/>
              </a:rPr>
              <a:t>ены;</a:t>
            </a:r>
          </a:p>
          <a:p>
            <a:pPr marL="927100" lvl="2" indent="-247015">
              <a:lnSpc>
                <a:spcPct val="100000"/>
              </a:lnSpc>
              <a:spcBef>
                <a:spcPts val="290"/>
              </a:spcBef>
              <a:buSzPct val="70833"/>
              <a:buFont typeface="Wingdings 2"/>
              <a:buChar char=""/>
              <a:tabLst>
                <a:tab pos="927735" algn="l"/>
              </a:tabLst>
            </a:pPr>
            <a:r>
              <a:rPr sz="1200" dirty="0">
                <a:latin typeface="Constantia"/>
                <a:cs typeface="Constantia"/>
              </a:rPr>
              <a:t>вы</a:t>
            </a:r>
            <a:r>
              <a:rPr sz="1200" spc="-10" dirty="0">
                <a:latin typeface="Constantia"/>
                <a:cs typeface="Constantia"/>
              </a:rPr>
              <a:t>д</a:t>
            </a:r>
            <a:r>
              <a:rPr sz="1200" dirty="0">
                <a:latin typeface="Constantia"/>
                <a:cs typeface="Constantia"/>
              </a:rPr>
              <a:t>е</a:t>
            </a:r>
            <a:r>
              <a:rPr sz="1200" spc="-25" dirty="0">
                <a:latin typeface="Constantia"/>
                <a:cs typeface="Constantia"/>
              </a:rPr>
              <a:t>р</a:t>
            </a:r>
            <a:r>
              <a:rPr sz="1200" dirty="0">
                <a:latin typeface="Constantia"/>
                <a:cs typeface="Constantia"/>
              </a:rPr>
              <a:t>жка</a:t>
            </a:r>
            <a:r>
              <a:rPr sz="1200" spc="-7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опре</a:t>
            </a:r>
            <a:r>
              <a:rPr sz="1200" spc="-10" dirty="0">
                <a:latin typeface="Constantia"/>
                <a:cs typeface="Constantia"/>
              </a:rPr>
              <a:t>д</a:t>
            </a:r>
            <a:r>
              <a:rPr sz="1200" spc="-15" dirty="0">
                <a:latin typeface="Constantia"/>
                <a:cs typeface="Constantia"/>
              </a:rPr>
              <a:t>е</a:t>
            </a:r>
            <a:r>
              <a:rPr sz="1200" dirty="0">
                <a:latin typeface="Constantia"/>
                <a:cs typeface="Constantia"/>
              </a:rPr>
              <a:t>ле</a:t>
            </a:r>
            <a:r>
              <a:rPr sz="1200" spc="5" dirty="0">
                <a:latin typeface="Constantia"/>
                <a:cs typeface="Constantia"/>
              </a:rPr>
              <a:t>н</a:t>
            </a:r>
            <a:r>
              <a:rPr sz="1200" dirty="0">
                <a:latin typeface="Constantia"/>
                <a:cs typeface="Constantia"/>
              </a:rPr>
              <a:t>но</a:t>
            </a:r>
            <a:r>
              <a:rPr sz="1200" spc="-30" dirty="0">
                <a:latin typeface="Constantia"/>
                <a:cs typeface="Constantia"/>
              </a:rPr>
              <a:t>г</a:t>
            </a:r>
            <a:r>
              <a:rPr sz="1200" dirty="0">
                <a:latin typeface="Constantia"/>
                <a:cs typeface="Constantia"/>
              </a:rPr>
              <a:t>о</a:t>
            </a:r>
            <a:r>
              <a:rPr sz="1200" spc="-7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пери</a:t>
            </a:r>
            <a:r>
              <a:rPr sz="1200" spc="-40" dirty="0">
                <a:latin typeface="Constantia"/>
                <a:cs typeface="Constantia"/>
              </a:rPr>
              <a:t>о</a:t>
            </a:r>
            <a:r>
              <a:rPr sz="1200" dirty="0">
                <a:latin typeface="Constantia"/>
                <a:cs typeface="Constantia"/>
              </a:rPr>
              <a:t>да</a:t>
            </a:r>
            <a:r>
              <a:rPr sz="1200" spc="-6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без</a:t>
            </a:r>
            <a:r>
              <a:rPr sz="1200" spc="-2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изме</a:t>
            </a:r>
            <a:r>
              <a:rPr sz="1200" spc="5" dirty="0">
                <a:latin typeface="Constantia"/>
                <a:cs typeface="Constantia"/>
              </a:rPr>
              <a:t>н</a:t>
            </a:r>
            <a:r>
              <a:rPr sz="1200" dirty="0">
                <a:latin typeface="Constantia"/>
                <a:cs typeface="Constantia"/>
              </a:rPr>
              <a:t>е</a:t>
            </a:r>
            <a:r>
              <a:rPr sz="1200" spc="5" dirty="0">
                <a:latin typeface="Constantia"/>
                <a:cs typeface="Constantia"/>
              </a:rPr>
              <a:t>н</a:t>
            </a:r>
            <a:r>
              <a:rPr sz="1200" dirty="0">
                <a:latin typeface="Constantia"/>
                <a:cs typeface="Constantia"/>
              </a:rPr>
              <a:t>ия</a:t>
            </a:r>
            <a:r>
              <a:rPr sz="1200" spc="-7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ис</a:t>
            </a:r>
            <a:r>
              <a:rPr sz="1200" spc="-30" dirty="0">
                <a:latin typeface="Constantia"/>
                <a:cs typeface="Constantia"/>
              </a:rPr>
              <a:t>х</a:t>
            </a:r>
            <a:r>
              <a:rPr sz="1200" spc="-40" dirty="0">
                <a:latin typeface="Constantia"/>
                <a:cs typeface="Constantia"/>
              </a:rPr>
              <a:t>о</a:t>
            </a:r>
            <a:r>
              <a:rPr sz="1200" dirty="0">
                <a:latin typeface="Constantia"/>
                <a:cs typeface="Constantia"/>
              </a:rPr>
              <a:t>дно</a:t>
            </a:r>
            <a:r>
              <a:rPr sz="1200" spc="-30" dirty="0">
                <a:latin typeface="Constantia"/>
                <a:cs typeface="Constantia"/>
              </a:rPr>
              <a:t>г</a:t>
            </a:r>
            <a:r>
              <a:rPr sz="1200" dirty="0">
                <a:latin typeface="Constantia"/>
                <a:cs typeface="Constantia"/>
              </a:rPr>
              <a:t>о</a:t>
            </a:r>
            <a:r>
              <a:rPr sz="1200" spc="-75" dirty="0">
                <a:latin typeface="Constantia"/>
                <a:cs typeface="Constantia"/>
              </a:rPr>
              <a:t> </a:t>
            </a:r>
            <a:r>
              <a:rPr sz="1200" spc="-25" dirty="0">
                <a:latin typeface="Constantia"/>
                <a:cs typeface="Constantia"/>
              </a:rPr>
              <a:t>к</a:t>
            </a:r>
            <a:r>
              <a:rPr sz="1200" spc="-40" dirty="0">
                <a:latin typeface="Constantia"/>
                <a:cs typeface="Constantia"/>
              </a:rPr>
              <a:t>о</a:t>
            </a:r>
            <a:r>
              <a:rPr sz="1200" dirty="0">
                <a:latin typeface="Constantia"/>
                <a:cs typeface="Constantia"/>
              </a:rPr>
              <a:t>да</a:t>
            </a:r>
            <a:r>
              <a:rPr sz="1200" spc="-6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прил</a:t>
            </a:r>
            <a:r>
              <a:rPr sz="1200" spc="-30" dirty="0">
                <a:latin typeface="Constantia"/>
                <a:cs typeface="Constantia"/>
              </a:rPr>
              <a:t>ож</a:t>
            </a:r>
            <a:r>
              <a:rPr sz="1200" dirty="0">
                <a:latin typeface="Constantia"/>
                <a:cs typeface="Constantia"/>
              </a:rPr>
              <a:t>е</a:t>
            </a:r>
            <a:r>
              <a:rPr sz="1200" spc="5" dirty="0">
                <a:latin typeface="Constantia"/>
                <a:cs typeface="Constantia"/>
              </a:rPr>
              <a:t>н</a:t>
            </a:r>
            <a:r>
              <a:rPr sz="1200" dirty="0">
                <a:latin typeface="Constantia"/>
                <a:cs typeface="Constantia"/>
              </a:rPr>
              <a:t>ия</a:t>
            </a:r>
            <a:r>
              <a:rPr sz="1200" spc="-10" dirty="0">
                <a:latin typeface="Constantia"/>
                <a:cs typeface="Constantia"/>
              </a:rPr>
              <a:t> </a:t>
            </a:r>
            <a:r>
              <a:rPr sz="1200" spc="-15" dirty="0">
                <a:latin typeface="Constantia"/>
                <a:cs typeface="Constantia"/>
              </a:rPr>
              <a:t>C</a:t>
            </a:r>
            <a:r>
              <a:rPr sz="1200" spc="-10" dirty="0">
                <a:latin typeface="Constantia"/>
                <a:cs typeface="Constantia"/>
              </a:rPr>
              <a:t>ode</a:t>
            </a:r>
            <a:r>
              <a:rPr sz="1200" spc="-35" dirty="0">
                <a:latin typeface="Constantia"/>
                <a:cs typeface="Constantia"/>
              </a:rPr>
              <a:t> </a:t>
            </a:r>
            <a:r>
              <a:rPr sz="1200" spc="-25" dirty="0">
                <a:latin typeface="Constantia"/>
                <a:cs typeface="Constantia"/>
              </a:rPr>
              <a:t>F</a:t>
            </a:r>
            <a:r>
              <a:rPr sz="1200" spc="-20" dirty="0">
                <a:latin typeface="Constantia"/>
                <a:cs typeface="Constantia"/>
              </a:rPr>
              <a:t>r</a:t>
            </a:r>
            <a:r>
              <a:rPr sz="1200" spc="-10" dirty="0">
                <a:latin typeface="Constantia"/>
                <a:cs typeface="Constantia"/>
              </a:rPr>
              <a:t>ee</a:t>
            </a:r>
            <a:r>
              <a:rPr sz="1200" spc="-20" dirty="0">
                <a:latin typeface="Constantia"/>
                <a:cs typeface="Constantia"/>
              </a:rPr>
              <a:t>z</a:t>
            </a:r>
            <a:r>
              <a:rPr sz="1200" dirty="0">
                <a:latin typeface="Constantia"/>
                <a:cs typeface="Constantia"/>
              </a:rPr>
              <a:t>e</a:t>
            </a:r>
            <a:r>
              <a:rPr sz="1200" spc="-2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(CF</a:t>
            </a:r>
            <a:r>
              <a:rPr sz="1200" spc="-5" dirty="0">
                <a:latin typeface="Constantia"/>
                <a:cs typeface="Constantia"/>
              </a:rPr>
              <a:t>);</a:t>
            </a:r>
            <a:endParaRPr sz="1200" dirty="0">
              <a:latin typeface="Constantia"/>
              <a:cs typeface="Constantia"/>
            </a:endParaRPr>
          </a:p>
          <a:p>
            <a:pPr marL="927100" lvl="2" indent="-247015">
              <a:lnSpc>
                <a:spcPct val="100000"/>
              </a:lnSpc>
              <a:spcBef>
                <a:spcPts val="285"/>
              </a:spcBef>
              <a:buSzPct val="70833"/>
              <a:buFont typeface="Wingdings 2"/>
              <a:buChar char=""/>
              <a:tabLst>
                <a:tab pos="927735" algn="l"/>
              </a:tabLst>
            </a:pPr>
            <a:r>
              <a:rPr sz="1200" dirty="0">
                <a:latin typeface="Constantia"/>
                <a:cs typeface="Constantia"/>
              </a:rPr>
              <a:t>вы</a:t>
            </a:r>
            <a:r>
              <a:rPr sz="1200" spc="-10" dirty="0">
                <a:latin typeface="Constantia"/>
                <a:cs typeface="Constantia"/>
              </a:rPr>
              <a:t>д</a:t>
            </a:r>
            <a:r>
              <a:rPr sz="1200" dirty="0">
                <a:latin typeface="Constantia"/>
                <a:cs typeface="Constantia"/>
              </a:rPr>
              <a:t>е</a:t>
            </a:r>
            <a:r>
              <a:rPr sz="1200" spc="-25" dirty="0">
                <a:latin typeface="Constantia"/>
                <a:cs typeface="Constantia"/>
              </a:rPr>
              <a:t>р</a:t>
            </a:r>
            <a:r>
              <a:rPr sz="1200" dirty="0">
                <a:latin typeface="Constantia"/>
                <a:cs typeface="Constantia"/>
              </a:rPr>
              <a:t>жка</a:t>
            </a:r>
            <a:r>
              <a:rPr sz="1200" spc="-7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опре</a:t>
            </a:r>
            <a:r>
              <a:rPr sz="1200" spc="-10" dirty="0">
                <a:latin typeface="Constantia"/>
                <a:cs typeface="Constantia"/>
              </a:rPr>
              <a:t>д</a:t>
            </a:r>
            <a:r>
              <a:rPr sz="1200" spc="-15" dirty="0">
                <a:latin typeface="Constantia"/>
                <a:cs typeface="Constantia"/>
              </a:rPr>
              <a:t>е</a:t>
            </a:r>
            <a:r>
              <a:rPr sz="1200" dirty="0">
                <a:latin typeface="Constantia"/>
                <a:cs typeface="Constantia"/>
              </a:rPr>
              <a:t>ле</a:t>
            </a:r>
            <a:r>
              <a:rPr sz="1200" spc="5" dirty="0">
                <a:latin typeface="Constantia"/>
                <a:cs typeface="Constantia"/>
              </a:rPr>
              <a:t>н</a:t>
            </a:r>
            <a:r>
              <a:rPr sz="1200" dirty="0">
                <a:latin typeface="Constantia"/>
                <a:cs typeface="Constantia"/>
              </a:rPr>
              <a:t>но</a:t>
            </a:r>
            <a:r>
              <a:rPr sz="1200" spc="-30" dirty="0">
                <a:latin typeface="Constantia"/>
                <a:cs typeface="Constantia"/>
              </a:rPr>
              <a:t>г</a:t>
            </a:r>
            <a:r>
              <a:rPr sz="1200" dirty="0">
                <a:latin typeface="Constantia"/>
                <a:cs typeface="Constantia"/>
              </a:rPr>
              <a:t>о</a:t>
            </a:r>
            <a:r>
              <a:rPr sz="1200" spc="-7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пери</a:t>
            </a:r>
            <a:r>
              <a:rPr sz="1200" spc="-40" dirty="0">
                <a:latin typeface="Constantia"/>
                <a:cs typeface="Constantia"/>
              </a:rPr>
              <a:t>о</a:t>
            </a:r>
            <a:r>
              <a:rPr sz="1200" dirty="0">
                <a:latin typeface="Constantia"/>
                <a:cs typeface="Constantia"/>
              </a:rPr>
              <a:t>да</a:t>
            </a:r>
            <a:r>
              <a:rPr sz="1200" spc="-6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без</a:t>
            </a:r>
            <a:r>
              <a:rPr sz="1200" spc="-3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о</a:t>
            </a:r>
            <a:r>
              <a:rPr sz="1200" spc="-5" dirty="0">
                <a:latin typeface="Constantia"/>
                <a:cs typeface="Constantia"/>
              </a:rPr>
              <a:t>т</a:t>
            </a:r>
            <a:r>
              <a:rPr sz="1200" dirty="0">
                <a:latin typeface="Constantia"/>
                <a:cs typeface="Constantia"/>
              </a:rPr>
              <a:t>крытия</a:t>
            </a:r>
            <a:r>
              <a:rPr sz="1200" spc="-35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новых</a:t>
            </a:r>
            <a:r>
              <a:rPr sz="1200" spc="-50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б</a:t>
            </a:r>
            <a:r>
              <a:rPr sz="1200" spc="-5" dirty="0">
                <a:latin typeface="Constantia"/>
                <a:cs typeface="Constantia"/>
              </a:rPr>
              <a:t>а</a:t>
            </a:r>
            <a:r>
              <a:rPr sz="1200" spc="-30" dirty="0">
                <a:latin typeface="Constantia"/>
                <a:cs typeface="Constantia"/>
              </a:rPr>
              <a:t>г</a:t>
            </a:r>
            <a:r>
              <a:rPr sz="1200" dirty="0">
                <a:latin typeface="Constantia"/>
                <a:cs typeface="Constantia"/>
              </a:rPr>
              <a:t>ов</a:t>
            </a:r>
            <a:r>
              <a:rPr sz="1200" spc="15" dirty="0">
                <a:latin typeface="Constantia"/>
                <a:cs typeface="Constantia"/>
              </a:rPr>
              <a:t> </a:t>
            </a:r>
            <a:r>
              <a:rPr sz="1200" spc="-5" dirty="0">
                <a:latin typeface="Constantia"/>
                <a:cs typeface="Constantia"/>
              </a:rPr>
              <a:t>Z</a:t>
            </a:r>
            <a:r>
              <a:rPr sz="1200" dirty="0">
                <a:latin typeface="Constantia"/>
                <a:cs typeface="Constantia"/>
              </a:rPr>
              <a:t>e</a:t>
            </a:r>
            <a:r>
              <a:rPr sz="1200" spc="-20" dirty="0">
                <a:latin typeface="Constantia"/>
                <a:cs typeface="Constantia"/>
              </a:rPr>
              <a:t>r</a:t>
            </a:r>
            <a:r>
              <a:rPr sz="1200" spc="-10" dirty="0">
                <a:latin typeface="Constantia"/>
                <a:cs typeface="Constantia"/>
              </a:rPr>
              <a:t>o</a:t>
            </a:r>
            <a:r>
              <a:rPr sz="1200" spc="-40" dirty="0">
                <a:latin typeface="Constantia"/>
                <a:cs typeface="Constantia"/>
              </a:rPr>
              <a:t> </a:t>
            </a:r>
            <a:r>
              <a:rPr sz="1200" dirty="0">
                <a:latin typeface="Constantia"/>
                <a:cs typeface="Constantia"/>
              </a:rPr>
              <a:t>B</a:t>
            </a:r>
            <a:r>
              <a:rPr sz="1200" spc="-5" dirty="0">
                <a:latin typeface="Constantia"/>
                <a:cs typeface="Constantia"/>
              </a:rPr>
              <a:t>u</a:t>
            </a:r>
            <a:r>
              <a:rPr sz="1200" dirty="0">
                <a:latin typeface="Constantia"/>
                <a:cs typeface="Constantia"/>
              </a:rPr>
              <a:t>g Boun</a:t>
            </a:r>
            <a:r>
              <a:rPr sz="1200" spc="-30" dirty="0">
                <a:latin typeface="Constantia"/>
                <a:cs typeface="Constantia"/>
              </a:rPr>
              <a:t>c</a:t>
            </a:r>
            <a:r>
              <a:rPr sz="1200" dirty="0">
                <a:latin typeface="Constantia"/>
                <a:cs typeface="Constantia"/>
              </a:rPr>
              <a:t>e</a:t>
            </a:r>
            <a:r>
              <a:rPr sz="1200" spc="-35" dirty="0">
                <a:latin typeface="Constantia"/>
                <a:cs typeface="Constantia"/>
              </a:rPr>
              <a:t> </a:t>
            </a:r>
            <a:r>
              <a:rPr sz="1200" spc="-10" dirty="0">
                <a:latin typeface="Constantia"/>
                <a:cs typeface="Constantia"/>
              </a:rPr>
              <a:t>(Z</a:t>
            </a:r>
            <a:r>
              <a:rPr sz="1200" dirty="0">
                <a:latin typeface="Constantia"/>
                <a:cs typeface="Constantia"/>
              </a:rPr>
              <a:t>B</a:t>
            </a:r>
            <a:r>
              <a:rPr sz="1200" spc="5" dirty="0">
                <a:latin typeface="Constantia"/>
                <a:cs typeface="Constantia"/>
              </a:rPr>
              <a:t>B</a:t>
            </a:r>
            <a:r>
              <a:rPr sz="1200" spc="-5" dirty="0">
                <a:latin typeface="Constantia"/>
                <a:cs typeface="Constantia"/>
              </a:rPr>
              <a:t>);</a:t>
            </a:r>
            <a:endParaRPr sz="1200" dirty="0">
              <a:latin typeface="Constantia"/>
              <a:cs typeface="Constantia"/>
            </a:endParaRPr>
          </a:p>
          <a:p>
            <a:pPr marL="680085">
              <a:lnSpc>
                <a:spcPct val="100000"/>
              </a:lnSpc>
              <a:spcBef>
                <a:spcPts val="285"/>
              </a:spcBef>
              <a:tabLst>
                <a:tab pos="927100" algn="l"/>
              </a:tabLst>
            </a:pPr>
            <a:r>
              <a:rPr sz="800" spc="15" dirty="0">
                <a:latin typeface="Wingdings 2"/>
                <a:cs typeface="Wingdings 2"/>
              </a:rPr>
              <a:t></a:t>
            </a:r>
            <a:r>
              <a:rPr sz="800" spc="15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Constantia"/>
                <a:cs typeface="Constantia"/>
              </a:rPr>
              <a:t>...</a:t>
            </a:r>
          </a:p>
          <a:p>
            <a:pPr>
              <a:lnSpc>
                <a:spcPts val="1200"/>
              </a:lnSpc>
            </a:pPr>
            <a:endParaRPr sz="1200" dirty="0"/>
          </a:p>
          <a:p>
            <a:pPr>
              <a:lnSpc>
                <a:spcPts val="1400"/>
              </a:lnSpc>
              <a:spcBef>
                <a:spcPts val="60"/>
              </a:spcBef>
            </a:pPr>
            <a:endParaRPr sz="1400" dirty="0"/>
          </a:p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15" dirty="0">
                <a:latin typeface="Constantia"/>
                <a:cs typeface="Constantia"/>
              </a:rPr>
              <a:t>Ок</a:t>
            </a:r>
            <a:r>
              <a:rPr sz="1600" spc="-45" dirty="0">
                <a:latin typeface="Constantia"/>
                <a:cs typeface="Constantia"/>
              </a:rPr>
              <a:t>р</a:t>
            </a:r>
            <a:r>
              <a:rPr sz="1600" dirty="0">
                <a:latin typeface="Constantia"/>
                <a:cs typeface="Constantia"/>
              </a:rPr>
              <a:t>у</a:t>
            </a:r>
            <a:r>
              <a:rPr sz="1600" spc="-55" dirty="0">
                <a:latin typeface="Constantia"/>
                <a:cs typeface="Constantia"/>
              </a:rPr>
              <a:t>ж</a:t>
            </a:r>
            <a:r>
              <a:rPr sz="1600" spc="-10" dirty="0">
                <a:latin typeface="Constantia"/>
                <a:cs typeface="Constantia"/>
              </a:rPr>
              <a:t>ен</a:t>
            </a:r>
            <a:r>
              <a:rPr sz="1600" spc="-5" dirty="0">
                <a:latin typeface="Constantia"/>
                <a:cs typeface="Constantia"/>
              </a:rPr>
              <a:t>и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</a:t>
            </a:r>
            <a:r>
              <a:rPr sz="1600" spc="-2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р</a:t>
            </a:r>
            <a:r>
              <a:rPr sz="1600" spc="-50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емой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ис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емы (о</a:t>
            </a:r>
            <a:r>
              <a:rPr sz="1600" spc="-20" dirty="0">
                <a:latin typeface="Constantia"/>
                <a:cs typeface="Constantia"/>
              </a:rPr>
              <a:t>п</a:t>
            </a:r>
            <a:r>
              <a:rPr sz="1600" spc="-10" dirty="0">
                <a:latin typeface="Constantia"/>
                <a:cs typeface="Constantia"/>
              </a:rPr>
              <a:t>иса</a:t>
            </a:r>
            <a:r>
              <a:rPr sz="1600" spc="-15" dirty="0">
                <a:latin typeface="Constantia"/>
                <a:cs typeface="Constantia"/>
              </a:rPr>
              <a:t>н</a:t>
            </a:r>
            <a:r>
              <a:rPr sz="1600" spc="-10" dirty="0">
                <a:latin typeface="Constantia"/>
                <a:cs typeface="Constantia"/>
              </a:rPr>
              <a:t>ие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ог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амм</a:t>
            </a:r>
            <a:r>
              <a:rPr sz="1600" spc="-20" dirty="0">
                <a:latin typeface="Constantia"/>
                <a:cs typeface="Constantia"/>
              </a:rPr>
              <a:t>н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dirty="0">
                <a:latin typeface="Constantia"/>
                <a:cs typeface="Constantia"/>
              </a:rPr>
              <a:t>-</a:t>
            </a:r>
            <a:r>
              <a:rPr sz="1600" spc="-10" dirty="0">
                <a:latin typeface="Constantia"/>
                <a:cs typeface="Constantia"/>
              </a:rPr>
              <a:t>ап</a:t>
            </a:r>
            <a:r>
              <a:rPr sz="1600" spc="-15" dirty="0">
                <a:latin typeface="Constantia"/>
                <a:cs typeface="Constantia"/>
              </a:rPr>
              <a:t>п</a:t>
            </a:r>
            <a:r>
              <a:rPr sz="1600" spc="-10" dirty="0">
                <a:latin typeface="Constantia"/>
                <a:cs typeface="Constantia"/>
              </a:rPr>
              <a:t>а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50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</a:t>
            </a:r>
            <a:r>
              <a:rPr sz="1600" spc="-20" dirty="0">
                <a:latin typeface="Constantia"/>
                <a:cs typeface="Constantia"/>
              </a:rPr>
              <a:t>н</a:t>
            </a:r>
            <a:r>
              <a:rPr sz="1600" spc="-10" dirty="0">
                <a:latin typeface="Constantia"/>
                <a:cs typeface="Constantia"/>
              </a:rPr>
              <a:t>ых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с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т</a:t>
            </a:r>
            <a:r>
              <a:rPr sz="1600" spc="-15" dirty="0">
                <a:latin typeface="Constantia"/>
                <a:cs typeface="Constantia"/>
              </a:rPr>
              <a:t>в</a:t>
            </a:r>
            <a:r>
              <a:rPr sz="1600" spc="-10" dirty="0">
                <a:latin typeface="Constantia"/>
                <a:cs typeface="Constantia"/>
              </a:rPr>
              <a:t>).</a:t>
            </a:r>
            <a:endParaRPr sz="1600" dirty="0">
              <a:latin typeface="Constantia"/>
              <a:cs typeface="Constantia"/>
            </a:endParaRPr>
          </a:p>
          <a:p>
            <a:pPr marL="287020" marR="6350" indent="-274320">
              <a:lnSpc>
                <a:spcPct val="100000"/>
              </a:lnSpc>
              <a:spcBef>
                <a:spcPts val="3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55" dirty="0">
                <a:latin typeface="Constantia"/>
                <a:cs typeface="Constantia"/>
              </a:rPr>
              <a:t>Н</a:t>
            </a:r>
            <a:r>
              <a:rPr sz="1600" spc="-10" dirty="0">
                <a:latin typeface="Constantia"/>
                <a:cs typeface="Constantia"/>
              </a:rPr>
              <a:t>ео</a:t>
            </a:r>
            <a:r>
              <a:rPr sz="1600" spc="-50" dirty="0">
                <a:latin typeface="Constantia"/>
                <a:cs typeface="Constantia"/>
              </a:rPr>
              <a:t>б</a:t>
            </a:r>
            <a:r>
              <a:rPr sz="1600" spc="-45" dirty="0">
                <a:latin typeface="Constantia"/>
                <a:cs typeface="Constantia"/>
              </a:rPr>
              <a:t>х</a:t>
            </a:r>
            <a:r>
              <a:rPr sz="1600" spc="-5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димое</a:t>
            </a:r>
            <a:r>
              <a:rPr sz="1600" spc="-10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для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обо</a:t>
            </a:r>
            <a:r>
              <a:rPr sz="1600" spc="-40" dirty="0">
                <a:latin typeface="Constantia"/>
                <a:cs typeface="Constantia"/>
              </a:rPr>
              <a:t>р</a:t>
            </a:r>
            <a:r>
              <a:rPr sz="1600" spc="-85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ование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ог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аммные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ср</a:t>
            </a:r>
            <a:r>
              <a:rPr sz="1600" spc="-10" dirty="0">
                <a:latin typeface="Constantia"/>
                <a:cs typeface="Constantia"/>
              </a:rPr>
              <a:t>ед</a:t>
            </a:r>
            <a:r>
              <a:rPr sz="1600" spc="-2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тва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(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овый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енд</a:t>
            </a:r>
            <a:r>
              <a:rPr sz="1600" spc="-1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45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онфигу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ац</a:t>
            </a:r>
            <a:r>
              <a:rPr sz="1600" spc="-5" dirty="0">
                <a:latin typeface="Constantia"/>
                <a:cs typeface="Constantia"/>
              </a:rPr>
              <a:t>и</a:t>
            </a:r>
            <a:r>
              <a:rPr sz="1600" spc="-10" dirty="0">
                <a:latin typeface="Constantia"/>
                <a:cs typeface="Constantia"/>
              </a:rPr>
              <a:t>я, программы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для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а</a:t>
            </a:r>
            <a:r>
              <a:rPr sz="1600" spc="-5" dirty="0">
                <a:latin typeface="Constantia"/>
                <a:cs typeface="Constantia"/>
              </a:rPr>
              <a:t>в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ом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тизиров</a:t>
            </a:r>
            <a:r>
              <a:rPr sz="1600" spc="-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нно</a:t>
            </a:r>
            <a:r>
              <a:rPr sz="1600" spc="-45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7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естиро</a:t>
            </a:r>
            <a:r>
              <a:rPr sz="1600" spc="-5" dirty="0">
                <a:latin typeface="Constantia"/>
                <a:cs typeface="Constantia"/>
              </a:rPr>
              <a:t>в</a:t>
            </a:r>
            <a:r>
              <a:rPr sz="1600" spc="-10" dirty="0">
                <a:latin typeface="Constantia"/>
                <a:cs typeface="Constantia"/>
              </a:rPr>
              <a:t>ания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10" dirty="0">
                <a:latin typeface="Constantia"/>
                <a:cs typeface="Constantia"/>
              </a:rPr>
              <a:t>т</a:t>
            </a:r>
            <a:r>
              <a:rPr sz="1600" spc="-5" dirty="0">
                <a:latin typeface="Constantia"/>
                <a:cs typeface="Constantia"/>
              </a:rPr>
              <a:t>.</a:t>
            </a:r>
            <a:r>
              <a:rPr sz="1600" spc="-9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.).</a:t>
            </a:r>
            <a:endParaRPr sz="1600" dirty="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384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1600" spc="-10" dirty="0">
                <a:latin typeface="Constantia"/>
                <a:cs typeface="Constantia"/>
              </a:rPr>
              <a:t>Риски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ти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их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аз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ешения.</a:t>
            </a:r>
            <a:endParaRPr sz="16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6155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r>
              <a:rPr lang="en-US" sz="4000" b="1" spc="-385" dirty="0" smtClean="0">
                <a:latin typeface="Constantia"/>
                <a:cs typeface="Constantia"/>
              </a:rPr>
              <a:t>T</a:t>
            </a:r>
            <a:r>
              <a:rPr lang="en-US" sz="4000" b="1" dirty="0" smtClean="0">
                <a:latin typeface="Constantia"/>
                <a:cs typeface="Constantia"/>
              </a:rPr>
              <a:t>est</a:t>
            </a:r>
            <a:r>
              <a:rPr lang="en-US" sz="4000" b="1" spc="-130" dirty="0" smtClean="0">
                <a:latin typeface="Constantia"/>
                <a:cs typeface="Constantia"/>
              </a:rPr>
              <a:t> </a:t>
            </a:r>
            <a:r>
              <a:rPr lang="en-US" sz="4000" b="1" dirty="0" smtClean="0">
                <a:latin typeface="Constantia"/>
                <a:cs typeface="Constantia"/>
              </a:rPr>
              <a:t>Desig</a:t>
            </a:r>
            <a:r>
              <a:rPr lang="en-US" sz="4000" b="1" spc="-5" dirty="0" smtClean="0">
                <a:latin typeface="Constantia"/>
                <a:cs typeface="Constantia"/>
              </a:rPr>
              <a:t>n</a:t>
            </a:r>
            <a:endParaRPr sz="4000" dirty="0"/>
          </a:p>
        </p:txBody>
      </p:sp>
      <p:sp>
        <p:nvSpPr>
          <p:cNvPr id="6" name="object 6"/>
          <p:cNvSpPr txBox="1"/>
          <p:nvPr/>
        </p:nvSpPr>
        <p:spPr>
          <a:xfrm>
            <a:off x="1219200" y="1524000"/>
            <a:ext cx="10357485" cy="1969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6350" indent="-274320">
              <a:lnSpc>
                <a:spcPct val="100000"/>
              </a:lnSpc>
            </a:pPr>
            <a:r>
              <a:rPr sz="3200" b="1" spc="-390" dirty="0" err="1" smtClean="0">
                <a:latin typeface="+mj-lt"/>
                <a:cs typeface="Constantia"/>
              </a:rPr>
              <a:t>Т</a:t>
            </a:r>
            <a:r>
              <a:rPr sz="3200" b="1" dirty="0" err="1" smtClean="0">
                <a:latin typeface="+mj-lt"/>
                <a:cs typeface="Constantia"/>
              </a:rPr>
              <a:t>ест</a:t>
            </a:r>
            <a:r>
              <a:rPr sz="3200" b="1" spc="-265" dirty="0" smtClean="0">
                <a:latin typeface="+mj-lt"/>
                <a:cs typeface="Constantia"/>
              </a:rPr>
              <a:t> </a:t>
            </a:r>
            <a:r>
              <a:rPr sz="3200" b="1" dirty="0">
                <a:latin typeface="+mj-lt"/>
                <a:cs typeface="Constantia"/>
              </a:rPr>
              <a:t>диза</a:t>
            </a:r>
            <a:r>
              <a:rPr sz="3200" b="1" spc="10" dirty="0">
                <a:latin typeface="+mj-lt"/>
                <a:cs typeface="Constantia"/>
              </a:rPr>
              <a:t>й</a:t>
            </a:r>
            <a:r>
              <a:rPr sz="3200" b="1" dirty="0">
                <a:latin typeface="+mj-lt"/>
                <a:cs typeface="Constantia"/>
              </a:rPr>
              <a:t>н</a:t>
            </a:r>
            <a:r>
              <a:rPr sz="3200" b="1" spc="-100" dirty="0">
                <a:latin typeface="+mj-lt"/>
                <a:cs typeface="Constantia"/>
              </a:rPr>
              <a:t> </a:t>
            </a:r>
            <a:r>
              <a:rPr sz="3200" b="1" spc="5" dirty="0">
                <a:latin typeface="+mj-lt"/>
                <a:cs typeface="Constantia"/>
              </a:rPr>
              <a:t>(</a:t>
            </a:r>
            <a:r>
              <a:rPr sz="3200" b="1" spc="-385" dirty="0">
                <a:latin typeface="+mj-lt"/>
                <a:cs typeface="Constantia"/>
              </a:rPr>
              <a:t>T</a:t>
            </a:r>
            <a:r>
              <a:rPr sz="3200" b="1" dirty="0">
                <a:latin typeface="+mj-lt"/>
                <a:cs typeface="Constantia"/>
              </a:rPr>
              <a:t>est</a:t>
            </a:r>
            <a:r>
              <a:rPr sz="3200" b="1" spc="-130" dirty="0">
                <a:latin typeface="+mj-lt"/>
                <a:cs typeface="Constantia"/>
              </a:rPr>
              <a:t> </a:t>
            </a:r>
            <a:r>
              <a:rPr sz="3200" b="1" dirty="0">
                <a:latin typeface="+mj-lt"/>
                <a:cs typeface="Constantia"/>
              </a:rPr>
              <a:t>Desig</a:t>
            </a:r>
            <a:r>
              <a:rPr sz="3200" b="1" spc="-5" dirty="0">
                <a:latin typeface="+mj-lt"/>
                <a:cs typeface="Constantia"/>
              </a:rPr>
              <a:t>n</a:t>
            </a:r>
            <a:r>
              <a:rPr sz="3200" b="1" dirty="0">
                <a:latin typeface="+mj-lt"/>
                <a:cs typeface="Constantia"/>
              </a:rPr>
              <a:t>)</a:t>
            </a:r>
            <a:r>
              <a:rPr sz="3200" b="1" spc="35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-</a:t>
            </a:r>
            <a:r>
              <a:rPr sz="3200" spc="-110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э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о</a:t>
            </a:r>
            <a:r>
              <a:rPr sz="3200" spc="-240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э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ап про</a:t>
            </a:r>
            <a:r>
              <a:rPr sz="3200" spc="-55" dirty="0">
                <a:latin typeface="+mj-lt"/>
                <a:cs typeface="Constantia"/>
              </a:rPr>
              <a:t>ц</a:t>
            </a:r>
            <a:r>
              <a:rPr sz="3200" dirty="0">
                <a:latin typeface="+mj-lt"/>
                <a:cs typeface="Constantia"/>
              </a:rPr>
              <a:t>е</a:t>
            </a:r>
            <a:r>
              <a:rPr sz="3200" spc="-80" dirty="0">
                <a:latin typeface="+mj-lt"/>
                <a:cs typeface="Constantia"/>
              </a:rPr>
              <a:t>с</a:t>
            </a:r>
            <a:r>
              <a:rPr sz="3200" dirty="0">
                <a:latin typeface="+mj-lt"/>
                <a:cs typeface="Constantia"/>
              </a:rPr>
              <a:t>са</a:t>
            </a:r>
            <a:r>
              <a:rPr sz="3200" spc="-229" dirty="0">
                <a:latin typeface="+mj-lt"/>
                <a:cs typeface="Constantia"/>
              </a:rPr>
              <a:t> 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естирования</a:t>
            </a:r>
            <a:r>
              <a:rPr sz="3200" spc="-60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П</a:t>
            </a:r>
            <a:r>
              <a:rPr sz="3200" spc="-265" dirty="0">
                <a:latin typeface="+mj-lt"/>
                <a:cs typeface="Constantia"/>
              </a:rPr>
              <a:t>О</a:t>
            </a:r>
            <a:r>
              <a:rPr sz="3200" dirty="0">
                <a:latin typeface="+mj-lt"/>
                <a:cs typeface="Constantia"/>
              </a:rPr>
              <a:t>,</a:t>
            </a:r>
            <a:r>
              <a:rPr sz="3200" spc="-80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на</a:t>
            </a:r>
            <a:r>
              <a:rPr sz="3200" spc="-175" dirty="0">
                <a:latin typeface="+mj-lt"/>
                <a:cs typeface="Constantia"/>
              </a:rPr>
              <a:t> </a:t>
            </a:r>
            <a:r>
              <a:rPr sz="3200" spc="-114" dirty="0">
                <a:latin typeface="+mj-lt"/>
                <a:cs typeface="Constantia"/>
              </a:rPr>
              <a:t>к</a:t>
            </a:r>
            <a:r>
              <a:rPr sz="3200" dirty="0">
                <a:latin typeface="+mj-lt"/>
                <a:cs typeface="Constantia"/>
              </a:rPr>
              <a:t>о</a:t>
            </a:r>
            <a:r>
              <a:rPr sz="3200" spc="-6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ор</a:t>
            </a:r>
            <a:r>
              <a:rPr sz="3200" spc="-20" dirty="0">
                <a:latin typeface="+mj-lt"/>
                <a:cs typeface="Constantia"/>
              </a:rPr>
              <a:t>о</a:t>
            </a:r>
            <a:r>
              <a:rPr sz="3200" dirty="0">
                <a:latin typeface="+mj-lt"/>
                <a:cs typeface="Constantia"/>
              </a:rPr>
              <a:t>м проекти</a:t>
            </a:r>
            <a:r>
              <a:rPr sz="3200" spc="-60" dirty="0">
                <a:latin typeface="+mj-lt"/>
                <a:cs typeface="Constantia"/>
              </a:rPr>
              <a:t>р</a:t>
            </a:r>
            <a:r>
              <a:rPr sz="3200" dirty="0">
                <a:latin typeface="+mj-lt"/>
                <a:cs typeface="Constantia"/>
              </a:rPr>
              <a:t>у</a:t>
            </a:r>
            <a:r>
              <a:rPr sz="3200" spc="5" dirty="0">
                <a:latin typeface="+mj-lt"/>
                <a:cs typeface="Constantia"/>
              </a:rPr>
              <a:t>ю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ся</a:t>
            </a:r>
            <a:r>
              <a:rPr sz="3200" spc="-170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и</a:t>
            </a:r>
            <a:r>
              <a:rPr sz="3200" spc="-175" dirty="0">
                <a:latin typeface="+mj-lt"/>
                <a:cs typeface="Constantia"/>
              </a:rPr>
              <a:t> </a:t>
            </a:r>
            <a:r>
              <a:rPr sz="3200" spc="-85" dirty="0">
                <a:latin typeface="+mj-lt"/>
                <a:cs typeface="Constantia"/>
              </a:rPr>
              <a:t>с</a:t>
            </a:r>
            <a:r>
              <a:rPr sz="3200" spc="-55" dirty="0">
                <a:latin typeface="+mj-lt"/>
                <a:cs typeface="Constantia"/>
              </a:rPr>
              <a:t>о</a:t>
            </a:r>
            <a:r>
              <a:rPr sz="3200" spc="-65" dirty="0">
                <a:latin typeface="+mj-lt"/>
                <a:cs typeface="Constantia"/>
              </a:rPr>
              <a:t>з</a:t>
            </a:r>
            <a:r>
              <a:rPr sz="3200" dirty="0">
                <a:latin typeface="+mj-lt"/>
                <a:cs typeface="Constantia"/>
              </a:rPr>
              <a:t>даю</a:t>
            </a:r>
            <a:r>
              <a:rPr sz="3200" spc="-45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ся</a:t>
            </a:r>
            <a:r>
              <a:rPr sz="3200" spc="-215" dirty="0">
                <a:latin typeface="+mj-lt"/>
                <a:cs typeface="Constantia"/>
              </a:rPr>
              <a:t> 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ес</a:t>
            </a:r>
            <a:r>
              <a:rPr sz="3200" spc="-45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овые </a:t>
            </a:r>
            <a:r>
              <a:rPr sz="3200" spc="-50" dirty="0">
                <a:latin typeface="+mj-lt"/>
                <a:cs typeface="Constantia"/>
              </a:rPr>
              <a:t>с</a:t>
            </a:r>
            <a:r>
              <a:rPr sz="3200" dirty="0">
                <a:latin typeface="+mj-lt"/>
                <a:cs typeface="Constantia"/>
              </a:rPr>
              <a:t>лучаи</a:t>
            </a:r>
            <a:r>
              <a:rPr sz="3200" spc="-45" dirty="0">
                <a:latin typeface="+mj-lt"/>
                <a:cs typeface="Constantia"/>
              </a:rPr>
              <a:t> </a:t>
            </a:r>
            <a:r>
              <a:rPr sz="3200" spc="-15" dirty="0">
                <a:latin typeface="+mj-lt"/>
                <a:cs typeface="Constantia"/>
              </a:rPr>
              <a:t>(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ест</a:t>
            </a:r>
            <a:r>
              <a:rPr sz="3200" spc="-165" dirty="0">
                <a:latin typeface="+mj-lt"/>
                <a:cs typeface="Constantia"/>
              </a:rPr>
              <a:t> </a:t>
            </a:r>
            <a:r>
              <a:rPr sz="3200" spc="-100" dirty="0">
                <a:latin typeface="+mj-lt"/>
                <a:cs typeface="Constantia"/>
              </a:rPr>
              <a:t>к</a:t>
            </a:r>
            <a:r>
              <a:rPr sz="3200" dirty="0">
                <a:latin typeface="+mj-lt"/>
                <a:cs typeface="Constantia"/>
              </a:rPr>
              <a:t>ейсы),</a:t>
            </a:r>
            <a:r>
              <a:rPr sz="3200" spc="-65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в</a:t>
            </a:r>
            <a:r>
              <a:rPr sz="3200" spc="-114" dirty="0">
                <a:latin typeface="+mj-lt"/>
                <a:cs typeface="Constantia"/>
              </a:rPr>
              <a:t> </a:t>
            </a:r>
            <a:r>
              <a:rPr sz="3200" spc="-85" dirty="0">
                <a:latin typeface="+mj-lt"/>
                <a:cs typeface="Constantia"/>
              </a:rPr>
              <a:t>с</a:t>
            </a:r>
            <a:r>
              <a:rPr sz="3200" dirty="0">
                <a:latin typeface="+mj-lt"/>
                <a:cs typeface="Constantia"/>
              </a:rPr>
              <a:t>оотве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ствии</a:t>
            </a:r>
            <a:r>
              <a:rPr sz="3200" spc="-185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с опре</a:t>
            </a:r>
            <a:r>
              <a:rPr sz="3200" spc="-60" dirty="0">
                <a:latin typeface="+mj-lt"/>
                <a:cs typeface="Constantia"/>
              </a:rPr>
              <a:t>де</a:t>
            </a:r>
            <a:r>
              <a:rPr sz="3200" dirty="0">
                <a:latin typeface="+mj-lt"/>
                <a:cs typeface="Constantia"/>
              </a:rPr>
              <a:t>лёнными</a:t>
            </a:r>
            <a:r>
              <a:rPr sz="3200" spc="-114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ранее</a:t>
            </a:r>
            <a:r>
              <a:rPr sz="3200" spc="-175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кри</a:t>
            </a:r>
            <a:r>
              <a:rPr sz="3200" spc="-55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ериями к</a:t>
            </a:r>
            <a:r>
              <a:rPr sz="3200" spc="-170" dirty="0">
                <a:latin typeface="+mj-lt"/>
                <a:cs typeface="Constantia"/>
              </a:rPr>
              <a:t>а</a:t>
            </a:r>
            <a:r>
              <a:rPr sz="3200" dirty="0">
                <a:latin typeface="+mj-lt"/>
                <a:cs typeface="Constantia"/>
              </a:rPr>
              <a:t>чества</a:t>
            </a:r>
            <a:r>
              <a:rPr sz="3200" spc="-180" dirty="0">
                <a:latin typeface="+mj-lt"/>
                <a:cs typeface="Constantia"/>
              </a:rPr>
              <a:t> </a:t>
            </a:r>
            <a:r>
              <a:rPr sz="3200" dirty="0">
                <a:latin typeface="+mj-lt"/>
                <a:cs typeface="Constantia"/>
              </a:rPr>
              <a:t>и</a:t>
            </a:r>
            <a:r>
              <a:rPr sz="3200" spc="-125" dirty="0">
                <a:latin typeface="+mj-lt"/>
                <a:cs typeface="Constantia"/>
              </a:rPr>
              <a:t> </a:t>
            </a:r>
            <a:r>
              <a:rPr sz="3200" spc="-45" dirty="0">
                <a:latin typeface="+mj-lt"/>
                <a:cs typeface="Constantia"/>
              </a:rPr>
              <a:t>ц</a:t>
            </a:r>
            <a:r>
              <a:rPr sz="3200" spc="-60" dirty="0">
                <a:latin typeface="+mj-lt"/>
                <a:cs typeface="Constantia"/>
              </a:rPr>
              <a:t>е</a:t>
            </a:r>
            <a:r>
              <a:rPr sz="3200" dirty="0">
                <a:latin typeface="+mj-lt"/>
                <a:cs typeface="Constantia"/>
              </a:rPr>
              <a:t>лями</a:t>
            </a:r>
            <a:r>
              <a:rPr sz="3200" spc="-185" dirty="0">
                <a:latin typeface="+mj-lt"/>
                <a:cs typeface="Constantia"/>
              </a:rPr>
              <a:t> </a:t>
            </a:r>
            <a:r>
              <a:rPr sz="3200" spc="-50" dirty="0">
                <a:latin typeface="+mj-lt"/>
                <a:cs typeface="Constantia"/>
              </a:rPr>
              <a:t>т</a:t>
            </a:r>
            <a:r>
              <a:rPr sz="3200" dirty="0">
                <a:latin typeface="+mj-lt"/>
                <a:cs typeface="Constantia"/>
              </a:rPr>
              <a:t>естирования.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0"/>
            <a:ext cx="10774680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5355" algn="l"/>
                <a:tab pos="3306445" algn="l"/>
                <a:tab pos="5525135" algn="l"/>
                <a:tab pos="6829425" algn="l"/>
                <a:tab pos="8552180" algn="l"/>
              </a:tabLst>
            </a:pPr>
            <a:r>
              <a:rPr sz="4500" b="1" dirty="0">
                <a:latin typeface="Calibri"/>
                <a:cs typeface="Calibri"/>
              </a:rPr>
              <a:t>Техники	тест	дизайна	(Test	Design	Technics)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319047"/>
            <a:ext cx="10754995" cy="4925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1339215">
              <a:lnSpc>
                <a:spcPct val="100000"/>
              </a:lnSpc>
            </a:pPr>
            <a:r>
              <a:rPr sz="3600" b="1" dirty="0">
                <a:latin typeface="Constantia"/>
                <a:cs typeface="Constantia"/>
              </a:rPr>
              <a:t>Эк</a:t>
            </a:r>
            <a:r>
              <a:rPr sz="3600" b="1" spc="10" dirty="0">
                <a:latin typeface="Constantia"/>
                <a:cs typeface="Constantia"/>
              </a:rPr>
              <a:t>в</a:t>
            </a:r>
            <a:r>
              <a:rPr sz="3600" b="1" dirty="0">
                <a:latin typeface="Constantia"/>
                <a:cs typeface="Constantia"/>
              </a:rPr>
              <a:t>и</a:t>
            </a:r>
            <a:r>
              <a:rPr sz="3600" b="1" spc="10" dirty="0">
                <a:latin typeface="Constantia"/>
                <a:cs typeface="Constantia"/>
              </a:rPr>
              <a:t>в</a:t>
            </a:r>
            <a:r>
              <a:rPr sz="3600" b="1" dirty="0">
                <a:latin typeface="Constantia"/>
                <a:cs typeface="Constantia"/>
              </a:rPr>
              <a:t>алент</a:t>
            </a:r>
            <a:r>
              <a:rPr sz="3600" b="1" spc="5" dirty="0">
                <a:latin typeface="Constantia"/>
                <a:cs typeface="Constantia"/>
              </a:rPr>
              <a:t>н</a:t>
            </a:r>
            <a:r>
              <a:rPr sz="3600" b="1" dirty="0">
                <a:latin typeface="Constantia"/>
                <a:cs typeface="Constantia"/>
              </a:rPr>
              <a:t>ое</a:t>
            </a:r>
            <a:r>
              <a:rPr sz="3600" b="1" spc="-100" dirty="0">
                <a:latin typeface="Constantia"/>
                <a:cs typeface="Constantia"/>
              </a:rPr>
              <a:t> </a:t>
            </a:r>
            <a:r>
              <a:rPr sz="3600" b="1" spc="-60" dirty="0">
                <a:latin typeface="Constantia"/>
                <a:cs typeface="Constantia"/>
              </a:rPr>
              <a:t>Р</a:t>
            </a:r>
            <a:r>
              <a:rPr sz="3600" b="1" dirty="0">
                <a:latin typeface="Constantia"/>
                <a:cs typeface="Constantia"/>
              </a:rPr>
              <a:t>а</a:t>
            </a:r>
            <a:r>
              <a:rPr sz="3600" b="1" spc="-60" dirty="0">
                <a:latin typeface="Constantia"/>
                <a:cs typeface="Constantia"/>
              </a:rPr>
              <a:t>з</a:t>
            </a:r>
            <a:r>
              <a:rPr sz="3600" b="1" spc="-30" dirty="0">
                <a:latin typeface="Constantia"/>
                <a:cs typeface="Constantia"/>
              </a:rPr>
              <a:t>д</a:t>
            </a:r>
            <a:r>
              <a:rPr sz="3600" b="1" spc="-65" dirty="0">
                <a:latin typeface="Constantia"/>
                <a:cs typeface="Constantia"/>
              </a:rPr>
              <a:t>е</a:t>
            </a:r>
            <a:r>
              <a:rPr sz="3600" b="1" dirty="0">
                <a:latin typeface="Constantia"/>
                <a:cs typeface="Constantia"/>
              </a:rPr>
              <a:t>ление</a:t>
            </a:r>
            <a:r>
              <a:rPr sz="3600" b="1" spc="45" dirty="0">
                <a:latin typeface="Constantia"/>
                <a:cs typeface="Constantia"/>
              </a:rPr>
              <a:t> </a:t>
            </a:r>
            <a:r>
              <a:rPr sz="3600" spc="-15" dirty="0">
                <a:latin typeface="Constantia"/>
                <a:cs typeface="Constantia"/>
              </a:rPr>
              <a:t>(</a:t>
            </a:r>
            <a:r>
              <a:rPr sz="3600" b="1" spc="-5" dirty="0">
                <a:latin typeface="Constantia"/>
                <a:cs typeface="Constantia"/>
              </a:rPr>
              <a:t>E</a:t>
            </a:r>
            <a:r>
              <a:rPr sz="3600" b="1" spc="10" dirty="0">
                <a:latin typeface="Constantia"/>
                <a:cs typeface="Constantia"/>
              </a:rPr>
              <a:t>q</a:t>
            </a:r>
            <a:r>
              <a:rPr sz="3600" b="1" spc="-25" dirty="0">
                <a:latin typeface="Constantia"/>
                <a:cs typeface="Constantia"/>
              </a:rPr>
              <a:t>u</a:t>
            </a:r>
            <a:r>
              <a:rPr sz="3600" b="1" spc="-60" dirty="0">
                <a:latin typeface="Constantia"/>
                <a:cs typeface="Constantia"/>
              </a:rPr>
              <a:t>i</a:t>
            </a:r>
            <a:r>
              <a:rPr sz="3600" b="1" spc="-40" dirty="0">
                <a:latin typeface="Constantia"/>
                <a:cs typeface="Constantia"/>
              </a:rPr>
              <a:t>v</a:t>
            </a:r>
            <a:r>
              <a:rPr sz="3600" b="1" spc="-20" dirty="0">
                <a:latin typeface="Constantia"/>
                <a:cs typeface="Constantia"/>
              </a:rPr>
              <a:t>alen</a:t>
            </a:r>
            <a:r>
              <a:rPr sz="3600" b="1" spc="-90" dirty="0">
                <a:latin typeface="Constantia"/>
                <a:cs typeface="Constantia"/>
              </a:rPr>
              <a:t>c</a:t>
            </a:r>
            <a:r>
              <a:rPr sz="3600" b="1" spc="-20" dirty="0">
                <a:latin typeface="Constantia"/>
                <a:cs typeface="Constantia"/>
              </a:rPr>
              <a:t>e</a:t>
            </a:r>
            <a:r>
              <a:rPr sz="3600" b="1" spc="-10" dirty="0">
                <a:latin typeface="Constantia"/>
                <a:cs typeface="Constantia"/>
              </a:rPr>
              <a:t> </a:t>
            </a:r>
            <a:r>
              <a:rPr sz="3600" b="1" spc="-80" dirty="0">
                <a:latin typeface="Constantia"/>
                <a:cs typeface="Constantia"/>
              </a:rPr>
              <a:t>P</a:t>
            </a:r>
            <a:r>
              <a:rPr sz="3600" b="1" spc="-20" dirty="0">
                <a:latin typeface="Constantia"/>
                <a:cs typeface="Constantia"/>
              </a:rPr>
              <a:t>artitioning</a:t>
            </a:r>
            <a:r>
              <a:rPr sz="3600" b="1" spc="-45" dirty="0">
                <a:latin typeface="Constantia"/>
                <a:cs typeface="Constantia"/>
              </a:rPr>
              <a:t> </a:t>
            </a:r>
            <a:r>
              <a:rPr sz="3600" b="1" spc="-15" dirty="0">
                <a:latin typeface="Constantia"/>
                <a:cs typeface="Constantia"/>
              </a:rPr>
              <a:t>-</a:t>
            </a:r>
            <a:r>
              <a:rPr sz="3600" b="1" dirty="0">
                <a:latin typeface="Constantia"/>
                <a:cs typeface="Constantia"/>
              </a:rPr>
              <a:t> </a:t>
            </a:r>
            <a:r>
              <a:rPr sz="3600" b="1" spc="-25" dirty="0">
                <a:latin typeface="Constantia"/>
                <a:cs typeface="Constantia"/>
              </a:rPr>
              <a:t>E</a:t>
            </a:r>
            <a:r>
              <a:rPr sz="3600" b="1" spc="-35" dirty="0">
                <a:latin typeface="Constantia"/>
                <a:cs typeface="Constantia"/>
              </a:rPr>
              <a:t>P</a:t>
            </a:r>
            <a:r>
              <a:rPr sz="3600" spc="-15" dirty="0">
                <a:latin typeface="Constantia"/>
                <a:cs typeface="Constantia"/>
              </a:rPr>
              <a:t>).</a:t>
            </a:r>
            <a:endParaRPr sz="36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2730"/>
              </a:spcBef>
            </a:pPr>
            <a:r>
              <a:rPr sz="3400" spc="265" dirty="0">
                <a:latin typeface="Wingdings 2"/>
                <a:cs typeface="Wingdings 2"/>
              </a:rPr>
              <a:t></a:t>
            </a:r>
            <a:r>
              <a:rPr sz="3600" spc="-55" dirty="0">
                <a:latin typeface="Constantia"/>
                <a:cs typeface="Constantia"/>
              </a:rPr>
              <a:t>П</a:t>
            </a:r>
            <a:r>
              <a:rPr sz="3600" dirty="0">
                <a:latin typeface="Constantia"/>
                <a:cs typeface="Constantia"/>
              </a:rPr>
              <a:t>риме</a:t>
            </a:r>
            <a:r>
              <a:rPr sz="3600" spc="-110" dirty="0">
                <a:latin typeface="Constantia"/>
                <a:cs typeface="Constantia"/>
              </a:rPr>
              <a:t>р</a:t>
            </a:r>
            <a:r>
              <a:rPr sz="3600" dirty="0">
                <a:latin typeface="Constantia"/>
                <a:cs typeface="Constantia"/>
              </a:rPr>
              <a:t>.</a:t>
            </a:r>
            <a:endParaRPr sz="36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</a:pP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5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ли</a:t>
            </a:r>
            <a:r>
              <a:rPr sz="3600" spc="-13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есть</a:t>
            </a:r>
            <a:r>
              <a:rPr sz="3600" spc="-22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диапа</a:t>
            </a:r>
            <a:r>
              <a:rPr sz="3600" spc="-30" dirty="0">
                <a:latin typeface="Constantia"/>
                <a:cs typeface="Constantia"/>
              </a:rPr>
              <a:t>з</a:t>
            </a:r>
            <a:r>
              <a:rPr sz="3600" dirty="0">
                <a:latin typeface="Constantia"/>
                <a:cs typeface="Constantia"/>
              </a:rPr>
              <a:t>он</a:t>
            </a:r>
            <a:r>
              <a:rPr sz="3600" spc="-195" dirty="0">
                <a:latin typeface="Constantia"/>
                <a:cs typeface="Constantia"/>
              </a:rPr>
              <a:t> </a:t>
            </a:r>
            <a:r>
              <a:rPr sz="3600" spc="-40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оп</a:t>
            </a:r>
            <a:r>
              <a:rPr sz="3600" spc="-95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стим</a:t>
            </a:r>
            <a:r>
              <a:rPr sz="3600" spc="-15" dirty="0">
                <a:latin typeface="Constantia"/>
                <a:cs typeface="Constantia"/>
              </a:rPr>
              <a:t>ы</a:t>
            </a:r>
            <a:r>
              <a:rPr sz="3600" dirty="0">
                <a:latin typeface="Constantia"/>
                <a:cs typeface="Constantia"/>
              </a:rPr>
              <a:t>х</a:t>
            </a:r>
            <a:r>
              <a:rPr sz="3600" spc="-12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зн</a:t>
            </a:r>
            <a:r>
              <a:rPr sz="3600" spc="-14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че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ий</a:t>
            </a:r>
            <a:r>
              <a:rPr sz="3600" spc="-16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от</a:t>
            </a:r>
            <a:r>
              <a:rPr sz="3600" spc="-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1</a:t>
            </a:r>
            <a:r>
              <a:rPr sz="3600" spc="-130" dirty="0">
                <a:latin typeface="Constantia"/>
                <a:cs typeface="Constantia"/>
              </a:rPr>
              <a:t> </a:t>
            </a:r>
            <a:r>
              <a:rPr sz="3600" spc="-40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10,</a:t>
            </a:r>
            <a:endParaRPr sz="36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3600" dirty="0">
                <a:latin typeface="Constantia"/>
                <a:cs typeface="Constantia"/>
              </a:rPr>
              <a:t>нео</a:t>
            </a:r>
            <a:r>
              <a:rPr sz="3600" spc="-105" dirty="0">
                <a:latin typeface="Constantia"/>
                <a:cs typeface="Constantia"/>
              </a:rPr>
              <a:t>б</a:t>
            </a:r>
            <a:r>
              <a:rPr sz="3600" spc="-85" dirty="0">
                <a:latin typeface="Constantia"/>
                <a:cs typeface="Constantia"/>
              </a:rPr>
              <a:t>х</a:t>
            </a:r>
            <a:r>
              <a:rPr sz="3600" spc="-114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димо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выбр</a:t>
            </a:r>
            <a:r>
              <a:rPr sz="3600" spc="-80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ть:</a:t>
            </a:r>
            <a:endParaRPr sz="3600">
              <a:latin typeface="Constantia"/>
              <a:cs typeface="Constantia"/>
            </a:endParaRPr>
          </a:p>
          <a:p>
            <a:pPr marL="750570" indent="-344805">
              <a:lnSpc>
                <a:spcPct val="100000"/>
              </a:lnSpc>
              <a:spcBef>
                <a:spcPts val="2010"/>
              </a:spcBef>
              <a:buSzPct val="85294"/>
              <a:buFont typeface="Wingdings 2"/>
              <a:buChar char=""/>
              <a:tabLst>
                <a:tab pos="750570" algn="l"/>
              </a:tabLst>
            </a:pPr>
            <a:r>
              <a:rPr sz="3400" spc="-120" dirty="0">
                <a:latin typeface="Constantia"/>
                <a:cs typeface="Constantia"/>
              </a:rPr>
              <a:t>о</a:t>
            </a:r>
            <a:r>
              <a:rPr sz="3400" spc="-20" dirty="0">
                <a:latin typeface="Constantia"/>
                <a:cs typeface="Constantia"/>
              </a:rPr>
              <a:t>д</a:t>
            </a:r>
            <a:r>
              <a:rPr sz="3400" spc="-40" dirty="0">
                <a:latin typeface="Constantia"/>
                <a:cs typeface="Constantia"/>
              </a:rPr>
              <a:t>н</a:t>
            </a:r>
            <a:r>
              <a:rPr sz="3400" spc="-20" dirty="0">
                <a:latin typeface="Constantia"/>
                <a:cs typeface="Constantia"/>
              </a:rPr>
              <a:t>о</a:t>
            </a:r>
            <a:r>
              <a:rPr sz="3400" spc="-125" dirty="0">
                <a:latin typeface="Constantia"/>
                <a:cs typeface="Constantia"/>
              </a:rPr>
              <a:t> </a:t>
            </a:r>
            <a:r>
              <a:rPr sz="3400" spc="-20" dirty="0">
                <a:latin typeface="Constantia"/>
                <a:cs typeface="Constantia"/>
              </a:rPr>
              <a:t>верное</a:t>
            </a:r>
            <a:r>
              <a:rPr sz="3400" spc="-135" dirty="0">
                <a:latin typeface="Constantia"/>
                <a:cs typeface="Constantia"/>
              </a:rPr>
              <a:t> </a:t>
            </a:r>
            <a:r>
              <a:rPr sz="3400" spc="-20" dirty="0">
                <a:latin typeface="Constantia"/>
                <a:cs typeface="Constantia"/>
              </a:rPr>
              <a:t>зн</a:t>
            </a:r>
            <a:r>
              <a:rPr sz="3400" spc="-160" dirty="0">
                <a:latin typeface="Constantia"/>
                <a:cs typeface="Constantia"/>
              </a:rPr>
              <a:t>а</a:t>
            </a:r>
            <a:r>
              <a:rPr sz="3400" spc="-20" dirty="0">
                <a:latin typeface="Constantia"/>
                <a:cs typeface="Constantia"/>
              </a:rPr>
              <a:t>чение</a:t>
            </a:r>
            <a:r>
              <a:rPr sz="3400" spc="-114" dirty="0">
                <a:latin typeface="Constantia"/>
                <a:cs typeface="Constantia"/>
              </a:rPr>
              <a:t> </a:t>
            </a:r>
            <a:r>
              <a:rPr sz="3400" spc="-20" dirty="0">
                <a:latin typeface="Constantia"/>
                <a:cs typeface="Constantia"/>
              </a:rPr>
              <a:t>вн</a:t>
            </a:r>
            <a:r>
              <a:rPr sz="3400" spc="5" dirty="0">
                <a:latin typeface="Constantia"/>
                <a:cs typeface="Constantia"/>
              </a:rPr>
              <a:t>у</a:t>
            </a:r>
            <a:r>
              <a:rPr sz="3400" spc="-20" dirty="0">
                <a:latin typeface="Constantia"/>
                <a:cs typeface="Constantia"/>
              </a:rPr>
              <a:t>три</a:t>
            </a:r>
            <a:r>
              <a:rPr sz="3400" spc="-95" dirty="0">
                <a:latin typeface="Constantia"/>
                <a:cs typeface="Constantia"/>
              </a:rPr>
              <a:t> </a:t>
            </a:r>
            <a:r>
              <a:rPr sz="3400" spc="-25" dirty="0">
                <a:latin typeface="Constantia"/>
                <a:cs typeface="Constantia"/>
              </a:rPr>
              <a:t>ин</a:t>
            </a:r>
            <a:r>
              <a:rPr sz="3400" spc="-55" dirty="0">
                <a:latin typeface="Constantia"/>
                <a:cs typeface="Constantia"/>
              </a:rPr>
              <a:t>т</a:t>
            </a:r>
            <a:r>
              <a:rPr sz="3400" spc="-20" dirty="0">
                <a:latin typeface="Constantia"/>
                <a:cs typeface="Constantia"/>
              </a:rPr>
              <a:t>ервала</a:t>
            </a:r>
            <a:r>
              <a:rPr sz="3400" spc="-70" dirty="0">
                <a:latin typeface="Constantia"/>
                <a:cs typeface="Constantia"/>
              </a:rPr>
              <a:t> </a:t>
            </a:r>
            <a:r>
              <a:rPr sz="3400" spc="-15" dirty="0">
                <a:latin typeface="Constantia"/>
                <a:cs typeface="Constantia"/>
              </a:rPr>
              <a:t>(5),</a:t>
            </a:r>
            <a:endParaRPr sz="3400">
              <a:latin typeface="Constantia"/>
              <a:cs typeface="Constantia"/>
            </a:endParaRPr>
          </a:p>
          <a:p>
            <a:pPr marL="405765">
              <a:lnSpc>
                <a:spcPct val="100000"/>
              </a:lnSpc>
              <a:spcBef>
                <a:spcPts val="2005"/>
              </a:spcBef>
            </a:pPr>
            <a:r>
              <a:rPr sz="2900" spc="-20" dirty="0">
                <a:latin typeface="Wingdings 2"/>
                <a:cs typeface="Wingdings 2"/>
              </a:rPr>
              <a:t></a:t>
            </a:r>
            <a:r>
              <a:rPr sz="2900" spc="-385" dirty="0">
                <a:latin typeface="Times New Roman"/>
                <a:cs typeface="Times New Roman"/>
              </a:rPr>
              <a:t> </a:t>
            </a:r>
            <a:r>
              <a:rPr sz="3400" spc="-120" dirty="0">
                <a:latin typeface="Constantia"/>
                <a:cs typeface="Constantia"/>
              </a:rPr>
              <a:t>о</a:t>
            </a:r>
            <a:r>
              <a:rPr sz="3400" spc="-20" dirty="0">
                <a:latin typeface="Constantia"/>
                <a:cs typeface="Constantia"/>
              </a:rPr>
              <a:t>д</a:t>
            </a:r>
            <a:r>
              <a:rPr sz="3400" spc="-40" dirty="0">
                <a:latin typeface="Constantia"/>
                <a:cs typeface="Constantia"/>
              </a:rPr>
              <a:t>н</a:t>
            </a:r>
            <a:r>
              <a:rPr sz="3400" spc="-20" dirty="0">
                <a:latin typeface="Constantia"/>
                <a:cs typeface="Constantia"/>
              </a:rPr>
              <a:t>о</a:t>
            </a:r>
            <a:r>
              <a:rPr sz="3400" spc="-125" dirty="0">
                <a:latin typeface="Constantia"/>
                <a:cs typeface="Constantia"/>
              </a:rPr>
              <a:t> </a:t>
            </a:r>
            <a:r>
              <a:rPr sz="3400" spc="-20" dirty="0">
                <a:latin typeface="Constantia"/>
                <a:cs typeface="Constantia"/>
              </a:rPr>
              <a:t>невер</a:t>
            </a:r>
            <a:r>
              <a:rPr sz="3400" spc="-40" dirty="0">
                <a:latin typeface="Constantia"/>
                <a:cs typeface="Constantia"/>
              </a:rPr>
              <a:t>н</a:t>
            </a:r>
            <a:r>
              <a:rPr sz="3400" spc="-20" dirty="0">
                <a:latin typeface="Constantia"/>
                <a:cs typeface="Constantia"/>
              </a:rPr>
              <a:t>ое</a:t>
            </a:r>
            <a:r>
              <a:rPr sz="3400" spc="-130" dirty="0">
                <a:latin typeface="Constantia"/>
                <a:cs typeface="Constantia"/>
              </a:rPr>
              <a:t> </a:t>
            </a:r>
            <a:r>
              <a:rPr sz="3400" spc="-20" dirty="0">
                <a:latin typeface="Constantia"/>
                <a:cs typeface="Constantia"/>
              </a:rPr>
              <a:t>зн</a:t>
            </a:r>
            <a:r>
              <a:rPr sz="3400" spc="-160" dirty="0">
                <a:latin typeface="Constantia"/>
                <a:cs typeface="Constantia"/>
              </a:rPr>
              <a:t>а</a:t>
            </a:r>
            <a:r>
              <a:rPr sz="3400" spc="-20" dirty="0">
                <a:latin typeface="Constantia"/>
                <a:cs typeface="Constantia"/>
              </a:rPr>
              <a:t>чение</a:t>
            </a:r>
            <a:r>
              <a:rPr sz="3400" spc="-120" dirty="0">
                <a:latin typeface="Constantia"/>
                <a:cs typeface="Constantia"/>
              </a:rPr>
              <a:t> </a:t>
            </a:r>
            <a:r>
              <a:rPr sz="3400" spc="-20" dirty="0">
                <a:latin typeface="Constantia"/>
                <a:cs typeface="Constantia"/>
              </a:rPr>
              <a:t>вне</a:t>
            </a:r>
            <a:r>
              <a:rPr sz="3400" spc="-140" dirty="0">
                <a:latin typeface="Constantia"/>
                <a:cs typeface="Constantia"/>
              </a:rPr>
              <a:t> </a:t>
            </a:r>
            <a:r>
              <a:rPr sz="3400" spc="-25" dirty="0">
                <a:latin typeface="Constantia"/>
                <a:cs typeface="Constantia"/>
              </a:rPr>
              <a:t>ин</a:t>
            </a:r>
            <a:r>
              <a:rPr sz="3400" spc="-60" dirty="0">
                <a:latin typeface="Constantia"/>
                <a:cs typeface="Constantia"/>
              </a:rPr>
              <a:t>т</a:t>
            </a:r>
            <a:r>
              <a:rPr sz="3400" spc="-20" dirty="0">
                <a:latin typeface="Constantia"/>
                <a:cs typeface="Constantia"/>
              </a:rPr>
              <a:t>ервала</a:t>
            </a:r>
            <a:r>
              <a:rPr sz="3400" spc="-70" dirty="0">
                <a:latin typeface="Constantia"/>
                <a:cs typeface="Constantia"/>
              </a:rPr>
              <a:t> </a:t>
            </a:r>
            <a:r>
              <a:rPr sz="3400" spc="-15" dirty="0">
                <a:latin typeface="Constantia"/>
                <a:cs typeface="Constantia"/>
              </a:rPr>
              <a:t>(</a:t>
            </a:r>
            <a:r>
              <a:rPr sz="3400" spc="-35" dirty="0">
                <a:latin typeface="Constantia"/>
                <a:cs typeface="Constantia"/>
              </a:rPr>
              <a:t>0</a:t>
            </a:r>
            <a:r>
              <a:rPr sz="3400" spc="-15" dirty="0">
                <a:latin typeface="Constantia"/>
                <a:cs typeface="Constantia"/>
              </a:rPr>
              <a:t>).</a:t>
            </a:r>
            <a:endParaRPr sz="3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22288"/>
            <a:ext cx="10774680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5355" algn="l"/>
                <a:tab pos="3306445" algn="l"/>
                <a:tab pos="5525135" algn="l"/>
                <a:tab pos="6829425" algn="l"/>
                <a:tab pos="8552180" algn="l"/>
              </a:tabLst>
            </a:pPr>
            <a:r>
              <a:rPr sz="4500" b="1" dirty="0">
                <a:latin typeface="Calibri"/>
                <a:cs typeface="Calibri"/>
              </a:rPr>
              <a:t>Техники	тест	дизайна	(Test	Design	Technics)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249336"/>
            <a:ext cx="10787380" cy="5581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7955" marR="48895" algn="just">
              <a:lnSpc>
                <a:spcPct val="100000"/>
              </a:lnSpc>
            </a:pPr>
            <a:r>
              <a:rPr sz="3000" b="1" dirty="0">
                <a:latin typeface="Constantia"/>
                <a:cs typeface="Constantia"/>
              </a:rPr>
              <a:t>Анализ Граничных Значений </a:t>
            </a:r>
            <a:r>
              <a:rPr sz="3000" spc="-15" dirty="0">
                <a:latin typeface="Constantia"/>
                <a:cs typeface="Constantia"/>
              </a:rPr>
              <a:t>(</a:t>
            </a:r>
            <a:r>
              <a:rPr sz="3000" b="1" spc="-25" dirty="0">
                <a:latin typeface="Constantia"/>
                <a:cs typeface="Constantia"/>
              </a:rPr>
              <a:t>Boundar</a:t>
            </a:r>
            <a:r>
              <a:rPr sz="3000" b="1" spc="-20" dirty="0">
                <a:latin typeface="Constantia"/>
                <a:cs typeface="Constantia"/>
              </a:rPr>
              <a:t>y</a:t>
            </a:r>
            <a:r>
              <a:rPr sz="3000" b="1" dirty="0">
                <a:latin typeface="Constantia"/>
                <a:cs typeface="Constantia"/>
              </a:rPr>
              <a:t> </a:t>
            </a:r>
            <a:r>
              <a:rPr sz="3000" b="1" spc="-25" dirty="0">
                <a:latin typeface="Constantia"/>
                <a:cs typeface="Constantia"/>
              </a:rPr>
              <a:t>Valu</a:t>
            </a:r>
            <a:r>
              <a:rPr sz="3000" b="1" spc="-20" dirty="0">
                <a:latin typeface="Constantia"/>
                <a:cs typeface="Constantia"/>
              </a:rPr>
              <a:t>e</a:t>
            </a:r>
            <a:r>
              <a:rPr sz="3000" b="1" dirty="0">
                <a:latin typeface="Constantia"/>
                <a:cs typeface="Constantia"/>
              </a:rPr>
              <a:t> </a:t>
            </a:r>
            <a:r>
              <a:rPr sz="3000" b="1" spc="-20" dirty="0">
                <a:latin typeface="Constantia"/>
                <a:cs typeface="Constantia"/>
              </a:rPr>
              <a:t>Analysi</a:t>
            </a:r>
            <a:r>
              <a:rPr sz="3000" b="1" spc="-15" dirty="0">
                <a:latin typeface="Constantia"/>
                <a:cs typeface="Constantia"/>
              </a:rPr>
              <a:t>s</a:t>
            </a:r>
            <a:r>
              <a:rPr sz="3000" b="1" spc="10" dirty="0">
                <a:latin typeface="Constantia"/>
                <a:cs typeface="Constantia"/>
              </a:rPr>
              <a:t> </a:t>
            </a:r>
            <a:r>
              <a:rPr sz="3000" b="1" spc="-15" dirty="0">
                <a:latin typeface="Constantia"/>
                <a:cs typeface="Constantia"/>
              </a:rPr>
              <a:t>-</a:t>
            </a:r>
            <a:r>
              <a:rPr sz="3000" b="1" spc="-10" dirty="0">
                <a:latin typeface="Constantia"/>
                <a:cs typeface="Constantia"/>
              </a:rPr>
              <a:t> </a:t>
            </a:r>
            <a:r>
              <a:rPr sz="3000" b="1" spc="-5" dirty="0">
                <a:latin typeface="Constantia"/>
                <a:cs typeface="Constantia"/>
              </a:rPr>
              <a:t>BV</a:t>
            </a:r>
            <a:r>
              <a:rPr sz="3000" b="1" dirty="0">
                <a:latin typeface="Constantia"/>
                <a:cs typeface="Constantia"/>
              </a:rPr>
              <a:t>A</a:t>
            </a:r>
            <a:r>
              <a:rPr sz="3000" spc="-10" dirty="0">
                <a:latin typeface="Constantia"/>
                <a:cs typeface="Constantia"/>
              </a:rPr>
              <a:t>).</a:t>
            </a:r>
            <a:r>
              <a:rPr sz="3000" spc="-5" dirty="0">
                <a:latin typeface="Constantia"/>
                <a:cs typeface="Constantia"/>
              </a:rPr>
              <a:t> </a:t>
            </a:r>
            <a:r>
              <a:rPr sz="3000" dirty="0">
                <a:latin typeface="Constantia"/>
                <a:cs typeface="Constantia"/>
              </a:rPr>
              <a:t>Может быть применен к полям,</a:t>
            </a:r>
            <a:r>
              <a:rPr sz="3000" spc="-5" dirty="0">
                <a:latin typeface="Constantia"/>
                <a:cs typeface="Constantia"/>
              </a:rPr>
              <a:t> </a:t>
            </a:r>
            <a:r>
              <a:rPr sz="3000" dirty="0">
                <a:latin typeface="Constantia"/>
                <a:cs typeface="Constantia"/>
              </a:rPr>
              <a:t>записям, файлам, или к любого рода сущностям</a:t>
            </a:r>
            <a:r>
              <a:rPr sz="3000" spc="-5" dirty="0">
                <a:latin typeface="Constantia"/>
                <a:cs typeface="Constantia"/>
              </a:rPr>
              <a:t> </a:t>
            </a:r>
            <a:r>
              <a:rPr sz="3000" dirty="0">
                <a:latin typeface="Constantia"/>
                <a:cs typeface="Constantia"/>
              </a:rPr>
              <a:t>имеющим ограничения.</a:t>
            </a:r>
            <a:endParaRPr sz="3000">
              <a:latin typeface="Constantia"/>
              <a:cs typeface="Constantia"/>
            </a:endParaRPr>
          </a:p>
          <a:p>
            <a:pPr>
              <a:lnSpc>
                <a:spcPts val="3400"/>
              </a:lnSpc>
              <a:spcBef>
                <a:spcPts val="64"/>
              </a:spcBef>
            </a:pPr>
            <a:endParaRPr sz="3400"/>
          </a:p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spc="-45" dirty="0">
                <a:latin typeface="Constantia"/>
                <a:cs typeface="Constantia"/>
              </a:rPr>
              <a:t>П</a:t>
            </a:r>
            <a:r>
              <a:rPr sz="3200" dirty="0">
                <a:latin typeface="Constantia"/>
                <a:cs typeface="Constantia"/>
              </a:rPr>
              <a:t>риме</a:t>
            </a:r>
            <a:r>
              <a:rPr sz="3200" spc="-110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.</a:t>
            </a:r>
            <a:endParaRPr sz="32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2005"/>
              </a:spcBef>
            </a:pPr>
            <a:r>
              <a:rPr sz="3200" dirty="0">
                <a:latin typeface="Constantia"/>
                <a:cs typeface="Constantia"/>
              </a:rPr>
              <a:t>Е</a:t>
            </a:r>
            <a:r>
              <a:rPr sz="3200" spc="-40" dirty="0">
                <a:latin typeface="Constantia"/>
                <a:cs typeface="Constantia"/>
              </a:rPr>
              <a:t>с</a:t>
            </a:r>
            <a:r>
              <a:rPr sz="3200" dirty="0">
                <a:latin typeface="Constantia"/>
                <a:cs typeface="Constantia"/>
              </a:rPr>
              <a:t>ли</a:t>
            </a:r>
            <a:r>
              <a:rPr sz="3200" spc="-14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есть</a:t>
            </a:r>
            <a:r>
              <a:rPr sz="3200" spc="-18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диапа</a:t>
            </a:r>
            <a:r>
              <a:rPr sz="3200" spc="-25" dirty="0">
                <a:latin typeface="Constantia"/>
                <a:cs typeface="Constantia"/>
              </a:rPr>
              <a:t>з</a:t>
            </a:r>
            <a:r>
              <a:rPr sz="3200" dirty="0">
                <a:latin typeface="Constantia"/>
                <a:cs typeface="Constantia"/>
              </a:rPr>
              <a:t>он</a:t>
            </a:r>
            <a:r>
              <a:rPr sz="3200" spc="-195" dirty="0">
                <a:latin typeface="Constantia"/>
                <a:cs typeface="Constantia"/>
              </a:rPr>
              <a:t> </a:t>
            </a:r>
            <a:r>
              <a:rPr sz="3200" spc="-35" dirty="0">
                <a:latin typeface="Constantia"/>
                <a:cs typeface="Constantia"/>
              </a:rPr>
              <a:t>д</a:t>
            </a:r>
            <a:r>
              <a:rPr sz="3200" dirty="0">
                <a:latin typeface="Constantia"/>
                <a:cs typeface="Constantia"/>
              </a:rPr>
              <a:t>оп</a:t>
            </a:r>
            <a:r>
              <a:rPr sz="3200" spc="-70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сти</a:t>
            </a:r>
            <a:r>
              <a:rPr sz="3200" spc="-10" dirty="0">
                <a:latin typeface="Constantia"/>
                <a:cs typeface="Constantia"/>
              </a:rPr>
              <a:t>м</a:t>
            </a:r>
            <a:r>
              <a:rPr sz="3200" dirty="0">
                <a:latin typeface="Constantia"/>
                <a:cs typeface="Constantia"/>
              </a:rPr>
              <a:t>ых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зн</a:t>
            </a:r>
            <a:r>
              <a:rPr sz="3200" spc="-12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чений</a:t>
            </a:r>
            <a:r>
              <a:rPr sz="3200" spc="-16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от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1</a:t>
            </a:r>
            <a:r>
              <a:rPr sz="3200" spc="-114" dirty="0">
                <a:latin typeface="Constantia"/>
                <a:cs typeface="Constantia"/>
              </a:rPr>
              <a:t> </a:t>
            </a:r>
            <a:r>
              <a:rPr sz="3200" spc="-35" dirty="0">
                <a:latin typeface="Constantia"/>
                <a:cs typeface="Constantia"/>
              </a:rPr>
              <a:t>д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85" dirty="0">
                <a:latin typeface="Constantia"/>
                <a:cs typeface="Constantia"/>
              </a:rPr>
              <a:t> </a:t>
            </a:r>
            <a:r>
              <a:rPr sz="3200" spc="5" dirty="0">
                <a:latin typeface="Constantia"/>
                <a:cs typeface="Constantia"/>
              </a:rPr>
              <a:t>10</a:t>
            </a:r>
            <a:endParaRPr sz="3200">
              <a:latin typeface="Constantia"/>
              <a:cs typeface="Constantia"/>
            </a:endParaRPr>
          </a:p>
          <a:p>
            <a:pPr marL="287020" marR="187960" indent="-274320">
              <a:lnSpc>
                <a:spcPct val="100000"/>
              </a:lnSpc>
              <a:spcBef>
                <a:spcPts val="2000"/>
              </a:spcBef>
              <a:buSzPct val="93750"/>
              <a:buFont typeface="Wingdings 2"/>
              <a:buChar char=""/>
              <a:tabLst>
                <a:tab pos="383540" algn="l"/>
              </a:tabLst>
            </a:pPr>
            <a:r>
              <a:rPr sz="3200" dirty="0">
                <a:latin typeface="Constantia"/>
                <a:cs typeface="Constantia"/>
              </a:rPr>
              <a:t>в</a:t>
            </a:r>
            <a:r>
              <a:rPr sz="3200" spc="-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к</a:t>
            </a:r>
            <a:r>
              <a:rPr sz="3200" spc="-13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чест</a:t>
            </a:r>
            <a:r>
              <a:rPr sz="3200" spc="-10" dirty="0">
                <a:latin typeface="Constantia"/>
                <a:cs typeface="Constantia"/>
              </a:rPr>
              <a:t>в</a:t>
            </a:r>
            <a:r>
              <a:rPr sz="3200" dirty="0">
                <a:latin typeface="Constantia"/>
                <a:cs typeface="Constantia"/>
              </a:rPr>
              <a:t>е</a:t>
            </a:r>
            <a:r>
              <a:rPr sz="3200" spc="-12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зн</a:t>
            </a:r>
            <a:r>
              <a:rPr sz="3200" spc="-125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чений</a:t>
            </a:r>
            <a:r>
              <a:rPr sz="3200" spc="-19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для</a:t>
            </a:r>
            <a:r>
              <a:rPr sz="3200" spc="-10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</a:t>
            </a:r>
            <a:r>
              <a:rPr sz="3200" spc="-4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зитивн</a:t>
            </a:r>
            <a:r>
              <a:rPr sz="3200" spc="-15" dirty="0">
                <a:latin typeface="Constantia"/>
                <a:cs typeface="Constantia"/>
              </a:rPr>
              <a:t>о</a:t>
            </a:r>
            <a:r>
              <a:rPr sz="3200" spc="-85" dirty="0">
                <a:latin typeface="Constantia"/>
                <a:cs typeface="Constantia"/>
              </a:rPr>
              <a:t>г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204" dirty="0">
                <a:latin typeface="Constantia"/>
                <a:cs typeface="Constantia"/>
              </a:rPr>
              <a:t> 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ести</a:t>
            </a:r>
            <a:r>
              <a:rPr sz="3200" spc="-1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0" dirty="0">
                <a:latin typeface="Constantia"/>
                <a:cs typeface="Constantia"/>
              </a:rPr>
              <a:t>в</a:t>
            </a:r>
            <a:r>
              <a:rPr sz="3200" dirty="0">
                <a:latin typeface="Constantia"/>
                <a:cs typeface="Constantia"/>
              </a:rPr>
              <a:t>ания выбирае</a:t>
            </a:r>
            <a:r>
              <a:rPr sz="3200" spc="-3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ся</a:t>
            </a:r>
            <a:r>
              <a:rPr sz="3200" spc="-9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ми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имальн</a:t>
            </a:r>
            <a:r>
              <a:rPr sz="3200" spc="-2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я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</a:t>
            </a:r>
            <a:r>
              <a:rPr sz="3200" spc="-1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ма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симальная</a:t>
            </a:r>
            <a:r>
              <a:rPr sz="3200" spc="-14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границы</a:t>
            </a:r>
            <a:r>
              <a:rPr sz="3200" spc="-7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(1</a:t>
            </a:r>
            <a:r>
              <a:rPr sz="3200" spc="-6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 </a:t>
            </a:r>
            <a:r>
              <a:rPr sz="3200" spc="5" dirty="0">
                <a:latin typeface="Constantia"/>
                <a:cs typeface="Constantia"/>
              </a:rPr>
              <a:t>1</a:t>
            </a:r>
            <a:r>
              <a:rPr sz="3200" dirty="0">
                <a:latin typeface="Constantia"/>
                <a:cs typeface="Constantia"/>
              </a:rPr>
              <a:t>0</a:t>
            </a:r>
            <a:r>
              <a:rPr sz="3200" spc="-10" dirty="0">
                <a:latin typeface="Constantia"/>
                <a:cs typeface="Constantia"/>
              </a:rPr>
              <a:t>),</a:t>
            </a:r>
            <a:endParaRPr sz="32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36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dirty="0">
                <a:latin typeface="Constantia"/>
                <a:cs typeface="Constantia"/>
              </a:rPr>
              <a:t>не</a:t>
            </a:r>
            <a:r>
              <a:rPr sz="3200" spc="-60" dirty="0">
                <a:latin typeface="Constantia"/>
                <a:cs typeface="Constantia"/>
              </a:rPr>
              <a:t>г</a:t>
            </a:r>
            <a:r>
              <a:rPr sz="3200" spc="-75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тивно</a:t>
            </a:r>
            <a:r>
              <a:rPr sz="3200" spc="-60" dirty="0">
                <a:latin typeface="Constantia"/>
                <a:cs typeface="Constantia"/>
              </a:rPr>
              <a:t>г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4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-</a:t>
            </a:r>
            <a:r>
              <a:rPr sz="3200" spc="-6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зн</a:t>
            </a:r>
            <a:r>
              <a:rPr sz="3200" spc="-12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чения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б</a:t>
            </a:r>
            <a:r>
              <a:rPr sz="3200" spc="-14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ль</a:t>
            </a:r>
            <a:r>
              <a:rPr sz="3200" spc="10" dirty="0">
                <a:latin typeface="Constantia"/>
                <a:cs typeface="Constantia"/>
              </a:rPr>
              <a:t>ш</a:t>
            </a:r>
            <a:r>
              <a:rPr sz="3200" dirty="0">
                <a:latin typeface="Constantia"/>
                <a:cs typeface="Constantia"/>
              </a:rPr>
              <a:t>е</a:t>
            </a:r>
            <a:r>
              <a:rPr sz="3200" spc="-14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</a:t>
            </a:r>
            <a:r>
              <a:rPr sz="3200" spc="-10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ме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ьше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гран</a:t>
            </a:r>
            <a:r>
              <a:rPr sz="3200" spc="5" dirty="0">
                <a:latin typeface="Constantia"/>
                <a:cs typeface="Constantia"/>
              </a:rPr>
              <a:t>и</a:t>
            </a:r>
            <a:r>
              <a:rPr sz="3200" dirty="0">
                <a:latin typeface="Constantia"/>
                <a:cs typeface="Constantia"/>
              </a:rPr>
              <a:t>ц</a:t>
            </a:r>
            <a:r>
              <a:rPr sz="3200" spc="-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(0</a:t>
            </a:r>
            <a:r>
              <a:rPr sz="3200" spc="-6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</a:t>
            </a:r>
            <a:r>
              <a:rPr sz="3200" spc="-5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1</a:t>
            </a:r>
            <a:r>
              <a:rPr sz="3200" spc="10" dirty="0">
                <a:latin typeface="Constantia"/>
                <a:cs typeface="Constantia"/>
              </a:rPr>
              <a:t>1</a:t>
            </a:r>
            <a:r>
              <a:rPr sz="3200" dirty="0">
                <a:latin typeface="Constantia"/>
                <a:cs typeface="Constantia"/>
              </a:rPr>
              <a:t>).</a:t>
            </a:r>
            <a:endParaRPr sz="32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0"/>
            <a:ext cx="10386695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0" spc="-405" dirty="0">
                <a:latin typeface="Calibri"/>
                <a:cs typeface="Calibri"/>
              </a:rPr>
              <a:t>Т</a:t>
            </a:r>
            <a:r>
              <a:rPr sz="4500" spc="-25" dirty="0">
                <a:latin typeface="Calibri"/>
                <a:cs typeface="Calibri"/>
              </a:rPr>
              <a:t>е</a:t>
            </a:r>
            <a:r>
              <a:rPr sz="4500" dirty="0">
                <a:latin typeface="Calibri"/>
                <a:cs typeface="Calibri"/>
              </a:rPr>
              <a:t>хники</a:t>
            </a:r>
            <a:r>
              <a:rPr sz="4500" spc="-15" dirty="0">
                <a:latin typeface="Calibri"/>
                <a:cs typeface="Calibri"/>
              </a:rPr>
              <a:t> </a:t>
            </a:r>
            <a:r>
              <a:rPr sz="4500" spc="-40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ест</a:t>
            </a:r>
            <a:r>
              <a:rPr sz="4500" spc="-15" dirty="0">
                <a:latin typeface="Calibri"/>
                <a:cs typeface="Calibri"/>
              </a:rPr>
              <a:t> </a:t>
            </a:r>
            <a:r>
              <a:rPr sz="4500" dirty="0">
                <a:latin typeface="Calibri"/>
                <a:cs typeface="Calibri"/>
              </a:rPr>
              <a:t>дизай</a:t>
            </a:r>
            <a:r>
              <a:rPr sz="4500" spc="5" dirty="0">
                <a:latin typeface="Calibri"/>
                <a:cs typeface="Calibri"/>
              </a:rPr>
              <a:t>н</a:t>
            </a:r>
            <a:r>
              <a:rPr sz="4500" dirty="0">
                <a:latin typeface="Calibri"/>
                <a:cs typeface="Calibri"/>
              </a:rPr>
              <a:t>а</a:t>
            </a:r>
            <a:r>
              <a:rPr sz="4500" spc="-35" dirty="0">
                <a:latin typeface="Calibri"/>
                <a:cs typeface="Calibri"/>
              </a:rPr>
              <a:t> </a:t>
            </a:r>
            <a:r>
              <a:rPr sz="4500" dirty="0">
                <a:latin typeface="Calibri"/>
                <a:cs typeface="Calibri"/>
              </a:rPr>
              <a:t>(</a:t>
            </a:r>
            <a:r>
              <a:rPr sz="4500" spc="-395" dirty="0">
                <a:latin typeface="Calibri"/>
                <a:cs typeface="Calibri"/>
              </a:rPr>
              <a:t>T</a:t>
            </a:r>
            <a:r>
              <a:rPr sz="4500" spc="-25" dirty="0">
                <a:latin typeface="Calibri"/>
                <a:cs typeface="Calibri"/>
              </a:rPr>
              <a:t>e</a:t>
            </a:r>
            <a:r>
              <a:rPr sz="4500" spc="-65" dirty="0">
                <a:latin typeface="Calibri"/>
                <a:cs typeface="Calibri"/>
              </a:rPr>
              <a:t>s</a:t>
            </a:r>
            <a:r>
              <a:rPr sz="4500" spc="-15" dirty="0">
                <a:latin typeface="Calibri"/>
                <a:cs typeface="Calibri"/>
              </a:rPr>
              <a:t>t</a:t>
            </a:r>
            <a:r>
              <a:rPr sz="4500" spc="-30" dirty="0">
                <a:latin typeface="Calibri"/>
                <a:cs typeface="Calibri"/>
              </a:rPr>
              <a:t> </a:t>
            </a:r>
            <a:r>
              <a:rPr sz="4500" spc="-5" dirty="0">
                <a:latin typeface="Calibri"/>
                <a:cs typeface="Calibri"/>
              </a:rPr>
              <a:t>Desig</a:t>
            </a:r>
            <a:r>
              <a:rPr sz="4500" dirty="0">
                <a:latin typeface="Calibri"/>
                <a:cs typeface="Calibri"/>
              </a:rPr>
              <a:t>n</a:t>
            </a:r>
            <a:r>
              <a:rPr sz="4500" spc="-10" dirty="0">
                <a:latin typeface="Calibri"/>
                <a:cs typeface="Calibri"/>
              </a:rPr>
              <a:t> </a:t>
            </a:r>
            <a:r>
              <a:rPr sz="4500" spc="-395" dirty="0">
                <a:latin typeface="Calibri"/>
                <a:cs typeface="Calibri"/>
              </a:rPr>
              <a:t>T</a:t>
            </a:r>
            <a:r>
              <a:rPr sz="4500" dirty="0">
                <a:latin typeface="Calibri"/>
                <a:cs typeface="Calibri"/>
              </a:rPr>
              <a:t>echnic</a:t>
            </a:r>
            <a:r>
              <a:rPr sz="4500" spc="15" dirty="0">
                <a:latin typeface="Calibri"/>
                <a:cs typeface="Calibri"/>
              </a:rPr>
              <a:t>s</a:t>
            </a:r>
            <a:r>
              <a:rPr sz="4500" dirty="0">
                <a:latin typeface="Calibri"/>
                <a:cs typeface="Calibri"/>
              </a:rPr>
              <a:t>)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1321" y="1600200"/>
            <a:ext cx="10757535" cy="479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441325" indent="-274320" algn="just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75" dirty="0">
                <a:latin typeface="Constantia"/>
                <a:cs typeface="Constantia"/>
              </a:rPr>
              <a:t>П</a:t>
            </a:r>
            <a:r>
              <a:rPr sz="2800" b="1" spc="-20" dirty="0">
                <a:latin typeface="Constantia"/>
                <a:cs typeface="Constantia"/>
              </a:rPr>
              <a:t>ричина</a:t>
            </a:r>
            <a:r>
              <a:rPr sz="2800" b="1" spc="-4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/</a:t>
            </a:r>
            <a:r>
              <a:rPr sz="2800" b="1" spc="-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Сле</a:t>
            </a:r>
            <a:r>
              <a:rPr sz="2800" b="1" spc="-50" dirty="0">
                <a:latin typeface="Constantia"/>
                <a:cs typeface="Constantia"/>
              </a:rPr>
              <a:t>д</a:t>
            </a:r>
            <a:r>
              <a:rPr sz="2800" b="1" spc="-20" dirty="0">
                <a:latin typeface="Constantia"/>
                <a:cs typeface="Constantia"/>
              </a:rPr>
              <a:t>ствие</a:t>
            </a:r>
            <a:r>
              <a:rPr sz="2800" b="1" spc="5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20" dirty="0">
                <a:latin typeface="Constantia"/>
                <a:cs typeface="Constantia"/>
              </a:rPr>
              <a:t>Cause</a:t>
            </a:r>
            <a:r>
              <a:rPr sz="2800" b="1" spc="-15" dirty="0">
                <a:latin typeface="Constantia"/>
                <a:cs typeface="Constantia"/>
              </a:rPr>
              <a:t>/</a:t>
            </a:r>
            <a:r>
              <a:rPr sz="2800" b="1" spc="-25" dirty="0">
                <a:latin typeface="Constantia"/>
                <a:cs typeface="Constantia"/>
              </a:rPr>
              <a:t>E</a:t>
            </a:r>
            <a:r>
              <a:rPr sz="2800" b="1" spc="-20" dirty="0">
                <a:latin typeface="Constantia"/>
                <a:cs typeface="Constantia"/>
              </a:rPr>
              <a:t>f</a:t>
            </a:r>
            <a:r>
              <a:rPr sz="2800" b="1" spc="-45" dirty="0">
                <a:latin typeface="Constantia"/>
                <a:cs typeface="Constantia"/>
              </a:rPr>
              <a:t>f</a:t>
            </a:r>
            <a:r>
              <a:rPr sz="2800" b="1" spc="-15" dirty="0">
                <a:latin typeface="Constantia"/>
                <a:cs typeface="Constantia"/>
              </a:rPr>
              <a:t>ect</a:t>
            </a:r>
            <a:r>
              <a:rPr sz="2800" b="1" spc="-35" dirty="0">
                <a:latin typeface="Constantia"/>
                <a:cs typeface="Constantia"/>
              </a:rPr>
              <a:t> </a:t>
            </a:r>
            <a:r>
              <a:rPr sz="2800" b="1" spc="-10" dirty="0">
                <a:latin typeface="Constantia"/>
                <a:cs typeface="Constantia"/>
              </a:rPr>
              <a:t>-</a:t>
            </a:r>
            <a:r>
              <a:rPr sz="2800" b="1" spc="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C</a:t>
            </a:r>
            <a:r>
              <a:rPr sz="2800" b="1" spc="-25" dirty="0">
                <a:latin typeface="Constantia"/>
                <a:cs typeface="Constantia"/>
              </a:rPr>
              <a:t>E</a:t>
            </a:r>
            <a:r>
              <a:rPr sz="2800" spc="-10" dirty="0">
                <a:latin typeface="Constantia"/>
                <a:cs typeface="Constantia"/>
              </a:rPr>
              <a:t>).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Э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95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как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пра</a:t>
            </a:r>
            <a:r>
              <a:rPr sz="2800" spc="-25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ил</a:t>
            </a:r>
            <a:r>
              <a:rPr sz="2800" spc="-95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15" dirty="0">
                <a:latin typeface="Constantia"/>
                <a:cs typeface="Constantia"/>
              </a:rPr>
              <a:t> вв</a:t>
            </a:r>
            <a:r>
              <a:rPr sz="2800" spc="-11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омбин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ций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у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ловий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spc="-60" dirty="0">
                <a:latin typeface="Constantia"/>
                <a:cs typeface="Constantia"/>
              </a:rPr>
              <a:t>П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чи</a:t>
            </a:r>
            <a:r>
              <a:rPr sz="2800" spc="-3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),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для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150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лучен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отве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от</a:t>
            </a:r>
            <a:r>
              <a:rPr sz="2800" spc="-10" dirty="0">
                <a:latin typeface="Constantia"/>
                <a:cs typeface="Constantia"/>
              </a:rPr>
              <a:t> с</a:t>
            </a:r>
            <a:r>
              <a:rPr sz="2800" spc="-15" dirty="0">
                <a:latin typeface="Constantia"/>
                <a:cs typeface="Constantia"/>
              </a:rPr>
              <a:t>ис</a:t>
            </a:r>
            <a:r>
              <a:rPr sz="2800" spc="-2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м</a:t>
            </a:r>
            <a:r>
              <a:rPr sz="2800" spc="-25" dirty="0">
                <a:latin typeface="Constantia"/>
                <a:cs typeface="Constantia"/>
              </a:rPr>
              <a:t>ы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(С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тви</a:t>
            </a:r>
            <a:r>
              <a:rPr sz="2800" spc="-10" dirty="0">
                <a:latin typeface="Constantia"/>
                <a:cs typeface="Constantia"/>
              </a:rPr>
              <a:t>е).</a:t>
            </a:r>
            <a:endParaRPr sz="2800" dirty="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000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60" dirty="0">
                <a:latin typeface="Constantia"/>
                <a:cs typeface="Constantia"/>
              </a:rPr>
              <a:t>П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25" dirty="0">
                <a:latin typeface="Constantia"/>
                <a:cs typeface="Constantia"/>
              </a:rPr>
              <a:t>р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 dirty="0">
              <a:latin typeface="Constantia"/>
              <a:cs typeface="Constantia"/>
            </a:endParaRPr>
          </a:p>
          <a:p>
            <a:pPr marL="12700" marR="6350" indent="88265">
              <a:lnSpc>
                <a:spcPct val="100000"/>
              </a:lnSpc>
              <a:spcBef>
                <a:spcPts val="2005"/>
              </a:spcBef>
            </a:pPr>
            <a:r>
              <a:rPr sz="2800" spc="-55" dirty="0">
                <a:latin typeface="Constantia"/>
                <a:cs typeface="Constantia"/>
              </a:rPr>
              <a:t>П</a:t>
            </a:r>
            <a:r>
              <a:rPr sz="2800" spc="-20" dirty="0">
                <a:latin typeface="Constantia"/>
                <a:cs typeface="Constantia"/>
              </a:rPr>
              <a:t>ро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spc="-15" dirty="0">
                <a:latin typeface="Constantia"/>
                <a:cs typeface="Constantia"/>
              </a:rPr>
              <a:t>ерка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6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зм</a:t>
            </a:r>
            <a:r>
              <a:rPr sz="2800" spc="-80" dirty="0">
                <a:latin typeface="Constantia"/>
                <a:cs typeface="Constantia"/>
              </a:rPr>
              <a:t>о</a:t>
            </a:r>
            <a:r>
              <a:rPr sz="2800" spc="-25" dirty="0">
                <a:latin typeface="Constantia"/>
                <a:cs typeface="Constantia"/>
              </a:rPr>
              <a:t>ж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ос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оба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ния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клие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помощ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25" dirty="0">
                <a:latin typeface="Constantia"/>
                <a:cs typeface="Constantia"/>
              </a:rPr>
              <a:t>ю</a:t>
            </a:r>
            <a:r>
              <a:rPr sz="2800" spc="-15" dirty="0">
                <a:latin typeface="Constantia"/>
                <a:cs typeface="Constantia"/>
              </a:rPr>
              <a:t> опре</a:t>
            </a:r>
            <a:r>
              <a:rPr sz="2800" spc="-50" dirty="0">
                <a:latin typeface="Constantia"/>
                <a:cs typeface="Constantia"/>
              </a:rPr>
              <a:t>де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ой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эк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анн</a:t>
            </a:r>
            <a:r>
              <a:rPr sz="2800" spc="-20" dirty="0">
                <a:latin typeface="Constantia"/>
                <a:cs typeface="Constantia"/>
              </a:rPr>
              <a:t>ой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формы.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Для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0" dirty="0">
                <a:latin typeface="Constantia"/>
                <a:cs typeface="Constantia"/>
              </a:rPr>
              <a:t>б</a:t>
            </a:r>
            <a:r>
              <a:rPr sz="2800" spc="-85" dirty="0">
                <a:latin typeface="Constantia"/>
                <a:cs typeface="Constantia"/>
              </a:rPr>
              <a:t>х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димо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вве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15" dirty="0">
                <a:latin typeface="Constantia"/>
                <a:cs typeface="Constantia"/>
              </a:rPr>
              <a:t> не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ль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150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лей,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ак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х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30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ак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"Имя</a:t>
            </a:r>
            <a:r>
              <a:rPr sz="2800" spc="-5" dirty="0">
                <a:latin typeface="Constantia"/>
                <a:cs typeface="Constantia"/>
              </a:rPr>
              <a:t>"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"</a:t>
            </a:r>
            <a:r>
              <a:rPr sz="2800" spc="3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с",</a:t>
            </a:r>
            <a:r>
              <a:rPr sz="2800" spc="-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"</a:t>
            </a:r>
            <a:r>
              <a:rPr sz="2800" spc="-9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омер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65" dirty="0">
                <a:latin typeface="Constantia"/>
                <a:cs typeface="Constantia"/>
              </a:rPr>
              <a:t>Т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лефо</a:t>
            </a:r>
            <a:r>
              <a:rPr sz="2800" spc="-15" dirty="0">
                <a:latin typeface="Constantia"/>
                <a:cs typeface="Constantia"/>
              </a:rPr>
              <a:t>на"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10" dirty="0">
                <a:latin typeface="Constantia"/>
                <a:cs typeface="Constantia"/>
              </a:rPr>
              <a:t> з</a:t>
            </a:r>
            <a:r>
              <a:rPr sz="2800" spc="-90" dirty="0">
                <a:latin typeface="Constantia"/>
                <a:cs typeface="Constantia"/>
              </a:rPr>
              <a:t>а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ем,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20" dirty="0">
                <a:latin typeface="Constantia"/>
                <a:cs typeface="Constantia"/>
              </a:rPr>
              <a:t>ж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ть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кнопку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"</a:t>
            </a:r>
            <a:r>
              <a:rPr sz="2800" spc="-4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обавить"</a:t>
            </a:r>
            <a:r>
              <a:rPr sz="2800" spc="6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"</a:t>
            </a:r>
            <a:r>
              <a:rPr sz="2800" b="1" spc="-80" dirty="0">
                <a:latin typeface="Constantia"/>
                <a:cs typeface="Constantia"/>
              </a:rPr>
              <a:t>П</a:t>
            </a:r>
            <a:r>
              <a:rPr sz="2800" b="1" spc="-20" dirty="0">
                <a:latin typeface="Constantia"/>
                <a:cs typeface="Constantia"/>
              </a:rPr>
              <a:t>ричина</a:t>
            </a:r>
            <a:r>
              <a:rPr sz="2800" spc="-10" dirty="0">
                <a:latin typeface="Constantia"/>
                <a:cs typeface="Constantia"/>
              </a:rPr>
              <a:t>".</a:t>
            </a:r>
            <a:r>
              <a:rPr sz="2800" spc="40" dirty="0">
                <a:latin typeface="Constantia"/>
                <a:cs typeface="Constantia"/>
              </a:rPr>
              <a:t> </a:t>
            </a:r>
            <a:r>
              <a:rPr sz="2800" spc="-85" dirty="0">
                <a:latin typeface="Constantia"/>
                <a:cs typeface="Constantia"/>
              </a:rPr>
              <a:t>П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ле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20" dirty="0">
                <a:latin typeface="Constantia"/>
                <a:cs typeface="Constantia"/>
              </a:rPr>
              <a:t>ж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тия кнопки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"</a:t>
            </a:r>
            <a:r>
              <a:rPr sz="2800" spc="-4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обавить",</a:t>
            </a:r>
            <a:r>
              <a:rPr sz="2800" spc="-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си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ема</a:t>
            </a:r>
            <a:r>
              <a:rPr sz="2800" spc="-180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оба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я</a:t>
            </a:r>
            <a:r>
              <a:rPr sz="2800" spc="-15" dirty="0">
                <a:latin typeface="Constantia"/>
                <a:cs typeface="Constantia"/>
              </a:rPr>
              <a:t>ет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клиен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ба</a:t>
            </a:r>
            <a:r>
              <a:rPr sz="2800" spc="-40" dirty="0">
                <a:latin typeface="Constantia"/>
                <a:cs typeface="Constantia"/>
              </a:rPr>
              <a:t>з</a:t>
            </a:r>
            <a:r>
              <a:rPr sz="2800" spc="-15" dirty="0">
                <a:latin typeface="Constantia"/>
                <a:cs typeface="Constantia"/>
              </a:rPr>
              <a:t>у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данны</a:t>
            </a:r>
            <a:r>
              <a:rPr sz="2800" spc="-15" dirty="0">
                <a:latin typeface="Constantia"/>
                <a:cs typeface="Constantia"/>
              </a:rPr>
              <a:t>х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 по</a:t>
            </a:r>
            <a:r>
              <a:rPr sz="2800" spc="-25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азывает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номер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25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ране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"</a:t>
            </a:r>
            <a:r>
              <a:rPr sz="2800" b="1" spc="-20" dirty="0">
                <a:latin typeface="Constantia"/>
                <a:cs typeface="Constantia"/>
              </a:rPr>
              <a:t>Сле</a:t>
            </a:r>
            <a:r>
              <a:rPr sz="2800" b="1" spc="-60" dirty="0">
                <a:latin typeface="Constantia"/>
                <a:cs typeface="Constantia"/>
              </a:rPr>
              <a:t>д</a:t>
            </a:r>
            <a:r>
              <a:rPr sz="2800" b="1" spc="-15" dirty="0">
                <a:latin typeface="Constantia"/>
                <a:cs typeface="Constantia"/>
              </a:rPr>
              <a:t>ст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20" dirty="0">
                <a:latin typeface="Constantia"/>
                <a:cs typeface="Constantia"/>
              </a:rPr>
              <a:t>ие</a:t>
            </a:r>
            <a:r>
              <a:rPr sz="2800" spc="-10" dirty="0">
                <a:latin typeface="Constantia"/>
                <a:cs typeface="Constantia"/>
              </a:rPr>
              <a:t>".</a:t>
            </a:r>
            <a:endParaRPr sz="28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0"/>
            <a:ext cx="10774680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5355" algn="l"/>
                <a:tab pos="3306445" algn="l"/>
                <a:tab pos="5525135" algn="l"/>
                <a:tab pos="6829425" algn="l"/>
                <a:tab pos="8552180" algn="l"/>
              </a:tabLst>
            </a:pPr>
            <a:r>
              <a:rPr sz="4500" b="1" dirty="0">
                <a:latin typeface="Calibri"/>
                <a:cs typeface="Calibri"/>
              </a:rPr>
              <a:t>Техники	тест	дизайна	(Test	Design	Technics)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322603"/>
            <a:ext cx="10407650" cy="5451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5420" marR="6350">
              <a:lnSpc>
                <a:spcPct val="100000"/>
              </a:lnSpc>
            </a:pPr>
            <a:r>
              <a:rPr sz="3200" b="1" spc="-45" dirty="0">
                <a:latin typeface="Constantia"/>
                <a:cs typeface="Constantia"/>
              </a:rPr>
              <a:t>П</a:t>
            </a:r>
            <a:r>
              <a:rPr sz="3200" b="1" dirty="0">
                <a:latin typeface="Constantia"/>
                <a:cs typeface="Constantia"/>
              </a:rPr>
              <a:t>ре</a:t>
            </a:r>
            <a:r>
              <a:rPr sz="3200" b="1" spc="10" dirty="0">
                <a:latin typeface="Constantia"/>
                <a:cs typeface="Constantia"/>
              </a:rPr>
              <a:t>д</a:t>
            </a:r>
            <a:r>
              <a:rPr sz="3200" b="1" dirty="0">
                <a:latin typeface="Constantia"/>
                <a:cs typeface="Constantia"/>
              </a:rPr>
              <a:t>у</a:t>
            </a:r>
            <a:r>
              <a:rPr sz="3200" b="1" spc="-65" dirty="0">
                <a:latin typeface="Constantia"/>
                <a:cs typeface="Constantia"/>
              </a:rPr>
              <a:t>г</a:t>
            </a:r>
            <a:r>
              <a:rPr sz="3200" b="1" dirty="0">
                <a:latin typeface="Constantia"/>
                <a:cs typeface="Constantia"/>
              </a:rPr>
              <a:t>ад</a:t>
            </a:r>
            <a:r>
              <a:rPr sz="3200" b="1" spc="10" dirty="0">
                <a:latin typeface="Constantia"/>
                <a:cs typeface="Constantia"/>
              </a:rPr>
              <a:t>ы</a:t>
            </a:r>
            <a:r>
              <a:rPr sz="3200" b="1" dirty="0">
                <a:latin typeface="Constantia"/>
                <a:cs typeface="Constantia"/>
              </a:rPr>
              <a:t>вание</a:t>
            </a:r>
            <a:r>
              <a:rPr sz="3200" b="1" spc="-200" dirty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ошибки</a:t>
            </a:r>
            <a:r>
              <a:rPr sz="3200" b="1" spc="1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(</a:t>
            </a:r>
            <a:r>
              <a:rPr sz="3200" b="1" spc="-5" dirty="0">
                <a:latin typeface="Constantia"/>
                <a:cs typeface="Constantia"/>
              </a:rPr>
              <a:t>Er</a:t>
            </a:r>
            <a:r>
              <a:rPr sz="3200" b="1" spc="-45" dirty="0">
                <a:latin typeface="Constantia"/>
                <a:cs typeface="Constantia"/>
              </a:rPr>
              <a:t>r</a:t>
            </a:r>
            <a:r>
              <a:rPr sz="3200" b="1" dirty="0">
                <a:latin typeface="Constantia"/>
                <a:cs typeface="Constantia"/>
              </a:rPr>
              <a:t>or</a:t>
            </a:r>
            <a:r>
              <a:rPr sz="3200" b="1" spc="-140" dirty="0">
                <a:latin typeface="Constantia"/>
                <a:cs typeface="Constantia"/>
              </a:rPr>
              <a:t> </a:t>
            </a:r>
            <a:r>
              <a:rPr sz="3200" b="1" spc="-5" dirty="0">
                <a:latin typeface="Constantia"/>
                <a:cs typeface="Constantia"/>
              </a:rPr>
              <a:t>Guessin</a:t>
            </a:r>
            <a:r>
              <a:rPr sz="3200" b="1" dirty="0">
                <a:latin typeface="Constantia"/>
                <a:cs typeface="Constantia"/>
              </a:rPr>
              <a:t>g</a:t>
            </a:r>
            <a:r>
              <a:rPr sz="3200" b="1" spc="15" dirty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-</a:t>
            </a:r>
            <a:r>
              <a:rPr sz="3200" b="1" spc="-5" dirty="0">
                <a:latin typeface="Constantia"/>
                <a:cs typeface="Constantia"/>
              </a:rPr>
              <a:t> </a:t>
            </a:r>
            <a:r>
              <a:rPr sz="3200" b="1" spc="-60" dirty="0">
                <a:latin typeface="Constantia"/>
                <a:cs typeface="Constantia"/>
              </a:rPr>
              <a:t>E</a:t>
            </a:r>
            <a:r>
              <a:rPr sz="3200" b="1" spc="5" dirty="0">
                <a:latin typeface="Constantia"/>
                <a:cs typeface="Constantia"/>
              </a:rPr>
              <a:t>G</a:t>
            </a:r>
            <a:r>
              <a:rPr sz="3200" dirty="0">
                <a:latin typeface="Constantia"/>
                <a:cs typeface="Constantia"/>
              </a:rPr>
              <a:t>).</a:t>
            </a:r>
            <a:r>
              <a:rPr sz="3200" spc="-85" dirty="0">
                <a:latin typeface="Constantia"/>
                <a:cs typeface="Constantia"/>
              </a:rPr>
              <a:t> </a:t>
            </a:r>
            <a:r>
              <a:rPr sz="3200" spc="-27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ест анали</a:t>
            </a:r>
            <a:r>
              <a:rPr sz="3200" spc="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ик</a:t>
            </a:r>
            <a:r>
              <a:rPr sz="3200" spc="-14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исп</a:t>
            </a:r>
            <a:r>
              <a:rPr sz="3200" spc="-150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</a:t>
            </a:r>
            <a:r>
              <a:rPr sz="3200" spc="-40" dirty="0">
                <a:latin typeface="Constantia"/>
                <a:cs typeface="Constantia"/>
              </a:rPr>
              <a:t>ь</a:t>
            </a:r>
            <a:r>
              <a:rPr sz="3200" spc="-25" dirty="0">
                <a:latin typeface="Constantia"/>
                <a:cs typeface="Constantia"/>
              </a:rPr>
              <a:t>з</a:t>
            </a:r>
            <a:r>
              <a:rPr sz="3200" spc="-80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ет</a:t>
            </a:r>
            <a:r>
              <a:rPr sz="3200" spc="-18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свои</a:t>
            </a:r>
            <a:r>
              <a:rPr sz="3200" spc="-1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знания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сис</a:t>
            </a:r>
            <a:r>
              <a:rPr sz="3200" spc="-3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емы</a:t>
            </a:r>
            <a:r>
              <a:rPr sz="3200" spc="-10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 спо</a:t>
            </a:r>
            <a:r>
              <a:rPr sz="3200" spc="-60" dirty="0">
                <a:latin typeface="Constantia"/>
                <a:cs typeface="Constantia"/>
              </a:rPr>
              <a:t>с</a:t>
            </a:r>
            <a:r>
              <a:rPr sz="3200" dirty="0">
                <a:latin typeface="Constantia"/>
                <a:cs typeface="Constantia"/>
              </a:rPr>
              <a:t>обность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к</a:t>
            </a:r>
            <a:r>
              <a:rPr sz="3200" spc="-12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ин</a:t>
            </a:r>
            <a:r>
              <a:rPr sz="3200" spc="-3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ерпре</a:t>
            </a:r>
            <a:r>
              <a:rPr sz="3200" spc="-3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ации</a:t>
            </a:r>
            <a:r>
              <a:rPr sz="3200" spc="-204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специфика</a:t>
            </a:r>
            <a:r>
              <a:rPr sz="3200" spc="-10" dirty="0">
                <a:latin typeface="Constantia"/>
                <a:cs typeface="Constantia"/>
              </a:rPr>
              <a:t>ц</a:t>
            </a:r>
            <a:r>
              <a:rPr sz="3200" dirty="0">
                <a:latin typeface="Constantia"/>
                <a:cs typeface="Constantia"/>
              </a:rPr>
              <a:t>ии,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ч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обы "пред</a:t>
            </a:r>
            <a:r>
              <a:rPr sz="3200" spc="10" dirty="0">
                <a:latin typeface="Constantia"/>
                <a:cs typeface="Constantia"/>
              </a:rPr>
              <a:t>у</a:t>
            </a:r>
            <a:r>
              <a:rPr sz="3200" spc="-65" dirty="0">
                <a:latin typeface="Constantia"/>
                <a:cs typeface="Constantia"/>
              </a:rPr>
              <a:t>г</a:t>
            </a:r>
            <a:r>
              <a:rPr sz="3200" dirty="0">
                <a:latin typeface="Constantia"/>
                <a:cs typeface="Constantia"/>
              </a:rPr>
              <a:t>ад</a:t>
            </a:r>
            <a:r>
              <a:rPr sz="3200" spc="-75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ть"</a:t>
            </a:r>
            <a:r>
              <a:rPr sz="3200" spc="-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при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каких</a:t>
            </a:r>
            <a:r>
              <a:rPr sz="3200" spc="-95" dirty="0">
                <a:latin typeface="Constantia"/>
                <a:cs typeface="Constantia"/>
              </a:rPr>
              <a:t> </a:t>
            </a:r>
            <a:r>
              <a:rPr sz="3200" spc="-50" dirty="0">
                <a:latin typeface="Constantia"/>
                <a:cs typeface="Constantia"/>
              </a:rPr>
              <a:t>в</a:t>
            </a:r>
            <a:r>
              <a:rPr sz="3200" spc="-75" dirty="0">
                <a:latin typeface="Constantia"/>
                <a:cs typeface="Constantia"/>
              </a:rPr>
              <a:t>х</a:t>
            </a:r>
            <a:r>
              <a:rPr sz="3200" spc="-10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дных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spc="-65" dirty="0">
                <a:latin typeface="Constantia"/>
                <a:cs typeface="Constantia"/>
              </a:rPr>
              <a:t>у</a:t>
            </a:r>
            <a:r>
              <a:rPr sz="3200" spc="-35" dirty="0">
                <a:latin typeface="Constantia"/>
                <a:cs typeface="Constantia"/>
              </a:rPr>
              <a:t>с</a:t>
            </a:r>
            <a:r>
              <a:rPr sz="3200" dirty="0">
                <a:latin typeface="Constantia"/>
                <a:cs typeface="Constantia"/>
              </a:rPr>
              <a:t>ловиях</a:t>
            </a:r>
            <a:r>
              <a:rPr sz="3200" spc="-17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сис</a:t>
            </a:r>
            <a:r>
              <a:rPr sz="3200" spc="-3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ема м</a:t>
            </a:r>
            <a:r>
              <a:rPr sz="3200" spc="-75" dirty="0">
                <a:latin typeface="Constantia"/>
                <a:cs typeface="Constantia"/>
              </a:rPr>
              <a:t>о</a:t>
            </a:r>
            <a:r>
              <a:rPr sz="3200" spc="-50" dirty="0">
                <a:latin typeface="Constantia"/>
                <a:cs typeface="Constantia"/>
              </a:rPr>
              <a:t>ж</a:t>
            </a:r>
            <a:r>
              <a:rPr sz="3200" dirty="0">
                <a:latin typeface="Constantia"/>
                <a:cs typeface="Constantia"/>
              </a:rPr>
              <a:t>ет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выд</a:t>
            </a:r>
            <a:r>
              <a:rPr sz="3200" spc="-7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ть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оши</a:t>
            </a:r>
            <a:r>
              <a:rPr sz="3200" spc="5" dirty="0">
                <a:latin typeface="Constantia"/>
                <a:cs typeface="Constantia"/>
              </a:rPr>
              <a:t>б</a:t>
            </a:r>
            <a:r>
              <a:rPr sz="3200" dirty="0">
                <a:latin typeface="Constantia"/>
                <a:cs typeface="Constantia"/>
              </a:rPr>
              <a:t>к</a:t>
            </a:r>
            <a:r>
              <a:rPr sz="3200" spc="-305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.</a:t>
            </a:r>
            <a:endParaRPr sz="32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25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spc="-45" dirty="0">
                <a:latin typeface="Constantia"/>
                <a:cs typeface="Constantia"/>
              </a:rPr>
              <a:t>П</a:t>
            </a:r>
            <a:r>
              <a:rPr sz="3200" dirty="0">
                <a:latin typeface="Constantia"/>
                <a:cs typeface="Constantia"/>
              </a:rPr>
              <a:t>риме</a:t>
            </a:r>
            <a:r>
              <a:rPr sz="3200" spc="-110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.</a:t>
            </a:r>
            <a:endParaRPr sz="3200">
              <a:latin typeface="Constantia"/>
              <a:cs typeface="Constantia"/>
            </a:endParaRPr>
          </a:p>
          <a:p>
            <a:pPr marL="12700" marR="48895">
              <a:lnSpc>
                <a:spcPct val="100000"/>
              </a:lnSpc>
              <a:spcBef>
                <a:spcPts val="2005"/>
              </a:spcBef>
            </a:pPr>
            <a:r>
              <a:rPr sz="3200" dirty="0">
                <a:latin typeface="Constantia"/>
                <a:cs typeface="Constantia"/>
              </a:rPr>
              <a:t>Специф</a:t>
            </a:r>
            <a:r>
              <a:rPr sz="3200" spc="-10" dirty="0">
                <a:latin typeface="Constantia"/>
                <a:cs typeface="Constantia"/>
              </a:rPr>
              <a:t>и</a:t>
            </a:r>
            <a:r>
              <a:rPr sz="3200" dirty="0">
                <a:latin typeface="Constantia"/>
                <a:cs typeface="Constantia"/>
              </a:rPr>
              <a:t>ка</a:t>
            </a:r>
            <a:r>
              <a:rPr sz="3200" spc="-10" dirty="0">
                <a:latin typeface="Constantia"/>
                <a:cs typeface="Constantia"/>
              </a:rPr>
              <a:t>ц</a:t>
            </a:r>
            <a:r>
              <a:rPr sz="3200" dirty="0">
                <a:latin typeface="Constantia"/>
                <a:cs typeface="Constantia"/>
              </a:rPr>
              <a:t>ия</a:t>
            </a:r>
            <a:r>
              <a:rPr sz="3200" spc="-100" dirty="0">
                <a:latin typeface="Constantia"/>
                <a:cs typeface="Constantia"/>
              </a:rPr>
              <a:t> </a:t>
            </a:r>
            <a:r>
              <a:rPr sz="3200" spc="-70" dirty="0">
                <a:latin typeface="Constantia"/>
                <a:cs typeface="Constantia"/>
              </a:rPr>
              <a:t>г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0" dirty="0">
                <a:latin typeface="Constantia"/>
                <a:cs typeface="Constantia"/>
              </a:rPr>
              <a:t>в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ит:</a:t>
            </a:r>
            <a:r>
              <a:rPr sz="3200" spc="-2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"п</a:t>
            </a:r>
            <a:r>
              <a:rPr sz="3200" spc="-15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</a:t>
            </a:r>
            <a:r>
              <a:rPr sz="3200" spc="-45" dirty="0">
                <a:latin typeface="Constantia"/>
                <a:cs typeface="Constantia"/>
              </a:rPr>
              <a:t>ь</a:t>
            </a:r>
            <a:r>
              <a:rPr sz="3200" spc="-25" dirty="0">
                <a:latin typeface="Constantia"/>
                <a:cs typeface="Constantia"/>
              </a:rPr>
              <a:t>з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0" dirty="0">
                <a:latin typeface="Constantia"/>
                <a:cs typeface="Constantia"/>
              </a:rPr>
              <a:t>в</a:t>
            </a:r>
            <a:r>
              <a:rPr sz="3200" spc="-75" dirty="0">
                <a:latin typeface="Constantia"/>
                <a:cs typeface="Constantia"/>
              </a:rPr>
              <a:t>а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spc="-50" dirty="0">
                <a:latin typeface="Constantia"/>
                <a:cs typeface="Constantia"/>
              </a:rPr>
              <a:t>е</a:t>
            </a:r>
            <a:r>
              <a:rPr sz="3200" dirty="0">
                <a:latin typeface="Constantia"/>
                <a:cs typeface="Constantia"/>
              </a:rPr>
              <a:t>ль</a:t>
            </a:r>
            <a:r>
              <a:rPr sz="3200" spc="-229" dirty="0">
                <a:latin typeface="Constantia"/>
                <a:cs typeface="Constantia"/>
              </a:rPr>
              <a:t> </a:t>
            </a:r>
            <a:r>
              <a:rPr sz="3200" spc="-40" dirty="0">
                <a:latin typeface="Constantia"/>
                <a:cs typeface="Constantia"/>
              </a:rPr>
              <a:t>д</a:t>
            </a:r>
            <a:r>
              <a:rPr sz="3200" spc="-15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</a:t>
            </a:r>
            <a:r>
              <a:rPr sz="3200" spc="-55" dirty="0">
                <a:latin typeface="Constantia"/>
                <a:cs typeface="Constantia"/>
              </a:rPr>
              <a:t>ж</a:t>
            </a:r>
            <a:r>
              <a:rPr sz="3200" dirty="0">
                <a:latin typeface="Constantia"/>
                <a:cs typeface="Constantia"/>
              </a:rPr>
              <a:t>ен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ввести 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spc="-10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д".</a:t>
            </a:r>
            <a:r>
              <a:rPr sz="3200" spc="-60" dirty="0">
                <a:latin typeface="Constantia"/>
                <a:cs typeface="Constantia"/>
              </a:rPr>
              <a:t> </a:t>
            </a:r>
            <a:r>
              <a:rPr sz="3200" spc="-27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ест</a:t>
            </a:r>
            <a:r>
              <a:rPr sz="3200" spc="-17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аналитик,</a:t>
            </a:r>
            <a:r>
              <a:rPr sz="3200" spc="-65" dirty="0">
                <a:latin typeface="Constantia"/>
                <a:cs typeface="Constantia"/>
              </a:rPr>
              <a:t> </a:t>
            </a:r>
            <a:r>
              <a:rPr sz="3200" spc="-45" dirty="0">
                <a:latin typeface="Constantia"/>
                <a:cs typeface="Constantia"/>
              </a:rPr>
              <a:t>б</a:t>
            </a:r>
            <a:r>
              <a:rPr sz="3200" spc="-140" dirty="0">
                <a:latin typeface="Constantia"/>
                <a:cs typeface="Constantia"/>
              </a:rPr>
              <a:t>у</a:t>
            </a:r>
            <a:r>
              <a:rPr sz="3200" spc="-35" dirty="0">
                <a:latin typeface="Constantia"/>
                <a:cs typeface="Constantia"/>
              </a:rPr>
              <a:t>д</a:t>
            </a:r>
            <a:r>
              <a:rPr sz="3200" dirty="0">
                <a:latin typeface="Constantia"/>
                <a:cs typeface="Constantia"/>
              </a:rPr>
              <a:t>ет</a:t>
            </a:r>
            <a:r>
              <a:rPr sz="3200" spc="-19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ду</a:t>
            </a:r>
            <a:r>
              <a:rPr sz="3200" spc="5" dirty="0">
                <a:latin typeface="Constantia"/>
                <a:cs typeface="Constantia"/>
              </a:rPr>
              <a:t>м</a:t>
            </a:r>
            <a:r>
              <a:rPr sz="3200" spc="-75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ть:</a:t>
            </a:r>
            <a:r>
              <a:rPr sz="3200" spc="-3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"</a:t>
            </a:r>
            <a:r>
              <a:rPr sz="3200" spc="-75" dirty="0">
                <a:latin typeface="Constantia"/>
                <a:cs typeface="Constantia"/>
              </a:rPr>
              <a:t>Ч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spc="-80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,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е</a:t>
            </a:r>
            <a:r>
              <a:rPr sz="3200" spc="-40" dirty="0">
                <a:latin typeface="Constantia"/>
                <a:cs typeface="Constantia"/>
              </a:rPr>
              <a:t>с</a:t>
            </a:r>
            <a:r>
              <a:rPr sz="3200" dirty="0">
                <a:latin typeface="Constantia"/>
                <a:cs typeface="Constantia"/>
              </a:rPr>
              <a:t>ли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я</a:t>
            </a:r>
            <a:r>
              <a:rPr sz="3200" spc="-10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не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введу 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spc="-10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д?", "</a:t>
            </a:r>
            <a:r>
              <a:rPr sz="3200" spc="-75" dirty="0">
                <a:latin typeface="Constantia"/>
                <a:cs typeface="Constantia"/>
              </a:rPr>
              <a:t>Ч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spc="-80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,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е</a:t>
            </a:r>
            <a:r>
              <a:rPr sz="3200" spc="-40" dirty="0">
                <a:latin typeface="Constantia"/>
                <a:cs typeface="Constantia"/>
              </a:rPr>
              <a:t>с</a:t>
            </a:r>
            <a:r>
              <a:rPr sz="3200" dirty="0">
                <a:latin typeface="Constantia"/>
                <a:cs typeface="Constantia"/>
              </a:rPr>
              <a:t>ли</a:t>
            </a:r>
            <a:r>
              <a:rPr sz="3200" spc="-16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я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введу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неправиль</a:t>
            </a:r>
            <a:r>
              <a:rPr sz="3200" spc="-1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ый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spc="-10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д?</a:t>
            </a:r>
            <a:r>
              <a:rPr sz="3200" spc="-1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",</a:t>
            </a:r>
            <a:r>
              <a:rPr sz="3200" spc="-5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spc="-204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.</a:t>
            </a:r>
            <a:r>
              <a:rPr sz="3200" spc="-114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д.</a:t>
            </a:r>
            <a:r>
              <a:rPr sz="3200" spc="-60" dirty="0">
                <a:latin typeface="Constantia"/>
                <a:cs typeface="Constantia"/>
              </a:rPr>
              <a:t> </a:t>
            </a:r>
            <a:r>
              <a:rPr sz="3200" spc="-27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.е. </a:t>
            </a:r>
            <a:r>
              <a:rPr sz="3200" spc="-45" dirty="0">
                <a:latin typeface="Constantia"/>
                <a:cs typeface="Constantia"/>
              </a:rPr>
              <a:t>б</a:t>
            </a:r>
            <a:r>
              <a:rPr sz="3200" spc="-140" dirty="0">
                <a:latin typeface="Constantia"/>
                <a:cs typeface="Constantia"/>
              </a:rPr>
              <a:t>у</a:t>
            </a:r>
            <a:r>
              <a:rPr sz="3200" spc="-35" dirty="0">
                <a:latin typeface="Constantia"/>
                <a:cs typeface="Constantia"/>
              </a:rPr>
              <a:t>д</a:t>
            </a:r>
            <a:r>
              <a:rPr sz="3200" dirty="0">
                <a:latin typeface="Constantia"/>
                <a:cs typeface="Constantia"/>
              </a:rPr>
              <a:t>ет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преду</a:t>
            </a:r>
            <a:r>
              <a:rPr sz="3200" spc="-65" dirty="0">
                <a:latin typeface="Constantia"/>
                <a:cs typeface="Constantia"/>
              </a:rPr>
              <a:t>г</a:t>
            </a:r>
            <a:r>
              <a:rPr sz="3200" dirty="0">
                <a:latin typeface="Constantia"/>
                <a:cs typeface="Constantia"/>
              </a:rPr>
              <a:t>адыв</a:t>
            </a:r>
            <a:r>
              <a:rPr sz="3200" spc="-8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ть</a:t>
            </a:r>
            <a:r>
              <a:rPr sz="3200" spc="-19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ошибк</a:t>
            </a:r>
            <a:r>
              <a:rPr sz="3200" spc="-305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.</a:t>
            </a:r>
            <a:endParaRPr sz="32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0"/>
            <a:ext cx="10774680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205355" algn="l"/>
                <a:tab pos="3306445" algn="l"/>
                <a:tab pos="5525135" algn="l"/>
                <a:tab pos="6829425" algn="l"/>
                <a:tab pos="8552180" algn="l"/>
              </a:tabLst>
            </a:pPr>
            <a:r>
              <a:rPr sz="4500" b="1" dirty="0">
                <a:latin typeface="Calibri"/>
                <a:cs typeface="Calibri"/>
              </a:rPr>
              <a:t>Техники	тест	дизайна	(Test	Design	Technics)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268374"/>
            <a:ext cx="10774680" cy="427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>
              <a:lnSpc>
                <a:spcPct val="100000"/>
              </a:lnSpc>
            </a:pPr>
            <a:r>
              <a:rPr sz="3600" b="1" spc="-75" dirty="0">
                <a:latin typeface="Constantia"/>
                <a:cs typeface="Constantia"/>
              </a:rPr>
              <a:t>И</a:t>
            </a:r>
            <a:r>
              <a:rPr sz="3600" b="1" dirty="0">
                <a:latin typeface="Constantia"/>
                <a:cs typeface="Constantia"/>
              </a:rPr>
              <a:t>счерпы</a:t>
            </a:r>
            <a:r>
              <a:rPr sz="3600" b="1" spc="15" dirty="0">
                <a:latin typeface="Constantia"/>
                <a:cs typeface="Constantia"/>
              </a:rPr>
              <a:t>в</a:t>
            </a:r>
            <a:r>
              <a:rPr sz="3600" b="1" dirty="0">
                <a:latin typeface="Constantia"/>
                <a:cs typeface="Constantia"/>
              </a:rPr>
              <a:t>аю</a:t>
            </a:r>
            <a:r>
              <a:rPr sz="3600" b="1" spc="-35" dirty="0">
                <a:latin typeface="Constantia"/>
                <a:cs typeface="Constantia"/>
              </a:rPr>
              <a:t>щ</a:t>
            </a:r>
            <a:r>
              <a:rPr sz="3600" b="1" dirty="0">
                <a:latin typeface="Constantia"/>
                <a:cs typeface="Constantia"/>
              </a:rPr>
              <a:t>ее</a:t>
            </a:r>
            <a:r>
              <a:rPr sz="3600" b="1" spc="-150" dirty="0">
                <a:latin typeface="Constantia"/>
                <a:cs typeface="Constantia"/>
              </a:rPr>
              <a:t> </a:t>
            </a:r>
            <a:r>
              <a:rPr sz="3600" b="1" spc="-35" dirty="0">
                <a:latin typeface="Constantia"/>
                <a:cs typeface="Constantia"/>
              </a:rPr>
              <a:t>т</a:t>
            </a:r>
            <a:r>
              <a:rPr sz="3600" b="1" dirty="0">
                <a:latin typeface="Constantia"/>
                <a:cs typeface="Constantia"/>
              </a:rPr>
              <a:t>естир</a:t>
            </a:r>
            <a:r>
              <a:rPr sz="3600" b="1" spc="5" dirty="0">
                <a:latin typeface="Constantia"/>
                <a:cs typeface="Constantia"/>
              </a:rPr>
              <a:t>о</a:t>
            </a:r>
            <a:r>
              <a:rPr sz="3600" b="1" dirty="0">
                <a:latin typeface="Constantia"/>
                <a:cs typeface="Constantia"/>
              </a:rPr>
              <a:t>в</a:t>
            </a:r>
            <a:r>
              <a:rPr sz="3600" b="1" spc="10" dirty="0">
                <a:latin typeface="Constantia"/>
                <a:cs typeface="Constantia"/>
              </a:rPr>
              <a:t>а</a:t>
            </a:r>
            <a:r>
              <a:rPr sz="3600" b="1" dirty="0">
                <a:latin typeface="Constantia"/>
                <a:cs typeface="Constantia"/>
              </a:rPr>
              <a:t>ние </a:t>
            </a:r>
            <a:r>
              <a:rPr sz="3600" spc="-15" dirty="0">
                <a:latin typeface="Constantia"/>
                <a:cs typeface="Constantia"/>
              </a:rPr>
              <a:t>(</a:t>
            </a:r>
            <a:r>
              <a:rPr sz="3600" b="1" spc="-25" dirty="0">
                <a:latin typeface="Constantia"/>
                <a:cs typeface="Constantia"/>
              </a:rPr>
              <a:t>Exhaust</a:t>
            </a:r>
            <a:r>
              <a:rPr sz="3600" b="1" spc="-60" dirty="0">
                <a:latin typeface="Constantia"/>
                <a:cs typeface="Constantia"/>
              </a:rPr>
              <a:t>i</a:t>
            </a:r>
            <a:r>
              <a:rPr sz="3600" b="1" spc="-90" dirty="0">
                <a:latin typeface="Constantia"/>
                <a:cs typeface="Constantia"/>
              </a:rPr>
              <a:t>v</a:t>
            </a:r>
            <a:r>
              <a:rPr sz="3600" b="1" spc="-20" dirty="0">
                <a:latin typeface="Constantia"/>
                <a:cs typeface="Constantia"/>
              </a:rPr>
              <a:t>e</a:t>
            </a:r>
            <a:r>
              <a:rPr sz="3600" b="1" spc="-10" dirty="0">
                <a:latin typeface="Constantia"/>
                <a:cs typeface="Constantia"/>
              </a:rPr>
              <a:t> </a:t>
            </a:r>
            <a:r>
              <a:rPr sz="3600" b="1" spc="-315" dirty="0">
                <a:latin typeface="Constantia"/>
                <a:cs typeface="Constantia"/>
              </a:rPr>
              <a:t>T</a:t>
            </a:r>
            <a:r>
              <a:rPr sz="3600" b="1" spc="-20" dirty="0">
                <a:latin typeface="Constantia"/>
                <a:cs typeface="Constantia"/>
              </a:rPr>
              <a:t>esting</a:t>
            </a:r>
            <a:r>
              <a:rPr sz="3600" b="1" spc="-25" dirty="0">
                <a:latin typeface="Constantia"/>
                <a:cs typeface="Constantia"/>
              </a:rPr>
              <a:t> </a:t>
            </a:r>
            <a:r>
              <a:rPr sz="3600" b="1" spc="-15" dirty="0">
                <a:latin typeface="Constantia"/>
                <a:cs typeface="Constantia"/>
              </a:rPr>
              <a:t>-</a:t>
            </a:r>
            <a:r>
              <a:rPr sz="3600" b="1" dirty="0">
                <a:latin typeface="Constantia"/>
                <a:cs typeface="Constantia"/>
              </a:rPr>
              <a:t> E</a:t>
            </a:r>
            <a:r>
              <a:rPr sz="3600" b="1" spc="-5" dirty="0">
                <a:latin typeface="Constantia"/>
                <a:cs typeface="Constantia"/>
              </a:rPr>
              <a:t>T</a:t>
            </a:r>
            <a:r>
              <a:rPr sz="3600" dirty="0">
                <a:latin typeface="Constantia"/>
                <a:cs typeface="Constantia"/>
              </a:rPr>
              <a:t>). </a:t>
            </a:r>
            <a:r>
              <a:rPr sz="3600" spc="-55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райний</a:t>
            </a:r>
            <a:r>
              <a:rPr sz="3600" spc="-135" dirty="0">
                <a:latin typeface="Constantia"/>
                <a:cs typeface="Constantia"/>
              </a:rPr>
              <a:t> </a:t>
            </a:r>
            <a:r>
              <a:rPr sz="3600" spc="-4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лучай,</a:t>
            </a:r>
            <a:r>
              <a:rPr sz="3600" spc="-30" dirty="0">
                <a:latin typeface="Constantia"/>
                <a:cs typeface="Constantia"/>
              </a:rPr>
              <a:t> 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204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да</a:t>
            </a:r>
            <a:r>
              <a:rPr sz="3600" spc="-16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прове</a:t>
            </a:r>
            <a:r>
              <a:rPr sz="3600" spc="-75" dirty="0">
                <a:latin typeface="Constantia"/>
                <a:cs typeface="Constantia"/>
              </a:rPr>
              <a:t>р</a:t>
            </a:r>
            <a:r>
              <a:rPr sz="3600" dirty="0">
                <a:latin typeface="Constantia"/>
                <a:cs typeface="Constantia"/>
              </a:rPr>
              <a:t>яю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ся в</a:t>
            </a:r>
            <a:r>
              <a:rPr sz="3600" spc="-65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13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</a:t>
            </a:r>
            <a:r>
              <a:rPr sz="3600" spc="-5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зм</a:t>
            </a:r>
            <a:r>
              <a:rPr sz="3600" spc="-9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ж</a:t>
            </a:r>
            <a:r>
              <a:rPr sz="3600" spc="5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ые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омбинации</a:t>
            </a:r>
            <a:r>
              <a:rPr sz="3600" spc="-125" dirty="0">
                <a:latin typeface="Constantia"/>
                <a:cs typeface="Constantia"/>
              </a:rPr>
              <a:t> </a:t>
            </a:r>
            <a:r>
              <a:rPr sz="3600" spc="-45" dirty="0">
                <a:latin typeface="Constantia"/>
                <a:cs typeface="Constantia"/>
              </a:rPr>
              <a:t>в</a:t>
            </a:r>
            <a:r>
              <a:rPr sz="3600" spc="-85" dirty="0">
                <a:latin typeface="Constantia"/>
                <a:cs typeface="Constantia"/>
              </a:rPr>
              <a:t>х</a:t>
            </a:r>
            <a:r>
              <a:rPr sz="3600" spc="-114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дных</a:t>
            </a:r>
            <a:r>
              <a:rPr sz="3600" spc="-15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зн</a:t>
            </a:r>
            <a:r>
              <a:rPr sz="3600" spc="-140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ч</a:t>
            </a:r>
            <a:r>
              <a:rPr sz="3600" spc="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ний,</a:t>
            </a:r>
            <a:r>
              <a:rPr sz="3600" spc="-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 ре</a:t>
            </a:r>
            <a:r>
              <a:rPr sz="3600" spc="-20" dirty="0">
                <a:latin typeface="Constantia"/>
                <a:cs typeface="Constantia"/>
              </a:rPr>
              <a:t>з</a:t>
            </a:r>
            <a:r>
              <a:rPr sz="3600" spc="-28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л</a:t>
            </a:r>
            <a:r>
              <a:rPr sz="3600" spc="-175" dirty="0">
                <a:latin typeface="Constantia"/>
                <a:cs typeface="Constantia"/>
              </a:rPr>
              <a:t>ь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spc="-85" dirty="0">
                <a:latin typeface="Constantia"/>
                <a:cs typeface="Constantia"/>
              </a:rPr>
              <a:t>а</a:t>
            </a:r>
            <a:r>
              <a:rPr sz="3600" spc="-3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22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э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210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spc="-16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лж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8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выявить</a:t>
            </a:r>
            <a:r>
              <a:rPr sz="3600" spc="-15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</a:t>
            </a:r>
            <a:r>
              <a:rPr sz="3600" spc="-7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13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про</a:t>
            </a:r>
            <a:r>
              <a:rPr sz="3600" spc="-165" dirty="0">
                <a:latin typeface="Constantia"/>
                <a:cs typeface="Constantia"/>
              </a:rPr>
              <a:t>б</a:t>
            </a:r>
            <a:r>
              <a:rPr sz="3600" dirty="0">
                <a:latin typeface="Constantia"/>
                <a:cs typeface="Constantia"/>
              </a:rPr>
              <a:t>лем</a:t>
            </a:r>
            <a:r>
              <a:rPr sz="3600" spc="-10" dirty="0">
                <a:latin typeface="Constantia"/>
                <a:cs typeface="Constantia"/>
              </a:rPr>
              <a:t>ы</a:t>
            </a:r>
            <a:r>
              <a:rPr sz="3600" dirty="0">
                <a:latin typeface="Constantia"/>
                <a:cs typeface="Constantia"/>
              </a:rPr>
              <a:t>.</a:t>
            </a:r>
            <a:endParaRPr sz="3600">
              <a:latin typeface="Constantia"/>
              <a:cs typeface="Constantia"/>
            </a:endParaRPr>
          </a:p>
          <a:p>
            <a:pPr marL="287020" marR="1074420" indent="-274320">
              <a:lnSpc>
                <a:spcPct val="100000"/>
              </a:lnSpc>
              <a:spcBef>
                <a:spcPts val="3130"/>
              </a:spcBef>
              <a:buSzPct val="94444"/>
              <a:buFont typeface="Wingdings 2"/>
              <a:buChar char=""/>
              <a:tabLst>
                <a:tab pos="401955" algn="l"/>
              </a:tabLst>
            </a:pPr>
            <a:r>
              <a:rPr sz="3600" dirty="0">
                <a:latin typeface="Constantia"/>
                <a:cs typeface="Constantia"/>
              </a:rPr>
              <a:t>На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практи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17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примене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ие</a:t>
            </a:r>
            <a:r>
              <a:rPr sz="3600" spc="-21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э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9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3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ме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spc="-114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да</a:t>
            </a:r>
            <a:r>
              <a:rPr sz="3600" spc="-15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не пре</a:t>
            </a:r>
            <a:r>
              <a:rPr sz="3600" spc="-30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с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-105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ляе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ся</a:t>
            </a:r>
            <a:r>
              <a:rPr sz="3600" spc="-114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</a:t>
            </a:r>
            <a:r>
              <a:rPr sz="3600" spc="-4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зм</a:t>
            </a:r>
            <a:r>
              <a:rPr sz="3600" spc="-8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ж</a:t>
            </a:r>
            <a:r>
              <a:rPr sz="3600" spc="5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ым,</a:t>
            </a:r>
            <a:r>
              <a:rPr sz="3600" spc="-5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</a:t>
            </a:r>
            <a:r>
              <a:rPr sz="3600" spc="-55" dirty="0">
                <a:latin typeface="Constantia"/>
                <a:cs typeface="Constantia"/>
              </a:rPr>
              <a:t>з</a:t>
            </a:r>
            <a:r>
              <a:rPr sz="3600" dirty="0">
                <a:latin typeface="Constantia"/>
                <a:cs typeface="Constantia"/>
              </a:rPr>
              <a:t>-за</a:t>
            </a:r>
            <a:r>
              <a:rPr sz="3600" spc="-18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огромно</a:t>
            </a:r>
            <a:r>
              <a:rPr sz="3600" spc="-9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 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spc="-16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ли</a:t>
            </a:r>
            <a:r>
              <a:rPr sz="3600" spc="10" dirty="0">
                <a:latin typeface="Constantia"/>
                <a:cs typeface="Constantia"/>
              </a:rPr>
              <a:t>ч</a:t>
            </a:r>
            <a:r>
              <a:rPr sz="3600" dirty="0">
                <a:latin typeface="Constantia"/>
                <a:cs typeface="Constantia"/>
              </a:rPr>
              <a:t>ест</a:t>
            </a:r>
            <a:r>
              <a:rPr sz="3600" spc="10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spc="-40" dirty="0">
                <a:latin typeface="Constantia"/>
                <a:cs typeface="Constantia"/>
              </a:rPr>
              <a:t>в</a:t>
            </a:r>
            <a:r>
              <a:rPr sz="3600" spc="-85" dirty="0">
                <a:latin typeface="Constantia"/>
                <a:cs typeface="Constantia"/>
              </a:rPr>
              <a:t>х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ых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з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spc="-14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ч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ни</a:t>
            </a:r>
            <a:r>
              <a:rPr sz="3600" spc="5" dirty="0">
                <a:latin typeface="Constantia"/>
                <a:cs typeface="Constantia"/>
              </a:rPr>
              <a:t>й</a:t>
            </a:r>
            <a:r>
              <a:rPr sz="3600" dirty="0">
                <a:latin typeface="Constantia"/>
                <a:cs typeface="Constantia"/>
              </a:rPr>
              <a:t>.</a:t>
            </a:r>
            <a:endParaRPr sz="3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18694" rIns="0" bIns="0" rtlCol="0">
            <a:spAutoFit/>
          </a:bodyPr>
          <a:lstStyle/>
          <a:p>
            <a:pPr marL="12700">
              <a:lnSpc>
                <a:spcPts val="5830"/>
              </a:lnSpc>
            </a:pPr>
            <a:r>
              <a:rPr sz="4900" b="1" spc="-575" dirty="0">
                <a:latin typeface="Arial"/>
                <a:cs typeface="Arial"/>
              </a:rPr>
              <a:t>T</a:t>
            </a:r>
            <a:r>
              <a:rPr sz="4900" b="1" spc="-25" dirty="0">
                <a:latin typeface="Arial"/>
                <a:cs typeface="Arial"/>
              </a:rPr>
              <a:t>est</a:t>
            </a:r>
            <a:r>
              <a:rPr sz="4900" b="1" dirty="0">
                <a:latin typeface="Arial"/>
                <a:cs typeface="Arial"/>
              </a:rPr>
              <a:t> </a:t>
            </a:r>
            <a:r>
              <a:rPr sz="4900" b="1" spc="-30" dirty="0">
                <a:latin typeface="Arial"/>
                <a:cs typeface="Arial"/>
              </a:rPr>
              <a:t>Case</a:t>
            </a:r>
            <a:endParaRPr sz="4900" b="1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04315"/>
            <a:ext cx="10594975" cy="3625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3600" b="1" spc="-315" dirty="0">
                <a:latin typeface="Constantia"/>
                <a:cs typeface="Constantia"/>
              </a:rPr>
              <a:t>Т</a:t>
            </a:r>
            <a:r>
              <a:rPr sz="3600" b="1" dirty="0">
                <a:latin typeface="Constantia"/>
                <a:cs typeface="Constantia"/>
              </a:rPr>
              <a:t>ес</a:t>
            </a:r>
            <a:r>
              <a:rPr sz="3600" b="1" spc="-55" dirty="0">
                <a:latin typeface="Constantia"/>
                <a:cs typeface="Constantia"/>
              </a:rPr>
              <a:t>т</a:t>
            </a:r>
            <a:r>
              <a:rPr sz="3600" b="1" dirty="0">
                <a:latin typeface="Constantia"/>
                <a:cs typeface="Constantia"/>
              </a:rPr>
              <a:t>ов</a:t>
            </a:r>
            <a:r>
              <a:rPr sz="3600" b="1" spc="10" dirty="0">
                <a:latin typeface="Constantia"/>
                <a:cs typeface="Constantia"/>
              </a:rPr>
              <a:t>ы</a:t>
            </a:r>
            <a:r>
              <a:rPr sz="3600" b="1" dirty="0">
                <a:latin typeface="Constantia"/>
                <a:cs typeface="Constantia"/>
              </a:rPr>
              <a:t>й</a:t>
            </a:r>
            <a:r>
              <a:rPr sz="3600" b="1" spc="-130" dirty="0">
                <a:latin typeface="Constantia"/>
                <a:cs typeface="Constantia"/>
              </a:rPr>
              <a:t> </a:t>
            </a:r>
            <a:r>
              <a:rPr sz="3600" b="1" spc="-40" dirty="0">
                <a:latin typeface="Constantia"/>
                <a:cs typeface="Constantia"/>
              </a:rPr>
              <a:t>с</a:t>
            </a:r>
            <a:r>
              <a:rPr sz="3600" b="1" dirty="0">
                <a:latin typeface="Constantia"/>
                <a:cs typeface="Constantia"/>
              </a:rPr>
              <a:t>лучай</a:t>
            </a:r>
            <a:r>
              <a:rPr sz="3600" b="1" spc="-20" dirty="0">
                <a:latin typeface="Constantia"/>
                <a:cs typeface="Constantia"/>
              </a:rPr>
              <a:t> </a:t>
            </a:r>
            <a:r>
              <a:rPr sz="3600" b="1" spc="15" dirty="0">
                <a:latin typeface="Constantia"/>
                <a:cs typeface="Constantia"/>
              </a:rPr>
              <a:t>(</a:t>
            </a:r>
            <a:r>
              <a:rPr sz="3600" b="1" spc="-320" dirty="0">
                <a:latin typeface="Constantia"/>
                <a:cs typeface="Constantia"/>
              </a:rPr>
              <a:t>T</a:t>
            </a:r>
            <a:r>
              <a:rPr sz="3600" b="1" spc="-20" dirty="0">
                <a:latin typeface="Constantia"/>
                <a:cs typeface="Constantia"/>
              </a:rPr>
              <a:t>est</a:t>
            </a:r>
            <a:r>
              <a:rPr sz="3600" b="1" spc="-95" dirty="0">
                <a:latin typeface="Constantia"/>
                <a:cs typeface="Constantia"/>
              </a:rPr>
              <a:t> </a:t>
            </a:r>
            <a:r>
              <a:rPr sz="3600" b="1" spc="-20" dirty="0">
                <a:latin typeface="Constantia"/>
                <a:cs typeface="Constantia"/>
              </a:rPr>
              <a:t>Cas</a:t>
            </a:r>
            <a:r>
              <a:rPr sz="3600" b="1" spc="-25" dirty="0">
                <a:latin typeface="Constantia"/>
                <a:cs typeface="Constantia"/>
              </a:rPr>
              <a:t>e</a:t>
            </a:r>
            <a:r>
              <a:rPr sz="3600" b="1" spc="-15" dirty="0">
                <a:latin typeface="Constantia"/>
                <a:cs typeface="Constantia"/>
              </a:rPr>
              <a:t>)</a:t>
            </a:r>
            <a:r>
              <a:rPr sz="3600" b="1" spc="-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-</a:t>
            </a:r>
            <a:r>
              <a:rPr sz="3600" spc="-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э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7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ар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ефак</a:t>
            </a:r>
            <a:r>
              <a:rPr sz="3600" spc="-18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, опи</a:t>
            </a:r>
            <a:r>
              <a:rPr sz="3600" spc="-15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ывающий</a:t>
            </a:r>
            <a:r>
              <a:rPr sz="3600" spc="-114" dirty="0">
                <a:latin typeface="Constantia"/>
                <a:cs typeface="Constantia"/>
              </a:rPr>
              <a:t> </a:t>
            </a:r>
            <a:r>
              <a:rPr sz="3600" spc="-8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овокупно</a:t>
            </a:r>
            <a:r>
              <a:rPr sz="3600" spc="-15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ть</a:t>
            </a:r>
            <a:r>
              <a:rPr sz="3600" spc="-13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ша</a:t>
            </a:r>
            <a:r>
              <a:rPr sz="3600" spc="-9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ов,</a:t>
            </a:r>
            <a:r>
              <a:rPr sz="3600" spc="-65" dirty="0">
                <a:latin typeface="Constantia"/>
                <a:cs typeface="Constantia"/>
              </a:rPr>
              <a:t> </a:t>
            </a:r>
            <a:r>
              <a:rPr sz="3600" spc="-85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онкретных </a:t>
            </a:r>
            <a:r>
              <a:rPr sz="3600" spc="-90" dirty="0">
                <a:latin typeface="Constantia"/>
                <a:cs typeface="Constantia"/>
              </a:rPr>
              <a:t>у</a:t>
            </a:r>
            <a:r>
              <a:rPr sz="3600" spc="-4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ловий</a:t>
            </a:r>
            <a:r>
              <a:rPr sz="3600" spc="-6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</a:t>
            </a:r>
            <a:r>
              <a:rPr sz="3600" spc="-12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параметров,</a:t>
            </a:r>
            <a:r>
              <a:rPr sz="3600" spc="-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нео</a:t>
            </a:r>
            <a:r>
              <a:rPr sz="3600" spc="-105" dirty="0">
                <a:latin typeface="Constantia"/>
                <a:cs typeface="Constantia"/>
              </a:rPr>
              <a:t>б</a:t>
            </a:r>
            <a:r>
              <a:rPr sz="3600" spc="-85" dirty="0">
                <a:latin typeface="Constantia"/>
                <a:cs typeface="Constantia"/>
              </a:rPr>
              <a:t>х</a:t>
            </a:r>
            <a:r>
              <a:rPr sz="3600" spc="-114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димых</a:t>
            </a:r>
            <a:r>
              <a:rPr sz="3600" spc="-22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для</a:t>
            </a:r>
            <a:r>
              <a:rPr sz="3600" spc="-114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проверки реализации</a:t>
            </a:r>
            <a:r>
              <a:rPr sz="3600" spc="-165" dirty="0">
                <a:latin typeface="Constantia"/>
                <a:cs typeface="Constantia"/>
              </a:rPr>
              <a:t> 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ести</a:t>
            </a:r>
            <a:r>
              <a:rPr sz="3600" spc="-55" dirty="0">
                <a:latin typeface="Constantia"/>
                <a:cs typeface="Constantia"/>
              </a:rPr>
              <a:t>р</a:t>
            </a:r>
            <a:r>
              <a:rPr sz="3600" spc="-9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емой</a:t>
            </a:r>
            <a:r>
              <a:rPr sz="3600" spc="-120" dirty="0">
                <a:latin typeface="Constantia"/>
                <a:cs typeface="Constantia"/>
              </a:rPr>
              <a:t> </a:t>
            </a:r>
            <a:r>
              <a:rPr sz="3600" spc="-50" dirty="0">
                <a:latin typeface="Constantia"/>
                <a:cs typeface="Constantia"/>
              </a:rPr>
              <a:t>ф</a:t>
            </a:r>
            <a:r>
              <a:rPr sz="3600" dirty="0">
                <a:latin typeface="Constantia"/>
                <a:cs typeface="Constantia"/>
              </a:rPr>
              <a:t>ункции</a:t>
            </a:r>
            <a:r>
              <a:rPr sz="3600" spc="-12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или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её</a:t>
            </a:r>
            <a:r>
              <a:rPr sz="3600" spc="-229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части.</a:t>
            </a:r>
            <a:endParaRPr sz="36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600" dirty="0">
                <a:latin typeface="Arial"/>
                <a:cs typeface="Arial"/>
              </a:rPr>
              <a:t>Action &gt;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Expected</a:t>
            </a:r>
            <a:r>
              <a:rPr sz="3600" spc="-1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Resu</a:t>
            </a:r>
            <a:r>
              <a:rPr sz="3600" spc="10" dirty="0">
                <a:latin typeface="Arial"/>
                <a:cs typeface="Arial"/>
              </a:rPr>
              <a:t>l</a:t>
            </a:r>
            <a:r>
              <a:rPr sz="3600" dirty="0">
                <a:latin typeface="Arial"/>
                <a:cs typeface="Arial"/>
              </a:rPr>
              <a:t>t</a:t>
            </a:r>
            <a:r>
              <a:rPr sz="3600" spc="-5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&gt;</a:t>
            </a:r>
            <a:r>
              <a:rPr sz="3600" spc="-70" dirty="0">
                <a:latin typeface="Arial"/>
                <a:cs typeface="Arial"/>
              </a:rPr>
              <a:t> </a:t>
            </a:r>
            <a:r>
              <a:rPr sz="3600" spc="-400" dirty="0">
                <a:latin typeface="Arial"/>
                <a:cs typeface="Arial"/>
              </a:rPr>
              <a:t>T</a:t>
            </a:r>
            <a:r>
              <a:rPr sz="3600" dirty="0">
                <a:latin typeface="Arial"/>
                <a:cs typeface="Arial"/>
              </a:rPr>
              <a:t>est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sz="3600" dirty="0">
                <a:latin typeface="Arial"/>
                <a:cs typeface="Arial"/>
              </a:rPr>
              <a:t>Resu</a:t>
            </a:r>
            <a:r>
              <a:rPr sz="3600" spc="10" dirty="0">
                <a:latin typeface="Arial"/>
                <a:cs typeface="Arial"/>
              </a:rPr>
              <a:t>l</a:t>
            </a:r>
            <a:r>
              <a:rPr sz="3600" dirty="0">
                <a:latin typeface="Arial"/>
                <a:cs typeface="Arial"/>
              </a:rPr>
              <a:t>t</a:t>
            </a:r>
            <a:endParaRPr sz="3600">
              <a:latin typeface="Arial"/>
              <a:cs typeface="Arial"/>
            </a:endParaRPr>
          </a:p>
          <a:p>
            <a:pPr>
              <a:lnSpc>
                <a:spcPts val="3350"/>
              </a:lnSpc>
              <a:spcBef>
                <a:spcPts val="30"/>
              </a:spcBef>
            </a:pPr>
            <a:endParaRPr sz="3350"/>
          </a:p>
          <a:p>
            <a:pPr marL="12700">
              <a:lnSpc>
                <a:spcPct val="100000"/>
              </a:lnSpc>
            </a:pPr>
            <a:r>
              <a:rPr sz="2800" spc="-20" dirty="0">
                <a:latin typeface="Arial"/>
                <a:cs typeface="Arial"/>
              </a:rPr>
              <a:t>При</a:t>
            </a:r>
            <a:r>
              <a:rPr sz="2800" spc="-35" dirty="0">
                <a:latin typeface="Arial"/>
                <a:cs typeface="Arial"/>
              </a:rPr>
              <a:t>м</a:t>
            </a:r>
            <a:r>
              <a:rPr sz="2800" spc="-20" dirty="0">
                <a:latin typeface="Arial"/>
                <a:cs typeface="Arial"/>
              </a:rPr>
              <a:t>е</a:t>
            </a:r>
            <a:r>
              <a:rPr sz="2800" spc="-10" dirty="0">
                <a:latin typeface="Arial"/>
                <a:cs typeface="Arial"/>
              </a:rPr>
              <a:t>р: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71182" y="4846192"/>
          <a:ext cx="11132095" cy="17664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10724"/>
                <a:gridCol w="3710686"/>
                <a:gridCol w="3710685"/>
              </a:tblGrid>
              <a:tr h="1095260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800" spc="-3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ction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8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2800" spc="-25" dirty="0">
                          <a:latin typeface="Constantia"/>
                          <a:cs typeface="Constantia"/>
                        </a:rPr>
                        <a:t>x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pe</a:t>
                      </a:r>
                      <a:r>
                        <a:rPr sz="2800" spc="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2800" spc="-4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ed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3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es</a:t>
                      </a:r>
                      <a:r>
                        <a:rPr sz="2800" spc="10" dirty="0">
                          <a:latin typeface="Constantia"/>
                          <a:cs typeface="Constantia"/>
                        </a:rPr>
                        <a:t>u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lt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800" spc="-24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est</a:t>
                      </a:r>
                      <a:r>
                        <a:rPr sz="2800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4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esult</a:t>
                      </a:r>
                      <a:endParaRPr sz="2800">
                        <a:latin typeface="Constantia"/>
                        <a:cs typeface="Constantia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800" dirty="0">
                          <a:latin typeface="Constantia"/>
                          <a:cs typeface="Constantia"/>
                        </a:rPr>
                        <a:t>(pas</a:t>
                      </a:r>
                      <a:r>
                        <a:rPr sz="2800" spc="-1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ed/failed/bloc</a:t>
                      </a:r>
                      <a:r>
                        <a:rPr sz="2800" spc="-50" dirty="0">
                          <a:latin typeface="Constantia"/>
                          <a:cs typeface="Constantia"/>
                        </a:rPr>
                        <a:t>k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ed)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71207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800" spc="-5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800" spc="-10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en</a:t>
                      </a:r>
                      <a:r>
                        <a:rPr sz="2800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pa</a:t>
                      </a:r>
                      <a:r>
                        <a:rPr sz="2800" spc="-8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28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"login"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800" spc="25" dirty="0">
                          <a:latin typeface="Constantia"/>
                          <a:cs typeface="Constantia"/>
                        </a:rPr>
                        <a:t>L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ogin</a:t>
                      </a:r>
                      <a:r>
                        <a:rPr sz="2800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pa</a:t>
                      </a:r>
                      <a:r>
                        <a:rPr sz="2800" spc="-7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28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2800" spc="-1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ope</a:t>
                      </a:r>
                      <a:r>
                        <a:rPr sz="2800" spc="5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ed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800" spc="-30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2800" dirty="0">
                          <a:latin typeface="Constantia"/>
                          <a:cs typeface="Constantia"/>
                        </a:rPr>
                        <a:t>assed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10" name="Рисунок 9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22249" y="0"/>
            <a:ext cx="3123565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64105" algn="l"/>
              </a:tabLst>
            </a:pPr>
            <a:r>
              <a:rPr sz="4500" b="1" dirty="0">
                <a:latin typeface="Calibri"/>
                <a:cs typeface="Calibri"/>
              </a:rPr>
              <a:t>Качество	ПО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217" y="1026963"/>
            <a:ext cx="11381105" cy="53984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065" marR="6350"/>
            <a:r>
              <a:rPr lang="ru-RU" sz="3200" b="1" dirty="0" smtClean="0">
                <a:latin typeface="Constantia"/>
                <a:cs typeface="Constantia"/>
              </a:rPr>
              <a:t>К</a:t>
            </a:r>
            <a:r>
              <a:rPr lang="ru-RU" sz="3200" b="1" spc="-125" dirty="0" smtClean="0">
                <a:latin typeface="Constantia"/>
                <a:cs typeface="Constantia"/>
              </a:rPr>
              <a:t>а</a:t>
            </a:r>
            <a:r>
              <a:rPr lang="ru-RU" sz="3200" b="1" dirty="0" smtClean="0">
                <a:latin typeface="Constantia"/>
                <a:cs typeface="Constantia"/>
              </a:rPr>
              <a:t>чество</a:t>
            </a:r>
            <a:r>
              <a:rPr lang="ru-RU" sz="3200" b="1" spc="-165" dirty="0" smtClean="0">
                <a:latin typeface="Constantia"/>
                <a:cs typeface="Constantia"/>
              </a:rPr>
              <a:t> </a:t>
            </a:r>
            <a:r>
              <a:rPr lang="ru-RU" sz="3200" b="1" dirty="0" smtClean="0">
                <a:latin typeface="Constantia"/>
                <a:cs typeface="Constantia"/>
              </a:rPr>
              <a:t>программно</a:t>
            </a:r>
            <a:r>
              <a:rPr lang="ru-RU" sz="3200" b="1" spc="-85" dirty="0" smtClean="0">
                <a:latin typeface="Constantia"/>
                <a:cs typeface="Constantia"/>
              </a:rPr>
              <a:t>г</a:t>
            </a:r>
            <a:r>
              <a:rPr lang="ru-RU" sz="3200" b="1" dirty="0" smtClean="0">
                <a:latin typeface="Constantia"/>
                <a:cs typeface="Constantia"/>
              </a:rPr>
              <a:t>о</a:t>
            </a:r>
            <a:r>
              <a:rPr lang="ru-RU" sz="3200" b="1" spc="-180" dirty="0" smtClean="0">
                <a:latin typeface="Constantia"/>
                <a:cs typeface="Constantia"/>
              </a:rPr>
              <a:t> </a:t>
            </a:r>
            <a:r>
              <a:rPr lang="ru-RU" sz="3200" b="1" dirty="0" smtClean="0">
                <a:latin typeface="Constantia"/>
                <a:cs typeface="Constantia"/>
              </a:rPr>
              <a:t>обеспечения</a:t>
            </a:r>
            <a:r>
              <a:rPr lang="ru-RU" sz="3200" b="1" spc="-75" dirty="0" smtClean="0">
                <a:latin typeface="Constantia"/>
                <a:cs typeface="Constantia"/>
              </a:rPr>
              <a:t> </a:t>
            </a:r>
            <a:r>
              <a:rPr lang="ru-RU" sz="3200" spc="-10" dirty="0" smtClean="0">
                <a:latin typeface="Constantia"/>
                <a:cs typeface="Constantia"/>
              </a:rPr>
              <a:t>(</a:t>
            </a:r>
            <a:r>
              <a:rPr lang="en-US" sz="3200" dirty="0" smtClean="0">
                <a:latin typeface="Constantia"/>
                <a:cs typeface="Constantia"/>
              </a:rPr>
              <a:t>Soft</a:t>
            </a:r>
            <a:r>
              <a:rPr lang="en-US" sz="3200" spc="-55" dirty="0" smtClean="0">
                <a:latin typeface="Constantia"/>
                <a:cs typeface="Constantia"/>
              </a:rPr>
              <a:t>w</a:t>
            </a:r>
            <a:r>
              <a:rPr lang="en-US" sz="3200" dirty="0" smtClean="0">
                <a:latin typeface="Constantia"/>
                <a:cs typeface="Constantia"/>
              </a:rPr>
              <a:t>a</a:t>
            </a:r>
            <a:r>
              <a:rPr lang="en-US" sz="3200" spc="-55" dirty="0" smtClean="0">
                <a:latin typeface="Constantia"/>
                <a:cs typeface="Constantia"/>
              </a:rPr>
              <a:t>r</a:t>
            </a:r>
            <a:r>
              <a:rPr lang="en-US" sz="3200" dirty="0" smtClean="0">
                <a:latin typeface="Constantia"/>
                <a:cs typeface="Constantia"/>
              </a:rPr>
              <a:t>e</a:t>
            </a:r>
          </a:p>
          <a:p>
            <a:pPr marL="266065" marR="6350">
              <a:lnSpc>
                <a:spcPct val="100000"/>
              </a:lnSpc>
            </a:pPr>
            <a:r>
              <a:rPr sz="3200" spc="-5" dirty="0" smtClean="0">
                <a:latin typeface="Constantia"/>
                <a:cs typeface="Constantia"/>
              </a:rPr>
              <a:t>Quality</a:t>
            </a:r>
            <a:r>
              <a:rPr sz="3200" dirty="0">
                <a:latin typeface="Constantia"/>
                <a:cs typeface="Constantia"/>
              </a:rPr>
              <a:t>)</a:t>
            </a:r>
            <a:r>
              <a:rPr sz="3200" spc="-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- это степень, в которой программное обеспечение обладает требуемой комбинацией свойств. </a:t>
            </a:r>
            <a:r>
              <a:rPr sz="3200" spc="-5" dirty="0">
                <a:latin typeface="Constantia"/>
                <a:cs typeface="Constantia"/>
              </a:rPr>
              <a:t>[1061-199</a:t>
            </a:r>
            <a:r>
              <a:rPr sz="3200" dirty="0">
                <a:latin typeface="Constantia"/>
                <a:cs typeface="Constantia"/>
              </a:rPr>
              <a:t>8</a:t>
            </a:r>
            <a:r>
              <a:rPr sz="3200" spc="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IEEE Standard</a:t>
            </a:r>
            <a:r>
              <a:rPr sz="3200" spc="-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for</a:t>
            </a:r>
            <a:r>
              <a:rPr sz="3200" spc="-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Software</a:t>
            </a:r>
            <a:r>
              <a:rPr sz="3200" spc="-5" dirty="0">
                <a:latin typeface="Constantia"/>
                <a:cs typeface="Constantia"/>
              </a:rPr>
              <a:t> Qualit</a:t>
            </a:r>
            <a:r>
              <a:rPr sz="3200" dirty="0">
                <a:latin typeface="Constantia"/>
                <a:cs typeface="Constantia"/>
              </a:rPr>
              <a:t>y</a:t>
            </a:r>
            <a:r>
              <a:rPr sz="3200" spc="5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Metric</a:t>
            </a:r>
            <a:r>
              <a:rPr sz="3200" dirty="0">
                <a:latin typeface="Constantia"/>
                <a:cs typeface="Constantia"/>
              </a:rPr>
              <a:t>s</a:t>
            </a:r>
            <a:r>
              <a:rPr sz="3200" spc="5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Methodology].</a:t>
            </a:r>
            <a:endParaRPr sz="3200" dirty="0">
              <a:latin typeface="Constantia"/>
              <a:cs typeface="Constantia"/>
            </a:endParaRPr>
          </a:p>
          <a:p>
            <a:pPr>
              <a:lnSpc>
                <a:spcPts val="2750"/>
              </a:lnSpc>
              <a:spcBef>
                <a:spcPts val="8"/>
              </a:spcBef>
            </a:pPr>
            <a:endParaRPr sz="2750" dirty="0"/>
          </a:p>
          <a:p>
            <a:pPr>
              <a:lnSpc>
                <a:spcPts val="3200"/>
              </a:lnSpc>
            </a:pPr>
            <a:endParaRPr sz="3200" dirty="0"/>
          </a:p>
          <a:p>
            <a:pPr marL="12700" marR="28575" indent="346075">
              <a:lnSpc>
                <a:spcPct val="120400"/>
              </a:lnSpc>
            </a:pPr>
            <a:r>
              <a:rPr sz="3200" b="1" dirty="0" err="1" smtClean="0">
                <a:latin typeface="Constantia"/>
                <a:cs typeface="Constantia"/>
              </a:rPr>
              <a:t>К</a:t>
            </a:r>
            <a:r>
              <a:rPr sz="3200" b="1" spc="-125" dirty="0" err="1" smtClean="0">
                <a:latin typeface="Constantia"/>
                <a:cs typeface="Constantia"/>
              </a:rPr>
              <a:t>а</a:t>
            </a:r>
            <a:r>
              <a:rPr sz="3200" b="1" dirty="0" err="1" smtClean="0">
                <a:latin typeface="Constantia"/>
                <a:cs typeface="Constantia"/>
              </a:rPr>
              <a:t>чество</a:t>
            </a:r>
            <a:r>
              <a:rPr sz="3200" b="1" spc="-165" dirty="0" smtClean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программно</a:t>
            </a:r>
            <a:r>
              <a:rPr sz="3200" b="1" spc="-80" dirty="0">
                <a:latin typeface="Constantia"/>
                <a:cs typeface="Constantia"/>
              </a:rPr>
              <a:t>г</a:t>
            </a:r>
            <a:r>
              <a:rPr sz="3200" b="1" dirty="0">
                <a:latin typeface="Constantia"/>
                <a:cs typeface="Constantia"/>
              </a:rPr>
              <a:t>о</a:t>
            </a:r>
            <a:r>
              <a:rPr sz="3200" b="1" spc="-190" dirty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об</a:t>
            </a:r>
            <a:r>
              <a:rPr sz="3200" b="1" spc="5" dirty="0">
                <a:latin typeface="Constantia"/>
                <a:cs typeface="Constantia"/>
              </a:rPr>
              <a:t>е</a:t>
            </a:r>
            <a:r>
              <a:rPr sz="3200" b="1" dirty="0">
                <a:latin typeface="Constantia"/>
                <a:cs typeface="Constantia"/>
              </a:rPr>
              <a:t>спечения</a:t>
            </a:r>
            <a:r>
              <a:rPr sz="3200" b="1" spc="-60" dirty="0">
                <a:latin typeface="Constantia"/>
                <a:cs typeface="Constantia"/>
              </a:rPr>
              <a:t> </a:t>
            </a:r>
            <a:r>
              <a:rPr sz="3200" spc="-10" dirty="0">
                <a:latin typeface="Constantia"/>
                <a:cs typeface="Constantia"/>
              </a:rPr>
              <a:t>(</a:t>
            </a:r>
            <a:r>
              <a:rPr sz="3200" dirty="0">
                <a:latin typeface="Constantia"/>
                <a:cs typeface="Constantia"/>
              </a:rPr>
              <a:t>Soft</a:t>
            </a:r>
            <a:r>
              <a:rPr sz="3200" spc="-50" dirty="0">
                <a:latin typeface="Constantia"/>
                <a:cs typeface="Constantia"/>
              </a:rPr>
              <a:t>w</a:t>
            </a:r>
            <a:r>
              <a:rPr sz="3200" dirty="0">
                <a:latin typeface="Constantia"/>
                <a:cs typeface="Constantia"/>
              </a:rPr>
              <a:t>a</a:t>
            </a:r>
            <a:r>
              <a:rPr sz="3200" spc="-60" dirty="0">
                <a:latin typeface="Constantia"/>
                <a:cs typeface="Constantia"/>
              </a:rPr>
              <a:t>r</a:t>
            </a:r>
            <a:r>
              <a:rPr sz="3200" dirty="0">
                <a:latin typeface="Constantia"/>
                <a:cs typeface="Constantia"/>
              </a:rPr>
              <a:t>e </a:t>
            </a:r>
            <a:r>
              <a:rPr sz="3200" spc="-5" dirty="0">
                <a:latin typeface="Constantia"/>
                <a:cs typeface="Constantia"/>
              </a:rPr>
              <a:t>Quality</a:t>
            </a:r>
            <a:r>
              <a:rPr sz="3200" dirty="0">
                <a:latin typeface="Constantia"/>
                <a:cs typeface="Constantia"/>
              </a:rPr>
              <a:t>)</a:t>
            </a:r>
            <a:r>
              <a:rPr sz="3200" spc="-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-</a:t>
            </a:r>
            <a:r>
              <a:rPr sz="3200" spc="-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это совокупность характеристик программного</a:t>
            </a:r>
          </a:p>
          <a:p>
            <a:pPr marL="12700" marR="28575">
              <a:lnSpc>
                <a:spcPct val="100000"/>
              </a:lnSpc>
            </a:pPr>
            <a:r>
              <a:rPr sz="3200" dirty="0">
                <a:latin typeface="Constantia"/>
                <a:cs typeface="Constantia"/>
              </a:rPr>
              <a:t>обеспечения, относящихся к его способности</a:t>
            </a:r>
            <a:r>
              <a:rPr sz="3200" spc="-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удовлетворять установленные и предполагаемые потребности. [ISO 8402:1994 </a:t>
            </a:r>
            <a:r>
              <a:rPr sz="3200" spc="-5" dirty="0">
                <a:latin typeface="Constantia"/>
                <a:cs typeface="Constantia"/>
              </a:rPr>
              <a:t>Qualit</a:t>
            </a:r>
            <a:r>
              <a:rPr sz="3200" dirty="0">
                <a:latin typeface="Constantia"/>
                <a:cs typeface="Constantia"/>
              </a:rPr>
              <a:t>y </a:t>
            </a:r>
            <a:r>
              <a:rPr sz="3200" spc="-5" dirty="0">
                <a:latin typeface="Constantia"/>
                <a:cs typeface="Constantia"/>
              </a:rPr>
              <a:t>managemen</a:t>
            </a:r>
            <a:r>
              <a:rPr sz="3200" dirty="0">
                <a:latin typeface="Constantia"/>
                <a:cs typeface="Constantia"/>
              </a:rPr>
              <a:t>t</a:t>
            </a:r>
            <a:r>
              <a:rPr sz="3200" spc="5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an</a:t>
            </a:r>
            <a:r>
              <a:rPr sz="3200" dirty="0">
                <a:latin typeface="Constantia"/>
                <a:cs typeface="Constantia"/>
              </a:rPr>
              <a:t>d</a:t>
            </a:r>
            <a:r>
              <a:rPr sz="3200" spc="-10" dirty="0">
                <a:latin typeface="Constantia"/>
                <a:cs typeface="Constantia"/>
              </a:rPr>
              <a:t> </a:t>
            </a:r>
            <a:r>
              <a:rPr sz="3200" spc="-5" dirty="0">
                <a:latin typeface="Constantia"/>
                <a:cs typeface="Constantia"/>
              </a:rPr>
              <a:t>qualit</a:t>
            </a:r>
            <a:r>
              <a:rPr sz="3200" dirty="0">
                <a:latin typeface="Constantia"/>
                <a:cs typeface="Constantia"/>
              </a:rPr>
              <a:t>y</a:t>
            </a:r>
            <a:r>
              <a:rPr sz="3200" spc="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assurance].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10" name="Рисунок 9" descr="Описание: eu_flag_co_funded_pos_[rgb]_righ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425234" y="-198190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20" dirty="0"/>
              <a:t>Ст</a:t>
            </a:r>
            <a:r>
              <a:rPr sz="4000" b="1" spc="-45" dirty="0"/>
              <a:t>р</a:t>
            </a:r>
            <a:r>
              <a:rPr sz="4000" b="1" spc="-20" dirty="0"/>
              <a:t>уктура</a:t>
            </a:r>
            <a:r>
              <a:rPr sz="4000" b="1" spc="-5" dirty="0"/>
              <a:t> </a:t>
            </a:r>
            <a:r>
              <a:rPr sz="4000" b="1" spc="-380" dirty="0"/>
              <a:t>Т</a:t>
            </a:r>
            <a:r>
              <a:rPr sz="4000" b="1" spc="-20" dirty="0"/>
              <a:t>ес</a:t>
            </a:r>
            <a:r>
              <a:rPr sz="4000" b="1" spc="-65" dirty="0"/>
              <a:t>т</a:t>
            </a:r>
            <a:r>
              <a:rPr sz="4000" b="1" spc="-25" dirty="0"/>
              <a:t>о</a:t>
            </a:r>
            <a:r>
              <a:rPr sz="4000" b="1" spc="-15" dirty="0"/>
              <a:t>в</a:t>
            </a:r>
            <a:r>
              <a:rPr sz="4000" b="1" spc="-25" dirty="0"/>
              <a:t>ых</a:t>
            </a:r>
            <a:r>
              <a:rPr sz="4000" b="1" spc="-5" dirty="0"/>
              <a:t> </a:t>
            </a:r>
            <a:r>
              <a:rPr sz="4000" b="1" spc="-20" dirty="0"/>
              <a:t>Случа</a:t>
            </a:r>
            <a:r>
              <a:rPr sz="4000" b="1" spc="-15" dirty="0"/>
              <a:t>е</a:t>
            </a:r>
            <a:r>
              <a:rPr sz="4000" b="1" spc="-20" dirty="0"/>
              <a:t>в</a:t>
            </a:r>
            <a:r>
              <a:rPr sz="4000" b="1" spc="-5" dirty="0"/>
              <a:t> (</a:t>
            </a:r>
            <a:r>
              <a:rPr sz="4000" b="1" spc="-385" dirty="0"/>
              <a:t>T</a:t>
            </a:r>
            <a:r>
              <a:rPr sz="4000" b="1" spc="-20" dirty="0"/>
              <a:t>e</a:t>
            </a:r>
            <a:r>
              <a:rPr sz="4000" b="1" spc="-70" dirty="0"/>
              <a:t>s</a:t>
            </a:r>
            <a:r>
              <a:rPr sz="4000" b="1" spc="-15" dirty="0"/>
              <a:t>t</a:t>
            </a:r>
            <a:r>
              <a:rPr sz="4000" b="1" spc="5" dirty="0"/>
              <a:t> </a:t>
            </a:r>
            <a:r>
              <a:rPr sz="4000" b="1" spc="-30" dirty="0"/>
              <a:t>C</a:t>
            </a:r>
            <a:r>
              <a:rPr sz="4000" b="1" spc="-15" dirty="0"/>
              <a:t>a</a:t>
            </a:r>
            <a:r>
              <a:rPr sz="4000" b="1" spc="-25" dirty="0"/>
              <a:t>s</a:t>
            </a:r>
            <a:r>
              <a:rPr sz="4000" b="1" spc="-20" dirty="0"/>
              <a:t>e</a:t>
            </a:r>
            <a:r>
              <a:rPr sz="4000" b="1" spc="-15" dirty="0"/>
              <a:t> </a:t>
            </a:r>
            <a:r>
              <a:rPr sz="4000" b="1" spc="-25" dirty="0"/>
              <a:t>Struc</a:t>
            </a:r>
            <a:r>
              <a:rPr sz="4000" b="1" dirty="0"/>
              <a:t>t</a:t>
            </a:r>
            <a:r>
              <a:rPr sz="4000" b="1" spc="-30" dirty="0"/>
              <a:t>u</a:t>
            </a:r>
            <a:r>
              <a:rPr sz="4000" b="1" spc="-65" dirty="0"/>
              <a:t>r</a:t>
            </a:r>
            <a:r>
              <a:rPr sz="4000" b="1" spc="-10" dirty="0"/>
              <a:t>e</a:t>
            </a:r>
            <a:r>
              <a:rPr sz="4000" b="1" spc="-15" dirty="0"/>
              <a:t>)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688340" y="1020571"/>
            <a:ext cx="10619105" cy="5224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80000"/>
              </a:lnSpc>
              <a:buSzPct val="94000"/>
              <a:buFont typeface="Wingdings 2"/>
              <a:buChar char=""/>
              <a:tabLst>
                <a:tab pos="287020" algn="l"/>
                <a:tab pos="2755900" algn="l"/>
              </a:tabLst>
            </a:pPr>
            <a:r>
              <a:rPr sz="2500" b="1" spc="-20" dirty="0">
                <a:latin typeface="Constantia"/>
                <a:cs typeface="Constantia"/>
              </a:rPr>
              <a:t>P</a:t>
            </a:r>
            <a:r>
              <a:rPr sz="2500" b="1" spc="-60" dirty="0">
                <a:latin typeface="Constantia"/>
                <a:cs typeface="Constantia"/>
              </a:rPr>
              <a:t>r</a:t>
            </a:r>
            <a:r>
              <a:rPr sz="2500" b="1" spc="-15" dirty="0">
                <a:latin typeface="Constantia"/>
                <a:cs typeface="Constantia"/>
              </a:rPr>
              <a:t>e</a:t>
            </a:r>
            <a:r>
              <a:rPr sz="2500" b="1" spc="-55" dirty="0">
                <a:latin typeface="Constantia"/>
                <a:cs typeface="Constantia"/>
              </a:rPr>
              <a:t>C</a:t>
            </a:r>
            <a:r>
              <a:rPr sz="2500" b="1" spc="-15" dirty="0">
                <a:latin typeface="Constantia"/>
                <a:cs typeface="Constantia"/>
              </a:rPr>
              <a:t>on</a:t>
            </a:r>
            <a:r>
              <a:rPr sz="2500" b="1" spc="-20" dirty="0">
                <a:latin typeface="Constantia"/>
                <a:cs typeface="Constantia"/>
              </a:rPr>
              <a:t>diti</a:t>
            </a:r>
            <a:r>
              <a:rPr sz="2500" b="1" dirty="0">
                <a:latin typeface="Constantia"/>
                <a:cs typeface="Constantia"/>
              </a:rPr>
              <a:t>o</a:t>
            </a:r>
            <a:r>
              <a:rPr sz="2500" b="1" spc="-15" dirty="0">
                <a:latin typeface="Constantia"/>
                <a:cs typeface="Constantia"/>
              </a:rPr>
              <a:t>ns</a:t>
            </a:r>
            <a:r>
              <a:rPr sz="2500" b="1" dirty="0">
                <a:latin typeface="Constantia"/>
                <a:cs typeface="Constantia"/>
              </a:rPr>
              <a:t>	</a:t>
            </a:r>
            <a:r>
              <a:rPr sz="2500" spc="-20" dirty="0">
                <a:latin typeface="Constantia"/>
                <a:cs typeface="Constantia"/>
              </a:rPr>
              <a:t>Спи</a:t>
            </a:r>
            <a:r>
              <a:rPr sz="2500" spc="-65" dirty="0">
                <a:latin typeface="Constantia"/>
                <a:cs typeface="Constantia"/>
              </a:rPr>
              <a:t>с</a:t>
            </a:r>
            <a:r>
              <a:rPr sz="2500" spc="-15" dirty="0">
                <a:latin typeface="Constantia"/>
                <a:cs typeface="Constantia"/>
              </a:rPr>
              <a:t>ок</a:t>
            </a:r>
            <a:r>
              <a:rPr sz="2500" spc="-145" dirty="0">
                <a:latin typeface="Constantia"/>
                <a:cs typeface="Constantia"/>
              </a:rPr>
              <a:t> </a:t>
            </a:r>
            <a:r>
              <a:rPr sz="2500" spc="-35" dirty="0">
                <a:latin typeface="Constantia"/>
                <a:cs typeface="Constantia"/>
              </a:rPr>
              <a:t>д</a:t>
            </a:r>
            <a:r>
              <a:rPr sz="2500" spc="-15" dirty="0">
                <a:latin typeface="Constantia"/>
                <a:cs typeface="Constantia"/>
              </a:rPr>
              <a:t>ейс</a:t>
            </a:r>
            <a:r>
              <a:rPr sz="2500" spc="-10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вий,</a:t>
            </a:r>
            <a:r>
              <a:rPr sz="2500" spc="-50" dirty="0">
                <a:latin typeface="Constantia"/>
                <a:cs typeface="Constantia"/>
              </a:rPr>
              <a:t> </a:t>
            </a:r>
            <a:r>
              <a:rPr sz="2500" spc="-75" dirty="0">
                <a:latin typeface="Constantia"/>
                <a:cs typeface="Constantia"/>
              </a:rPr>
              <a:t>к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50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30" dirty="0">
                <a:latin typeface="Constantia"/>
                <a:cs typeface="Constantia"/>
              </a:rPr>
              <a:t>р</a:t>
            </a:r>
            <a:r>
              <a:rPr sz="2500" spc="-15" dirty="0">
                <a:latin typeface="Constantia"/>
                <a:cs typeface="Constantia"/>
              </a:rPr>
              <a:t>ые</a:t>
            </a:r>
            <a:r>
              <a:rPr sz="2500" spc="-30" dirty="0">
                <a:latin typeface="Constantia"/>
                <a:cs typeface="Constantia"/>
              </a:rPr>
              <a:t> </a:t>
            </a:r>
            <a:r>
              <a:rPr sz="2500" b="1" spc="-20" dirty="0">
                <a:latin typeface="Constantia"/>
                <a:cs typeface="Constantia"/>
              </a:rPr>
              <a:t>пр</a:t>
            </a:r>
            <a:r>
              <a:rPr sz="2500" b="1" spc="-35" dirty="0">
                <a:latin typeface="Constantia"/>
                <a:cs typeface="Constantia"/>
              </a:rPr>
              <a:t>и</a:t>
            </a:r>
            <a:r>
              <a:rPr sz="2500" b="1" spc="-15" dirty="0">
                <a:latin typeface="Constantia"/>
                <a:cs typeface="Constantia"/>
              </a:rPr>
              <a:t>в</a:t>
            </a:r>
            <a:r>
              <a:rPr sz="2500" b="1" spc="-90" dirty="0">
                <a:latin typeface="Constantia"/>
                <a:cs typeface="Constantia"/>
              </a:rPr>
              <a:t>о</a:t>
            </a:r>
            <a:r>
              <a:rPr sz="2500" b="1" spc="-15" dirty="0">
                <a:latin typeface="Constantia"/>
                <a:cs typeface="Constantia"/>
              </a:rPr>
              <a:t>дят</a:t>
            </a:r>
            <a:r>
              <a:rPr sz="2500" b="1" spc="-10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сис</a:t>
            </a:r>
            <a:r>
              <a:rPr sz="2500" b="1" spc="-35" dirty="0">
                <a:latin typeface="Constantia"/>
                <a:cs typeface="Constantia"/>
              </a:rPr>
              <a:t>т</a:t>
            </a:r>
            <a:r>
              <a:rPr sz="2500" b="1" spc="-15" dirty="0">
                <a:latin typeface="Constantia"/>
                <a:cs typeface="Constantia"/>
              </a:rPr>
              <a:t>ему</a:t>
            </a:r>
            <a:r>
              <a:rPr sz="2500" b="1" spc="-7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к</a:t>
            </a:r>
            <a:r>
              <a:rPr sz="2500" b="1" spc="-10" dirty="0">
                <a:latin typeface="Constantia"/>
                <a:cs typeface="Constantia"/>
              </a:rPr>
              <a:t> </a:t>
            </a:r>
            <a:r>
              <a:rPr sz="2500" b="1" spc="-60" dirty="0">
                <a:latin typeface="Constantia"/>
                <a:cs typeface="Constantia"/>
              </a:rPr>
              <a:t>с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5" dirty="0">
                <a:latin typeface="Constantia"/>
                <a:cs typeface="Constantia"/>
              </a:rPr>
              <a:t>с</a:t>
            </a:r>
            <a:r>
              <a:rPr sz="2500" b="1" spc="-45" dirty="0">
                <a:latin typeface="Constantia"/>
                <a:cs typeface="Constantia"/>
              </a:rPr>
              <a:t>т</a:t>
            </a:r>
            <a:r>
              <a:rPr sz="2500" b="1" spc="-55" dirty="0">
                <a:latin typeface="Constantia"/>
                <a:cs typeface="Constantia"/>
              </a:rPr>
              <a:t>о</a:t>
            </a:r>
            <a:r>
              <a:rPr sz="2500" b="1" spc="-15" dirty="0">
                <a:latin typeface="Constantia"/>
                <a:cs typeface="Constantia"/>
              </a:rPr>
              <a:t>ян</a:t>
            </a:r>
            <a:r>
              <a:rPr sz="2500" b="1" spc="-20" dirty="0">
                <a:latin typeface="Constantia"/>
                <a:cs typeface="Constantia"/>
              </a:rPr>
              <a:t>ию</a:t>
            </a:r>
            <a:r>
              <a:rPr sz="2500" b="1" spc="-80" dirty="0">
                <a:latin typeface="Constantia"/>
                <a:cs typeface="Constantia"/>
              </a:rPr>
              <a:t> </a:t>
            </a:r>
            <a:r>
              <a:rPr sz="2500" b="1" spc="-20" dirty="0">
                <a:latin typeface="Constantia"/>
                <a:cs typeface="Constantia"/>
              </a:rPr>
              <a:t>при</a:t>
            </a:r>
            <a:r>
              <a:rPr sz="2500" b="1" spc="-75" dirty="0">
                <a:latin typeface="Constantia"/>
                <a:cs typeface="Constantia"/>
              </a:rPr>
              <a:t>г</a:t>
            </a:r>
            <a:r>
              <a:rPr sz="2500" b="1" spc="-80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дн</a:t>
            </a:r>
            <a:r>
              <a:rPr sz="2500" b="1" spc="-5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му</a:t>
            </a:r>
            <a:r>
              <a:rPr sz="2500" b="1" spc="-12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для</a:t>
            </a:r>
            <a:r>
              <a:rPr sz="2500" b="1" spc="-7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прове</a:t>
            </a:r>
            <a:r>
              <a:rPr sz="2500" b="1" spc="-30" dirty="0">
                <a:latin typeface="Constantia"/>
                <a:cs typeface="Constantia"/>
              </a:rPr>
              <a:t>д</a:t>
            </a:r>
            <a:r>
              <a:rPr sz="2500" b="1" spc="-15" dirty="0">
                <a:latin typeface="Constantia"/>
                <a:cs typeface="Constantia"/>
              </a:rPr>
              <a:t>ен</a:t>
            </a:r>
            <a:r>
              <a:rPr sz="2500" b="1" spc="-20" dirty="0">
                <a:latin typeface="Constantia"/>
                <a:cs typeface="Constantia"/>
              </a:rPr>
              <a:t>ия</a:t>
            </a:r>
            <a:r>
              <a:rPr sz="2500" b="1" spc="-5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5" dirty="0">
                <a:latin typeface="Constantia"/>
                <a:cs typeface="Constantia"/>
              </a:rPr>
              <a:t>с</a:t>
            </a:r>
            <a:r>
              <a:rPr sz="2500" b="1" spc="-20" dirty="0">
                <a:latin typeface="Constantia"/>
                <a:cs typeface="Constantia"/>
              </a:rPr>
              <a:t>н</a:t>
            </a:r>
            <a:r>
              <a:rPr sz="2500" b="1" spc="-5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вн</a:t>
            </a:r>
            <a:r>
              <a:rPr sz="2500" b="1" spc="-10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й</a:t>
            </a:r>
            <a:r>
              <a:rPr sz="2500" b="1" spc="-30" dirty="0">
                <a:latin typeface="Constantia"/>
                <a:cs typeface="Constantia"/>
              </a:rPr>
              <a:t> п</a:t>
            </a:r>
            <a:r>
              <a:rPr sz="2500" b="1" spc="-20" dirty="0">
                <a:latin typeface="Constantia"/>
                <a:cs typeface="Constantia"/>
              </a:rPr>
              <a:t>р</a:t>
            </a:r>
            <a:r>
              <a:rPr sz="2500" b="1" spc="-10" dirty="0">
                <a:latin typeface="Constantia"/>
                <a:cs typeface="Constantia"/>
              </a:rPr>
              <a:t>о</a:t>
            </a:r>
            <a:r>
              <a:rPr sz="2500" b="1" spc="-15" dirty="0">
                <a:latin typeface="Constantia"/>
                <a:cs typeface="Constantia"/>
              </a:rPr>
              <a:t>верк</a:t>
            </a:r>
            <a:r>
              <a:rPr sz="2500" b="1" spc="-114" dirty="0">
                <a:latin typeface="Constantia"/>
                <a:cs typeface="Constantia"/>
              </a:rPr>
              <a:t>и</a:t>
            </a:r>
            <a:r>
              <a:rPr sz="2500" spc="-10" dirty="0">
                <a:latin typeface="Constantia"/>
                <a:cs typeface="Constantia"/>
              </a:rPr>
              <a:t>.</a:t>
            </a:r>
            <a:r>
              <a:rPr sz="2500" spc="-7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Либо</a:t>
            </a:r>
            <a:r>
              <a:rPr sz="2500" spc="-10" dirty="0">
                <a:latin typeface="Constantia"/>
                <a:cs typeface="Constantia"/>
              </a:rPr>
              <a:t> сп</a:t>
            </a:r>
            <a:r>
              <a:rPr sz="2500" spc="-20" dirty="0">
                <a:latin typeface="Constantia"/>
                <a:cs typeface="Constantia"/>
              </a:rPr>
              <a:t>и</a:t>
            </a:r>
            <a:r>
              <a:rPr sz="2500" spc="-60" dirty="0">
                <a:latin typeface="Constantia"/>
                <a:cs typeface="Constantia"/>
              </a:rPr>
              <a:t>с</a:t>
            </a:r>
            <a:r>
              <a:rPr sz="2500" spc="-15" dirty="0">
                <a:latin typeface="Constantia"/>
                <a:cs typeface="Constantia"/>
              </a:rPr>
              <a:t>ок</a:t>
            </a:r>
            <a:r>
              <a:rPr sz="2500" spc="-140" dirty="0">
                <a:latin typeface="Constantia"/>
                <a:cs typeface="Constantia"/>
              </a:rPr>
              <a:t> </a:t>
            </a:r>
            <a:r>
              <a:rPr sz="2500" spc="-75" dirty="0">
                <a:latin typeface="Constantia"/>
                <a:cs typeface="Constantia"/>
              </a:rPr>
              <a:t>у</a:t>
            </a:r>
            <a:r>
              <a:rPr sz="2500" spc="-35" dirty="0">
                <a:latin typeface="Constantia"/>
                <a:cs typeface="Constantia"/>
              </a:rPr>
              <a:t>с</a:t>
            </a:r>
            <a:r>
              <a:rPr sz="2500" spc="-15" dirty="0">
                <a:latin typeface="Constantia"/>
                <a:cs typeface="Constantia"/>
              </a:rPr>
              <a:t>ловий,</a:t>
            </a:r>
            <a:r>
              <a:rPr sz="2500" spc="-25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вып</a:t>
            </a:r>
            <a:r>
              <a:rPr sz="2500" spc="-120" dirty="0">
                <a:latin typeface="Constantia"/>
                <a:cs typeface="Constantia"/>
              </a:rPr>
              <a:t>о</a:t>
            </a:r>
            <a:r>
              <a:rPr sz="2500" spc="-15" dirty="0">
                <a:latin typeface="Constantia"/>
                <a:cs typeface="Constantia"/>
              </a:rPr>
              <a:t>л</a:t>
            </a:r>
            <a:r>
              <a:rPr sz="2500" spc="-5" dirty="0">
                <a:latin typeface="Constantia"/>
                <a:cs typeface="Constantia"/>
              </a:rPr>
              <a:t>н</a:t>
            </a:r>
            <a:r>
              <a:rPr sz="2500" spc="-15" dirty="0">
                <a:latin typeface="Constantia"/>
                <a:cs typeface="Constantia"/>
              </a:rPr>
              <a:t>е</a:t>
            </a:r>
            <a:r>
              <a:rPr sz="2500" spc="-5" dirty="0">
                <a:latin typeface="Constantia"/>
                <a:cs typeface="Constantia"/>
              </a:rPr>
              <a:t>н</a:t>
            </a:r>
            <a:r>
              <a:rPr sz="2500" spc="-15" dirty="0">
                <a:latin typeface="Constantia"/>
                <a:cs typeface="Constantia"/>
              </a:rPr>
              <a:t>ие</a:t>
            </a:r>
            <a:r>
              <a:rPr sz="2500" spc="-105" dirty="0">
                <a:latin typeface="Constantia"/>
                <a:cs typeface="Constantia"/>
              </a:rPr>
              <a:t> </a:t>
            </a:r>
            <a:r>
              <a:rPr sz="2500" spc="-75" dirty="0">
                <a:latin typeface="Constantia"/>
                <a:cs typeface="Constantia"/>
              </a:rPr>
              <a:t>к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4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орых</a:t>
            </a:r>
            <a:r>
              <a:rPr sz="2500" spc="-50" dirty="0">
                <a:latin typeface="Constantia"/>
                <a:cs typeface="Constantia"/>
              </a:rPr>
              <a:t> </a:t>
            </a:r>
            <a:r>
              <a:rPr sz="2500" spc="-80" dirty="0">
                <a:latin typeface="Constantia"/>
                <a:cs typeface="Constantia"/>
              </a:rPr>
              <a:t>г</a:t>
            </a:r>
            <a:r>
              <a:rPr sz="2500" spc="-15" dirty="0">
                <a:latin typeface="Constantia"/>
                <a:cs typeface="Constantia"/>
              </a:rPr>
              <a:t>ово</a:t>
            </a:r>
            <a:r>
              <a:rPr sz="2500" spc="-25" dirty="0">
                <a:latin typeface="Constantia"/>
                <a:cs typeface="Constantia"/>
              </a:rPr>
              <a:t>р</a:t>
            </a:r>
            <a:r>
              <a:rPr sz="2500" spc="-15" dirty="0">
                <a:latin typeface="Constantia"/>
                <a:cs typeface="Constantia"/>
              </a:rPr>
              <a:t>ит</a:t>
            </a:r>
            <a:r>
              <a:rPr sz="2500" spc="-9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114" dirty="0">
                <a:latin typeface="Constantia"/>
                <a:cs typeface="Constantia"/>
              </a:rPr>
              <a:t> </a:t>
            </a:r>
            <a:r>
              <a:rPr sz="2500" spc="-4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ом,</a:t>
            </a:r>
            <a:r>
              <a:rPr sz="2500" spc="-10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ч</a:t>
            </a:r>
            <a:r>
              <a:rPr sz="2500" spc="-40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105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сис</a:t>
            </a:r>
            <a:r>
              <a:rPr sz="2500" spc="-2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е</a:t>
            </a:r>
            <a:r>
              <a:rPr sz="2500" spc="-10" dirty="0">
                <a:latin typeface="Constantia"/>
                <a:cs typeface="Constantia"/>
              </a:rPr>
              <a:t>м</a:t>
            </a:r>
            <a:r>
              <a:rPr sz="2500" spc="-15" dirty="0">
                <a:latin typeface="Constantia"/>
                <a:cs typeface="Constantia"/>
              </a:rPr>
              <a:t>а на</a:t>
            </a:r>
            <a:r>
              <a:rPr sz="2500" spc="-65" dirty="0">
                <a:latin typeface="Constantia"/>
                <a:cs typeface="Constantia"/>
              </a:rPr>
              <a:t>х</a:t>
            </a:r>
            <a:r>
              <a:rPr sz="2500" spc="-95" dirty="0">
                <a:latin typeface="Constantia"/>
                <a:cs typeface="Constantia"/>
              </a:rPr>
              <a:t>о</a:t>
            </a:r>
            <a:r>
              <a:rPr sz="2500" spc="-15" dirty="0">
                <a:latin typeface="Constantia"/>
                <a:cs typeface="Constantia"/>
              </a:rPr>
              <a:t>ди</a:t>
            </a:r>
            <a:r>
              <a:rPr sz="2500" spc="-40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ся</a:t>
            </a:r>
            <a:r>
              <a:rPr sz="2500" spc="-6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в</a:t>
            </a:r>
            <a:r>
              <a:rPr sz="2500" spc="-4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при</a:t>
            </a:r>
            <a:r>
              <a:rPr sz="2500" spc="-80" dirty="0">
                <a:latin typeface="Constantia"/>
                <a:cs typeface="Constantia"/>
              </a:rPr>
              <a:t>г</a:t>
            </a:r>
            <a:r>
              <a:rPr sz="2500" spc="-95" dirty="0">
                <a:latin typeface="Constantia"/>
                <a:cs typeface="Constantia"/>
              </a:rPr>
              <a:t>о</a:t>
            </a:r>
            <a:r>
              <a:rPr sz="2500" spc="-15" dirty="0">
                <a:latin typeface="Constantia"/>
                <a:cs typeface="Constantia"/>
              </a:rPr>
              <a:t>д</a:t>
            </a:r>
            <a:r>
              <a:rPr sz="2500" spc="-10" dirty="0">
                <a:latin typeface="Constantia"/>
                <a:cs typeface="Constantia"/>
              </a:rPr>
              <a:t>н</a:t>
            </a:r>
            <a:r>
              <a:rPr sz="2500" spc="-20" dirty="0">
                <a:latin typeface="Constantia"/>
                <a:cs typeface="Constantia"/>
              </a:rPr>
              <a:t>ом</a:t>
            </a:r>
            <a:r>
              <a:rPr sz="2500" spc="-114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д</a:t>
            </a:r>
            <a:r>
              <a:rPr sz="2500" spc="-5" dirty="0">
                <a:latin typeface="Constantia"/>
                <a:cs typeface="Constantia"/>
              </a:rPr>
              <a:t>л</a:t>
            </a:r>
            <a:r>
              <a:rPr sz="2500" spc="-15" dirty="0">
                <a:latin typeface="Constantia"/>
                <a:cs typeface="Constantia"/>
              </a:rPr>
              <a:t>я</a:t>
            </a:r>
            <a:r>
              <a:rPr sz="2500" spc="-85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прове</a:t>
            </a:r>
            <a:r>
              <a:rPr sz="2500" spc="-30" dirty="0">
                <a:latin typeface="Constantia"/>
                <a:cs typeface="Constantia"/>
              </a:rPr>
              <a:t>д</a:t>
            </a:r>
            <a:r>
              <a:rPr sz="2500" spc="-15" dirty="0">
                <a:latin typeface="Constantia"/>
                <a:cs typeface="Constantia"/>
              </a:rPr>
              <a:t>е</a:t>
            </a:r>
            <a:r>
              <a:rPr sz="2500" spc="-10" dirty="0">
                <a:latin typeface="Constantia"/>
                <a:cs typeface="Constantia"/>
              </a:rPr>
              <a:t>н</a:t>
            </a:r>
            <a:r>
              <a:rPr sz="2500" spc="-15" dirty="0">
                <a:latin typeface="Constantia"/>
                <a:cs typeface="Constantia"/>
              </a:rPr>
              <a:t>ия</a:t>
            </a:r>
            <a:r>
              <a:rPr sz="2500" spc="-85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основно</a:t>
            </a:r>
            <a:r>
              <a:rPr sz="2500" spc="-85" dirty="0">
                <a:latin typeface="Constantia"/>
                <a:cs typeface="Constantia"/>
              </a:rPr>
              <a:t>г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95" dirty="0">
                <a:latin typeface="Constantia"/>
                <a:cs typeface="Constantia"/>
              </a:rPr>
              <a:t> </a:t>
            </a:r>
            <a:r>
              <a:rPr sz="2500" spc="-3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е</a:t>
            </a:r>
            <a:r>
              <a:rPr sz="2500" spc="-10" dirty="0">
                <a:latin typeface="Constantia"/>
                <a:cs typeface="Constantia"/>
              </a:rPr>
              <a:t>с</a:t>
            </a:r>
            <a:r>
              <a:rPr sz="2500" spc="-4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а</a:t>
            </a:r>
            <a:r>
              <a:rPr sz="2500" spc="-120" dirty="0">
                <a:latin typeface="Constantia"/>
                <a:cs typeface="Constantia"/>
              </a:rPr>
              <a:t> </a:t>
            </a:r>
            <a:r>
              <a:rPr sz="2500" spc="-60" dirty="0">
                <a:latin typeface="Constantia"/>
                <a:cs typeface="Constantia"/>
              </a:rPr>
              <a:t>с</a:t>
            </a:r>
            <a:r>
              <a:rPr sz="2500" spc="-15" dirty="0">
                <a:latin typeface="Constantia"/>
                <a:cs typeface="Constantia"/>
              </a:rPr>
              <a:t>ос</a:t>
            </a:r>
            <a:r>
              <a:rPr sz="2500" spc="-45" dirty="0">
                <a:latin typeface="Constantia"/>
                <a:cs typeface="Constantia"/>
              </a:rPr>
              <a:t>т</a:t>
            </a:r>
            <a:r>
              <a:rPr sz="2500" spc="-70" dirty="0">
                <a:latin typeface="Constantia"/>
                <a:cs typeface="Constantia"/>
              </a:rPr>
              <a:t>о</a:t>
            </a:r>
            <a:r>
              <a:rPr sz="2500" spc="-15" dirty="0">
                <a:latin typeface="Constantia"/>
                <a:cs typeface="Constantia"/>
              </a:rPr>
              <a:t>я</a:t>
            </a:r>
            <a:r>
              <a:rPr sz="2500" spc="-10" dirty="0">
                <a:latin typeface="Constantia"/>
                <a:cs typeface="Constantia"/>
              </a:rPr>
              <a:t>н</a:t>
            </a:r>
            <a:r>
              <a:rPr sz="2500" spc="-15" dirty="0">
                <a:latin typeface="Constantia"/>
                <a:cs typeface="Constantia"/>
              </a:rPr>
              <a:t>ия.</a:t>
            </a:r>
            <a:endParaRPr sz="2500" dirty="0">
              <a:latin typeface="Constantia"/>
              <a:cs typeface="Constantia"/>
            </a:endParaRPr>
          </a:p>
          <a:p>
            <a:pPr marL="287020" marR="466090" indent="-274320">
              <a:lnSpc>
                <a:spcPct val="80000"/>
              </a:lnSpc>
              <a:spcBef>
                <a:spcPts val="2005"/>
              </a:spcBef>
              <a:buSzPct val="94000"/>
              <a:buFont typeface="Wingdings 2"/>
              <a:buChar char=""/>
              <a:tabLst>
                <a:tab pos="287020" algn="l"/>
                <a:tab pos="3670300" algn="l"/>
              </a:tabLst>
            </a:pPr>
            <a:r>
              <a:rPr sz="2500" b="1" spc="-235" dirty="0">
                <a:latin typeface="Constantia"/>
                <a:cs typeface="Constantia"/>
              </a:rPr>
              <a:t>T</a:t>
            </a:r>
            <a:r>
              <a:rPr sz="2500" b="1" spc="-15" dirty="0">
                <a:latin typeface="Constantia"/>
                <a:cs typeface="Constantia"/>
              </a:rPr>
              <a:t>est</a:t>
            </a:r>
            <a:r>
              <a:rPr sz="2500" b="1" spc="-60" dirty="0">
                <a:latin typeface="Constantia"/>
                <a:cs typeface="Constantia"/>
              </a:rPr>
              <a:t> </a:t>
            </a:r>
            <a:r>
              <a:rPr sz="2500" b="1" spc="-20" dirty="0">
                <a:latin typeface="Constantia"/>
                <a:cs typeface="Constantia"/>
              </a:rPr>
              <a:t>C</a:t>
            </a:r>
            <a:r>
              <a:rPr sz="2500" b="1" spc="-25" dirty="0">
                <a:latin typeface="Constantia"/>
                <a:cs typeface="Constantia"/>
              </a:rPr>
              <a:t>a</a:t>
            </a:r>
            <a:r>
              <a:rPr sz="2500" b="1" spc="-15" dirty="0">
                <a:latin typeface="Constantia"/>
                <a:cs typeface="Constantia"/>
              </a:rPr>
              <a:t>se</a:t>
            </a:r>
            <a:r>
              <a:rPr sz="2500" b="1" spc="-3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Description</a:t>
            </a:r>
            <a:r>
              <a:rPr sz="2500" b="1" dirty="0">
                <a:latin typeface="Constantia"/>
                <a:cs typeface="Constantia"/>
              </a:rPr>
              <a:t>	</a:t>
            </a:r>
            <a:r>
              <a:rPr sz="2500" spc="-20" dirty="0">
                <a:latin typeface="Constantia"/>
                <a:cs typeface="Constantia"/>
              </a:rPr>
              <a:t>Спи</a:t>
            </a:r>
            <a:r>
              <a:rPr sz="2500" spc="-65" dirty="0">
                <a:latin typeface="Constantia"/>
                <a:cs typeface="Constantia"/>
              </a:rPr>
              <a:t>с</a:t>
            </a:r>
            <a:r>
              <a:rPr sz="2500" spc="-15" dirty="0">
                <a:latin typeface="Constantia"/>
                <a:cs typeface="Constantia"/>
              </a:rPr>
              <a:t>ок</a:t>
            </a:r>
            <a:r>
              <a:rPr sz="2500" spc="-145" dirty="0">
                <a:latin typeface="Constantia"/>
                <a:cs typeface="Constantia"/>
              </a:rPr>
              <a:t> </a:t>
            </a:r>
            <a:r>
              <a:rPr sz="2500" spc="-35" dirty="0">
                <a:latin typeface="Constantia"/>
                <a:cs typeface="Constantia"/>
              </a:rPr>
              <a:t>д</a:t>
            </a:r>
            <a:r>
              <a:rPr sz="2500" spc="-15" dirty="0">
                <a:latin typeface="Constantia"/>
                <a:cs typeface="Constantia"/>
              </a:rPr>
              <a:t>ейс</a:t>
            </a:r>
            <a:r>
              <a:rPr sz="2500" spc="-10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вий,</a:t>
            </a:r>
            <a:r>
              <a:rPr sz="2500" spc="-1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пере</a:t>
            </a:r>
            <a:r>
              <a:rPr sz="2500" b="1" spc="-25" dirty="0">
                <a:latin typeface="Constantia"/>
                <a:cs typeface="Constantia"/>
              </a:rPr>
              <a:t>в</a:t>
            </a:r>
            <a:r>
              <a:rPr sz="2500" b="1" spc="-85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дящих</a:t>
            </a:r>
            <a:r>
              <a:rPr sz="2500" b="1" spc="-9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сис</a:t>
            </a:r>
            <a:r>
              <a:rPr sz="2500" b="1" spc="-35" dirty="0">
                <a:latin typeface="Constantia"/>
                <a:cs typeface="Constantia"/>
              </a:rPr>
              <a:t>т</a:t>
            </a:r>
            <a:r>
              <a:rPr sz="2500" b="1" spc="-15" dirty="0">
                <a:latin typeface="Constantia"/>
                <a:cs typeface="Constantia"/>
              </a:rPr>
              <a:t>ему</a:t>
            </a:r>
            <a:r>
              <a:rPr sz="2500" b="1" spc="-7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из</a:t>
            </a:r>
            <a:r>
              <a:rPr sz="2500" b="1" spc="-10" dirty="0">
                <a:latin typeface="Constantia"/>
                <a:cs typeface="Constantia"/>
              </a:rPr>
              <a:t> </a:t>
            </a:r>
            <a:r>
              <a:rPr sz="2500" b="1" spc="-80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дн</a:t>
            </a:r>
            <a:r>
              <a:rPr sz="2500" b="1" spc="-5" dirty="0">
                <a:latin typeface="Constantia"/>
                <a:cs typeface="Constantia"/>
              </a:rPr>
              <a:t>о</a:t>
            </a:r>
            <a:r>
              <a:rPr sz="2500" b="1" spc="-70" dirty="0">
                <a:latin typeface="Constantia"/>
                <a:cs typeface="Constantia"/>
              </a:rPr>
              <a:t>г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114" dirty="0">
                <a:latin typeface="Constantia"/>
                <a:cs typeface="Constantia"/>
              </a:rPr>
              <a:t> </a:t>
            </a:r>
            <a:r>
              <a:rPr sz="2500" b="1" spc="-60" dirty="0">
                <a:latin typeface="Constantia"/>
                <a:cs typeface="Constantia"/>
              </a:rPr>
              <a:t>с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5" dirty="0">
                <a:latin typeface="Constantia"/>
                <a:cs typeface="Constantia"/>
              </a:rPr>
              <a:t>с</a:t>
            </a:r>
            <a:r>
              <a:rPr sz="2500" b="1" spc="-45" dirty="0">
                <a:latin typeface="Constantia"/>
                <a:cs typeface="Constantia"/>
              </a:rPr>
              <a:t>т</a:t>
            </a:r>
            <a:r>
              <a:rPr sz="2500" b="1" spc="-55" dirty="0">
                <a:latin typeface="Constantia"/>
                <a:cs typeface="Constantia"/>
              </a:rPr>
              <a:t>о</a:t>
            </a:r>
            <a:r>
              <a:rPr sz="2500" b="1" spc="-15" dirty="0">
                <a:latin typeface="Constantia"/>
                <a:cs typeface="Constantia"/>
              </a:rPr>
              <a:t>ян</a:t>
            </a:r>
            <a:r>
              <a:rPr sz="2500" b="1" spc="-20" dirty="0">
                <a:latin typeface="Constantia"/>
                <a:cs typeface="Constantia"/>
              </a:rPr>
              <a:t>ия</a:t>
            </a:r>
            <a:r>
              <a:rPr sz="2500" b="1" spc="-5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в</a:t>
            </a:r>
            <a:r>
              <a:rPr sz="2500" b="1" spc="-8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д</a:t>
            </a:r>
            <a:r>
              <a:rPr sz="2500" b="1" spc="-55" dirty="0">
                <a:latin typeface="Constantia"/>
                <a:cs typeface="Constantia"/>
              </a:rPr>
              <a:t>р</a:t>
            </a:r>
            <a:r>
              <a:rPr sz="2500" b="1" spc="-10" dirty="0">
                <a:latin typeface="Constantia"/>
                <a:cs typeface="Constantia"/>
              </a:rPr>
              <a:t>у</a:t>
            </a:r>
            <a:r>
              <a:rPr sz="2500" b="1" spc="-70" dirty="0">
                <a:latin typeface="Constantia"/>
                <a:cs typeface="Constantia"/>
              </a:rPr>
              <a:t>г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10" dirty="0">
                <a:latin typeface="Constantia"/>
                <a:cs typeface="Constantia"/>
              </a:rPr>
              <a:t>е,</a:t>
            </a:r>
            <a:r>
              <a:rPr sz="2500" b="1" spc="-9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для</a:t>
            </a:r>
            <a:r>
              <a:rPr sz="2500" b="1" spc="-75" dirty="0">
                <a:latin typeface="Constantia"/>
                <a:cs typeface="Constantia"/>
              </a:rPr>
              <a:t> </a:t>
            </a:r>
            <a:r>
              <a:rPr sz="2500" b="1" spc="-20" dirty="0">
                <a:latin typeface="Constantia"/>
                <a:cs typeface="Constantia"/>
              </a:rPr>
              <a:t>п</a:t>
            </a:r>
            <a:r>
              <a:rPr sz="2500" b="1" spc="-120" dirty="0">
                <a:latin typeface="Constantia"/>
                <a:cs typeface="Constantia"/>
              </a:rPr>
              <a:t>о</a:t>
            </a:r>
            <a:r>
              <a:rPr sz="2500" b="1" spc="-15" dirty="0">
                <a:latin typeface="Constantia"/>
                <a:cs typeface="Constantia"/>
              </a:rPr>
              <a:t>л</a:t>
            </a:r>
            <a:r>
              <a:rPr sz="2500" b="1" spc="-10" dirty="0">
                <a:latin typeface="Constantia"/>
                <a:cs typeface="Constantia"/>
              </a:rPr>
              <a:t>у</a:t>
            </a:r>
            <a:r>
              <a:rPr sz="2500" b="1" spc="-15" dirty="0">
                <a:latin typeface="Constantia"/>
                <a:cs typeface="Constantia"/>
              </a:rPr>
              <a:t>че</a:t>
            </a:r>
            <a:r>
              <a:rPr sz="2500" b="1" spc="-10" dirty="0">
                <a:latin typeface="Constantia"/>
                <a:cs typeface="Constantia"/>
              </a:rPr>
              <a:t>н</a:t>
            </a:r>
            <a:r>
              <a:rPr sz="2500" b="1" spc="-20" dirty="0">
                <a:latin typeface="Constantia"/>
                <a:cs typeface="Constantia"/>
              </a:rPr>
              <a:t>ия</a:t>
            </a:r>
            <a:r>
              <a:rPr sz="2500" b="1" spc="-5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рез</a:t>
            </a:r>
            <a:r>
              <a:rPr sz="2500" b="1" spc="-204" dirty="0">
                <a:latin typeface="Constantia"/>
                <a:cs typeface="Constantia"/>
              </a:rPr>
              <a:t>у</a:t>
            </a:r>
            <a:r>
              <a:rPr sz="2500" b="1" spc="-15" dirty="0">
                <a:latin typeface="Constantia"/>
                <a:cs typeface="Constantia"/>
              </a:rPr>
              <a:t>л</a:t>
            </a:r>
            <a:r>
              <a:rPr sz="2500" b="1" spc="-135" dirty="0">
                <a:latin typeface="Constantia"/>
                <a:cs typeface="Constantia"/>
              </a:rPr>
              <a:t>ь</a:t>
            </a:r>
            <a:r>
              <a:rPr sz="2500" b="1" spc="-45" dirty="0">
                <a:latin typeface="Constantia"/>
                <a:cs typeface="Constantia"/>
              </a:rPr>
              <a:t>т</a:t>
            </a:r>
            <a:r>
              <a:rPr sz="2500" b="1" spc="-80" dirty="0">
                <a:latin typeface="Constantia"/>
                <a:cs typeface="Constantia"/>
              </a:rPr>
              <a:t>а</a:t>
            </a:r>
            <a:r>
              <a:rPr sz="2500" b="1" spc="-45" dirty="0">
                <a:latin typeface="Constantia"/>
                <a:cs typeface="Constantia"/>
              </a:rPr>
              <a:t>т</a:t>
            </a:r>
            <a:r>
              <a:rPr sz="2500" b="1" spc="-15" dirty="0">
                <a:latin typeface="Constantia"/>
                <a:cs typeface="Constantia"/>
              </a:rPr>
              <a:t>а, на о</a:t>
            </a:r>
            <a:r>
              <a:rPr sz="2500" b="1" spc="-10" dirty="0">
                <a:latin typeface="Constantia"/>
                <a:cs typeface="Constantia"/>
              </a:rPr>
              <a:t>с</a:t>
            </a:r>
            <a:r>
              <a:rPr sz="2500" b="1" spc="-20" dirty="0">
                <a:latin typeface="Constantia"/>
                <a:cs typeface="Constantia"/>
              </a:rPr>
              <a:t>н</a:t>
            </a:r>
            <a:r>
              <a:rPr sz="2500" b="1" spc="-10" dirty="0">
                <a:latin typeface="Constantia"/>
                <a:cs typeface="Constantia"/>
              </a:rPr>
              <a:t>о</a:t>
            </a:r>
            <a:r>
              <a:rPr sz="2500" b="1" spc="-15" dirty="0">
                <a:latin typeface="Constantia"/>
                <a:cs typeface="Constantia"/>
              </a:rPr>
              <a:t>в</a:t>
            </a:r>
            <a:r>
              <a:rPr sz="2500" b="1" spc="-25" dirty="0">
                <a:latin typeface="Constantia"/>
                <a:cs typeface="Constantia"/>
              </a:rPr>
              <a:t>а</a:t>
            </a:r>
            <a:r>
              <a:rPr sz="2500" b="1" spc="-20" dirty="0">
                <a:latin typeface="Constantia"/>
                <a:cs typeface="Constantia"/>
              </a:rPr>
              <a:t>нии</a:t>
            </a:r>
            <a:r>
              <a:rPr sz="2500" b="1" spc="-45" dirty="0">
                <a:latin typeface="Constantia"/>
                <a:cs typeface="Constantia"/>
              </a:rPr>
              <a:t> </a:t>
            </a:r>
            <a:r>
              <a:rPr sz="2500" b="1" spc="-75" dirty="0">
                <a:latin typeface="Constantia"/>
                <a:cs typeface="Constantia"/>
              </a:rPr>
              <a:t>к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40" dirty="0">
                <a:latin typeface="Constantia"/>
                <a:cs typeface="Constantia"/>
              </a:rPr>
              <a:t>т</a:t>
            </a:r>
            <a:r>
              <a:rPr sz="2500" b="1" spc="-20" dirty="0">
                <a:latin typeface="Constantia"/>
                <a:cs typeface="Constantia"/>
              </a:rPr>
              <a:t>ор</a:t>
            </a:r>
            <a:r>
              <a:rPr sz="2500" b="1" spc="-5" dirty="0">
                <a:latin typeface="Constantia"/>
                <a:cs typeface="Constantia"/>
              </a:rPr>
              <a:t>о</a:t>
            </a:r>
            <a:r>
              <a:rPr sz="2500" b="1" spc="-70" dirty="0">
                <a:latin typeface="Constantia"/>
                <a:cs typeface="Constantia"/>
              </a:rPr>
              <a:t>г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75" dirty="0">
                <a:latin typeface="Constantia"/>
                <a:cs typeface="Constantia"/>
              </a:rPr>
              <a:t> </a:t>
            </a:r>
            <a:r>
              <a:rPr sz="2500" b="1" spc="-20" dirty="0">
                <a:latin typeface="Constantia"/>
                <a:cs typeface="Constantia"/>
              </a:rPr>
              <a:t>м</a:t>
            </a:r>
            <a:r>
              <a:rPr sz="2500" b="1" spc="-75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жно</a:t>
            </a:r>
            <a:r>
              <a:rPr sz="2500" b="1" spc="-85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с</a:t>
            </a:r>
            <a:r>
              <a:rPr sz="2500" b="1" spc="-35" dirty="0">
                <a:latin typeface="Constantia"/>
                <a:cs typeface="Constantia"/>
              </a:rPr>
              <a:t>д</a:t>
            </a:r>
            <a:r>
              <a:rPr sz="2500" b="1" spc="-50" dirty="0">
                <a:latin typeface="Constantia"/>
                <a:cs typeface="Constantia"/>
              </a:rPr>
              <a:t>е</a:t>
            </a:r>
            <a:r>
              <a:rPr sz="2500" b="1" spc="-15" dirty="0">
                <a:latin typeface="Constantia"/>
                <a:cs typeface="Constantia"/>
              </a:rPr>
              <a:t>л</a:t>
            </a:r>
            <a:r>
              <a:rPr sz="2500" b="1" spc="-80" dirty="0">
                <a:latin typeface="Constantia"/>
                <a:cs typeface="Constantia"/>
              </a:rPr>
              <a:t>а</a:t>
            </a:r>
            <a:r>
              <a:rPr sz="2500" b="1" spc="-15" dirty="0">
                <a:latin typeface="Constantia"/>
                <a:cs typeface="Constantia"/>
              </a:rPr>
              <a:t>ть</a:t>
            </a:r>
            <a:r>
              <a:rPr sz="2500" b="1" spc="-75" dirty="0">
                <a:latin typeface="Constantia"/>
                <a:cs typeface="Constantia"/>
              </a:rPr>
              <a:t> </a:t>
            </a:r>
            <a:r>
              <a:rPr sz="2500" b="1" spc="-20" dirty="0">
                <a:latin typeface="Constantia"/>
                <a:cs typeface="Constantia"/>
              </a:rPr>
              <a:t>вы</a:t>
            </a:r>
            <a:r>
              <a:rPr sz="2500" b="1" spc="-25" dirty="0">
                <a:latin typeface="Constantia"/>
                <a:cs typeface="Constantia"/>
              </a:rPr>
              <a:t>в</a:t>
            </a:r>
            <a:r>
              <a:rPr sz="2500" b="1" spc="-80" dirty="0">
                <a:latin typeface="Constantia"/>
                <a:cs typeface="Constantia"/>
              </a:rPr>
              <a:t>о</a:t>
            </a:r>
            <a:r>
              <a:rPr sz="2500" b="1" spc="-15" dirty="0">
                <a:latin typeface="Constantia"/>
                <a:cs typeface="Constantia"/>
              </a:rPr>
              <a:t>д</a:t>
            </a:r>
            <a:r>
              <a:rPr sz="2500" b="1" spc="-55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140" dirty="0">
                <a:latin typeface="Constantia"/>
                <a:cs typeface="Constantia"/>
              </a:rPr>
              <a:t> </a:t>
            </a:r>
            <a:r>
              <a:rPr sz="2500" spc="-125" dirty="0">
                <a:latin typeface="Constantia"/>
                <a:cs typeface="Constantia"/>
              </a:rPr>
              <a:t>у</a:t>
            </a:r>
            <a:r>
              <a:rPr sz="2500" spc="-35" dirty="0">
                <a:latin typeface="Constantia"/>
                <a:cs typeface="Constantia"/>
              </a:rPr>
              <a:t>д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90" dirty="0">
                <a:latin typeface="Constantia"/>
                <a:cs typeface="Constantia"/>
              </a:rPr>
              <a:t>в</a:t>
            </a:r>
            <a:r>
              <a:rPr sz="2500" spc="-15" dirty="0">
                <a:latin typeface="Constantia"/>
                <a:cs typeface="Constantia"/>
              </a:rPr>
              <a:t>л</a:t>
            </a:r>
            <a:r>
              <a:rPr sz="2500" spc="-10" dirty="0">
                <a:latin typeface="Constantia"/>
                <a:cs typeface="Constantia"/>
              </a:rPr>
              <a:t>ет</a:t>
            </a:r>
            <a:r>
              <a:rPr sz="2500" spc="-15" dirty="0">
                <a:latin typeface="Constantia"/>
                <a:cs typeface="Constantia"/>
              </a:rPr>
              <a:t>во</a:t>
            </a:r>
            <a:r>
              <a:rPr sz="2500" spc="-25" dirty="0">
                <a:latin typeface="Constantia"/>
                <a:cs typeface="Constantia"/>
              </a:rPr>
              <a:t>р</a:t>
            </a:r>
            <a:r>
              <a:rPr sz="2500" spc="-15" dirty="0">
                <a:latin typeface="Constantia"/>
                <a:cs typeface="Constantia"/>
              </a:rPr>
              <a:t>е</a:t>
            </a:r>
            <a:r>
              <a:rPr sz="2500" spc="-10" dirty="0">
                <a:latin typeface="Constantia"/>
                <a:cs typeface="Constantia"/>
              </a:rPr>
              <a:t>н</a:t>
            </a:r>
            <a:r>
              <a:rPr sz="2500" spc="-20" dirty="0">
                <a:latin typeface="Constantia"/>
                <a:cs typeface="Constantia"/>
              </a:rPr>
              <a:t>ии</a:t>
            </a:r>
            <a:r>
              <a:rPr sz="2500" spc="-15" dirty="0">
                <a:latin typeface="Constantia"/>
                <a:cs typeface="Constantia"/>
              </a:rPr>
              <a:t> ре</a:t>
            </a:r>
            <a:r>
              <a:rPr sz="2500" spc="-10" dirty="0">
                <a:latin typeface="Constantia"/>
                <a:cs typeface="Constantia"/>
              </a:rPr>
              <a:t>а</a:t>
            </a:r>
            <a:r>
              <a:rPr sz="2500" spc="-15" dirty="0">
                <a:latin typeface="Constantia"/>
                <a:cs typeface="Constantia"/>
              </a:rPr>
              <a:t>ли</a:t>
            </a:r>
            <a:r>
              <a:rPr sz="2500" spc="-10" dirty="0">
                <a:latin typeface="Constantia"/>
                <a:cs typeface="Constantia"/>
              </a:rPr>
              <a:t>з</a:t>
            </a:r>
            <a:r>
              <a:rPr sz="2500" spc="-15" dirty="0">
                <a:latin typeface="Constantia"/>
                <a:cs typeface="Constantia"/>
              </a:rPr>
              <a:t>а</a:t>
            </a:r>
            <a:r>
              <a:rPr sz="2500" spc="-10" dirty="0">
                <a:latin typeface="Constantia"/>
                <a:cs typeface="Constantia"/>
              </a:rPr>
              <a:t>ц</a:t>
            </a:r>
            <a:r>
              <a:rPr sz="2500" spc="-15" dirty="0">
                <a:latin typeface="Constantia"/>
                <a:cs typeface="Constantia"/>
              </a:rPr>
              <a:t>ии,</a:t>
            </a:r>
            <a:r>
              <a:rPr sz="2500" spc="-4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пос</a:t>
            </a:r>
            <a:r>
              <a:rPr sz="2500" spc="-3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а</a:t>
            </a:r>
            <a:r>
              <a:rPr sz="2500" spc="-80" dirty="0">
                <a:latin typeface="Constantia"/>
                <a:cs typeface="Constantia"/>
              </a:rPr>
              <a:t>в</a:t>
            </a:r>
            <a:r>
              <a:rPr sz="2500" spc="-15" dirty="0">
                <a:latin typeface="Constantia"/>
                <a:cs typeface="Constantia"/>
              </a:rPr>
              <a:t>л</a:t>
            </a:r>
            <a:r>
              <a:rPr sz="2500" spc="-5" dirty="0">
                <a:latin typeface="Constantia"/>
                <a:cs typeface="Constantia"/>
              </a:rPr>
              <a:t>е</a:t>
            </a:r>
            <a:r>
              <a:rPr sz="2500" spc="-15" dirty="0">
                <a:latin typeface="Constantia"/>
                <a:cs typeface="Constantia"/>
              </a:rPr>
              <a:t>н</a:t>
            </a:r>
            <a:r>
              <a:rPr sz="2500" spc="-10" dirty="0">
                <a:latin typeface="Constantia"/>
                <a:cs typeface="Constantia"/>
              </a:rPr>
              <a:t>н</a:t>
            </a:r>
            <a:r>
              <a:rPr sz="2500" spc="-20" dirty="0">
                <a:latin typeface="Constantia"/>
                <a:cs typeface="Constantia"/>
              </a:rPr>
              <a:t>ым</a:t>
            </a:r>
            <a:r>
              <a:rPr sz="2500" spc="-13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требованиям.</a:t>
            </a:r>
            <a:endParaRPr sz="2500" dirty="0">
              <a:latin typeface="Constantia"/>
              <a:cs typeface="Constantia"/>
            </a:endParaRPr>
          </a:p>
          <a:p>
            <a:pPr marL="287020" marR="318770" indent="-274320">
              <a:lnSpc>
                <a:spcPct val="80000"/>
              </a:lnSpc>
              <a:spcBef>
                <a:spcPts val="1989"/>
              </a:spcBef>
              <a:buSzPct val="94000"/>
              <a:buFont typeface="Wingdings 2"/>
              <a:buChar char=""/>
              <a:tabLst>
                <a:tab pos="287020" algn="l"/>
                <a:tab pos="2755900" algn="l"/>
              </a:tabLst>
            </a:pPr>
            <a:r>
              <a:rPr sz="2500" b="1" spc="-95" dirty="0">
                <a:latin typeface="Constantia"/>
                <a:cs typeface="Constantia"/>
              </a:rPr>
              <a:t>P</a:t>
            </a:r>
            <a:r>
              <a:rPr sz="2500" b="1" spc="-15" dirty="0">
                <a:latin typeface="Constantia"/>
                <a:cs typeface="Constantia"/>
              </a:rPr>
              <a:t>o</a:t>
            </a:r>
            <a:r>
              <a:rPr sz="2500" b="1" spc="-10" dirty="0">
                <a:latin typeface="Constantia"/>
                <a:cs typeface="Constantia"/>
              </a:rPr>
              <a:t>st</a:t>
            </a:r>
            <a:r>
              <a:rPr sz="2500" b="1" spc="-55" dirty="0">
                <a:latin typeface="Constantia"/>
                <a:cs typeface="Constantia"/>
              </a:rPr>
              <a:t>C</a:t>
            </a:r>
            <a:r>
              <a:rPr sz="2500" b="1" spc="-15" dirty="0">
                <a:latin typeface="Constantia"/>
                <a:cs typeface="Constantia"/>
              </a:rPr>
              <a:t>on</a:t>
            </a:r>
            <a:r>
              <a:rPr sz="2500" b="1" spc="-20" dirty="0">
                <a:latin typeface="Constantia"/>
                <a:cs typeface="Constantia"/>
              </a:rPr>
              <a:t>diti</a:t>
            </a:r>
            <a:r>
              <a:rPr sz="2500" b="1" dirty="0">
                <a:latin typeface="Constantia"/>
                <a:cs typeface="Constantia"/>
              </a:rPr>
              <a:t>o</a:t>
            </a:r>
            <a:r>
              <a:rPr sz="2500" b="1" spc="-15" dirty="0">
                <a:latin typeface="Constantia"/>
                <a:cs typeface="Constantia"/>
              </a:rPr>
              <a:t>ns</a:t>
            </a:r>
            <a:r>
              <a:rPr sz="2500" b="1" dirty="0">
                <a:latin typeface="Constantia"/>
                <a:cs typeface="Constantia"/>
              </a:rPr>
              <a:t>	</a:t>
            </a:r>
            <a:r>
              <a:rPr sz="2500" spc="-20" dirty="0">
                <a:latin typeface="Constantia"/>
                <a:cs typeface="Constantia"/>
              </a:rPr>
              <a:t>Спи</a:t>
            </a:r>
            <a:r>
              <a:rPr sz="2500" spc="-65" dirty="0">
                <a:latin typeface="Constantia"/>
                <a:cs typeface="Constantia"/>
              </a:rPr>
              <a:t>с</a:t>
            </a:r>
            <a:r>
              <a:rPr sz="2500" spc="-15" dirty="0">
                <a:latin typeface="Constantia"/>
                <a:cs typeface="Constantia"/>
              </a:rPr>
              <a:t>ок</a:t>
            </a:r>
            <a:r>
              <a:rPr sz="2500" spc="-145" dirty="0">
                <a:latin typeface="Constantia"/>
                <a:cs typeface="Constantia"/>
              </a:rPr>
              <a:t> </a:t>
            </a:r>
            <a:r>
              <a:rPr sz="2500" spc="-35" dirty="0">
                <a:latin typeface="Constantia"/>
                <a:cs typeface="Constantia"/>
              </a:rPr>
              <a:t>д</a:t>
            </a:r>
            <a:r>
              <a:rPr sz="2500" spc="-15" dirty="0">
                <a:latin typeface="Constantia"/>
                <a:cs typeface="Constantia"/>
              </a:rPr>
              <a:t>ейс</a:t>
            </a:r>
            <a:r>
              <a:rPr sz="2500" spc="-10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вий,</a:t>
            </a:r>
            <a:r>
              <a:rPr sz="2500" spc="-1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пере</a:t>
            </a:r>
            <a:r>
              <a:rPr sz="2500" b="1" spc="-25" dirty="0">
                <a:latin typeface="Constantia"/>
                <a:cs typeface="Constantia"/>
              </a:rPr>
              <a:t>в</a:t>
            </a:r>
            <a:r>
              <a:rPr sz="2500" b="1" spc="-85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дящих</a:t>
            </a:r>
            <a:r>
              <a:rPr sz="2500" b="1" spc="-9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сис</a:t>
            </a:r>
            <a:r>
              <a:rPr sz="2500" b="1" spc="-35" dirty="0">
                <a:latin typeface="Constantia"/>
                <a:cs typeface="Constantia"/>
              </a:rPr>
              <a:t>т</a:t>
            </a:r>
            <a:r>
              <a:rPr sz="2500" b="1" spc="-15" dirty="0">
                <a:latin typeface="Constantia"/>
                <a:cs typeface="Constantia"/>
              </a:rPr>
              <a:t>ему</a:t>
            </a:r>
            <a:r>
              <a:rPr sz="2500" b="1" spc="-70" dirty="0">
                <a:latin typeface="Constantia"/>
                <a:cs typeface="Constantia"/>
              </a:rPr>
              <a:t> </a:t>
            </a:r>
            <a:r>
              <a:rPr sz="2500" b="1" spc="-15" dirty="0">
                <a:latin typeface="Constantia"/>
                <a:cs typeface="Constantia"/>
              </a:rPr>
              <a:t>в первон</a:t>
            </a:r>
            <a:r>
              <a:rPr sz="2500" b="1" spc="-114" dirty="0">
                <a:latin typeface="Constantia"/>
                <a:cs typeface="Constantia"/>
              </a:rPr>
              <a:t>а</a:t>
            </a:r>
            <a:r>
              <a:rPr sz="2500" b="1" spc="-15" dirty="0">
                <a:latin typeface="Constantia"/>
                <a:cs typeface="Constantia"/>
              </a:rPr>
              <a:t>чальное</a:t>
            </a:r>
            <a:r>
              <a:rPr sz="2500" b="1" spc="-55" dirty="0">
                <a:latin typeface="Constantia"/>
                <a:cs typeface="Constantia"/>
              </a:rPr>
              <a:t> </a:t>
            </a:r>
            <a:r>
              <a:rPr sz="2500" b="1" spc="-65" dirty="0">
                <a:latin typeface="Constantia"/>
                <a:cs typeface="Constantia"/>
              </a:rPr>
              <a:t>с</a:t>
            </a:r>
            <a:r>
              <a:rPr sz="2500" b="1" spc="-15" dirty="0">
                <a:latin typeface="Constantia"/>
                <a:cs typeface="Constantia"/>
              </a:rPr>
              <a:t>о</a:t>
            </a:r>
            <a:r>
              <a:rPr sz="2500" b="1" spc="-10" dirty="0">
                <a:latin typeface="Constantia"/>
                <a:cs typeface="Constantia"/>
              </a:rPr>
              <a:t>с</a:t>
            </a:r>
            <a:r>
              <a:rPr sz="2500" b="1" spc="-50" dirty="0">
                <a:latin typeface="Constantia"/>
                <a:cs typeface="Constantia"/>
              </a:rPr>
              <a:t>т</a:t>
            </a:r>
            <a:r>
              <a:rPr sz="2500" b="1" spc="-60" dirty="0">
                <a:latin typeface="Constantia"/>
                <a:cs typeface="Constantia"/>
              </a:rPr>
              <a:t>о</a:t>
            </a:r>
            <a:r>
              <a:rPr sz="2500" b="1" spc="-20" dirty="0">
                <a:latin typeface="Constantia"/>
                <a:cs typeface="Constantia"/>
              </a:rPr>
              <a:t>яние</a:t>
            </a:r>
            <a:r>
              <a:rPr sz="2500" b="1" spc="5" dirty="0">
                <a:latin typeface="Constantia"/>
                <a:cs typeface="Constantia"/>
              </a:rPr>
              <a:t> </a:t>
            </a:r>
            <a:r>
              <a:rPr sz="2500" spc="-10" dirty="0">
                <a:latin typeface="Constantia"/>
                <a:cs typeface="Constantia"/>
              </a:rPr>
              <a:t>(</a:t>
            </a:r>
            <a:r>
              <a:rPr sz="2500" spc="-60" dirty="0">
                <a:latin typeface="Constantia"/>
                <a:cs typeface="Constantia"/>
              </a:rPr>
              <a:t>с</a:t>
            </a:r>
            <a:r>
              <a:rPr sz="2500" spc="-25" dirty="0">
                <a:latin typeface="Constantia"/>
                <a:cs typeface="Constantia"/>
              </a:rPr>
              <a:t>о</a:t>
            </a:r>
            <a:r>
              <a:rPr sz="2500" spc="-15" dirty="0">
                <a:latin typeface="Constantia"/>
                <a:cs typeface="Constantia"/>
              </a:rPr>
              <a:t>с</a:t>
            </a:r>
            <a:r>
              <a:rPr sz="2500" spc="-45" dirty="0">
                <a:latin typeface="Constantia"/>
                <a:cs typeface="Constantia"/>
              </a:rPr>
              <a:t>т</a:t>
            </a:r>
            <a:r>
              <a:rPr sz="2500" spc="-70" dirty="0">
                <a:latin typeface="Constantia"/>
                <a:cs typeface="Constantia"/>
              </a:rPr>
              <a:t>о</a:t>
            </a:r>
            <a:r>
              <a:rPr sz="2500" spc="-15" dirty="0">
                <a:latin typeface="Constantia"/>
                <a:cs typeface="Constantia"/>
              </a:rPr>
              <a:t>яние</a:t>
            </a:r>
            <a:r>
              <a:rPr sz="2500" spc="-135" dirty="0">
                <a:latin typeface="Constantia"/>
                <a:cs typeface="Constantia"/>
              </a:rPr>
              <a:t> </a:t>
            </a:r>
            <a:r>
              <a:rPr sz="2500" spc="-35" dirty="0">
                <a:latin typeface="Constantia"/>
                <a:cs typeface="Constantia"/>
              </a:rPr>
              <a:t>д</a:t>
            </a:r>
            <a:r>
              <a:rPr sz="2500" spc="-15" dirty="0">
                <a:latin typeface="Constantia"/>
                <a:cs typeface="Constantia"/>
              </a:rPr>
              <a:t>о</a:t>
            </a:r>
            <a:r>
              <a:rPr sz="2500" spc="-110" dirty="0">
                <a:latin typeface="Constantia"/>
                <a:cs typeface="Constantia"/>
              </a:rPr>
              <a:t> </a:t>
            </a:r>
            <a:r>
              <a:rPr sz="2500" spc="-15" dirty="0">
                <a:latin typeface="Constantia"/>
                <a:cs typeface="Constantia"/>
              </a:rPr>
              <a:t>пр</a:t>
            </a:r>
            <a:r>
              <a:rPr sz="2500" spc="-30" dirty="0">
                <a:latin typeface="Constantia"/>
                <a:cs typeface="Constantia"/>
              </a:rPr>
              <a:t>о</a:t>
            </a:r>
            <a:r>
              <a:rPr sz="2500" spc="-15" dirty="0">
                <a:latin typeface="Constantia"/>
                <a:cs typeface="Constantia"/>
              </a:rPr>
              <a:t>ве</a:t>
            </a:r>
            <a:r>
              <a:rPr sz="2500" spc="-35" dirty="0">
                <a:latin typeface="Constantia"/>
                <a:cs typeface="Constantia"/>
              </a:rPr>
              <a:t>д</a:t>
            </a:r>
            <a:r>
              <a:rPr sz="2500" spc="-15" dirty="0">
                <a:latin typeface="Constantia"/>
                <a:cs typeface="Constantia"/>
              </a:rPr>
              <a:t>ения</a:t>
            </a:r>
            <a:r>
              <a:rPr sz="2500" spc="-90" dirty="0">
                <a:latin typeface="Constantia"/>
                <a:cs typeface="Constantia"/>
              </a:rPr>
              <a:t> </a:t>
            </a:r>
            <a:r>
              <a:rPr sz="2500" spc="-3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ес</a:t>
            </a:r>
            <a:r>
              <a:rPr sz="2500" spc="-45" dirty="0">
                <a:latin typeface="Constantia"/>
                <a:cs typeface="Constantia"/>
              </a:rPr>
              <a:t>т</a:t>
            </a:r>
            <a:r>
              <a:rPr sz="2500" spc="-15" dirty="0">
                <a:latin typeface="Constantia"/>
                <a:cs typeface="Constantia"/>
              </a:rPr>
              <a:t>а</a:t>
            </a:r>
            <a:r>
              <a:rPr sz="2500" spc="-50" dirty="0">
                <a:latin typeface="Constantia"/>
                <a:cs typeface="Constantia"/>
              </a:rPr>
              <a:t> </a:t>
            </a:r>
            <a:r>
              <a:rPr sz="2500" dirty="0">
                <a:latin typeface="Constantia"/>
                <a:cs typeface="Constantia"/>
              </a:rPr>
              <a:t>- </a:t>
            </a:r>
            <a:r>
              <a:rPr sz="2500" spc="-15" dirty="0">
                <a:latin typeface="Constantia"/>
                <a:cs typeface="Constantia"/>
              </a:rPr>
              <a:t>initial sta</a:t>
            </a:r>
            <a:r>
              <a:rPr sz="2500" spc="-50" dirty="0">
                <a:latin typeface="Constantia"/>
                <a:cs typeface="Constantia"/>
              </a:rPr>
              <a:t>t</a:t>
            </a:r>
            <a:r>
              <a:rPr sz="2500" spc="-20" dirty="0">
                <a:latin typeface="Constantia"/>
                <a:cs typeface="Constantia"/>
              </a:rPr>
              <a:t>e</a:t>
            </a:r>
            <a:r>
              <a:rPr sz="2500" spc="-10" dirty="0">
                <a:latin typeface="Constantia"/>
                <a:cs typeface="Constantia"/>
              </a:rPr>
              <a:t>)</a:t>
            </a:r>
            <a:endParaRPr sz="2500" dirty="0">
              <a:latin typeface="Constantia"/>
              <a:cs typeface="Constantia"/>
            </a:endParaRPr>
          </a:p>
          <a:p>
            <a:pPr>
              <a:lnSpc>
                <a:spcPts val="3600"/>
              </a:lnSpc>
              <a:spcBef>
                <a:spcPts val="27"/>
              </a:spcBef>
            </a:pPr>
            <a:endParaRPr sz="3600" dirty="0"/>
          </a:p>
          <a:p>
            <a:pPr marL="12700" marR="67310">
              <a:lnSpc>
                <a:spcPct val="80000"/>
              </a:lnSpc>
            </a:pPr>
            <a:r>
              <a:rPr sz="1800" dirty="0">
                <a:latin typeface="Constantia"/>
                <a:cs typeface="Constantia"/>
              </a:rPr>
              <a:t>*</a:t>
            </a:r>
            <a:r>
              <a:rPr sz="1800" spc="-20" dirty="0">
                <a:latin typeface="Constantia"/>
                <a:cs typeface="Constantia"/>
              </a:rPr>
              <a:t>П</a:t>
            </a:r>
            <a:r>
              <a:rPr sz="1800" dirty="0">
                <a:latin typeface="Constantia"/>
                <a:cs typeface="Constantia"/>
              </a:rPr>
              <a:t>рим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ча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spc="-5" dirty="0">
                <a:latin typeface="Constantia"/>
                <a:cs typeface="Constantia"/>
              </a:rPr>
              <a:t>:</a:t>
            </a:r>
            <a:r>
              <a:rPr sz="1800" spc="-25" dirty="0">
                <a:latin typeface="Constantia"/>
                <a:cs typeface="Constantia"/>
              </a:rPr>
              <a:t> </a:t>
            </a:r>
            <a:r>
              <a:rPr sz="1800" spc="-70" dirty="0">
                <a:latin typeface="Constantia"/>
                <a:cs typeface="Constantia"/>
              </a:rPr>
              <a:t>P</a:t>
            </a:r>
            <a:r>
              <a:rPr sz="1800" spc="-10" dirty="0">
                <a:latin typeface="Constantia"/>
                <a:cs typeface="Constantia"/>
              </a:rPr>
              <a:t>ost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spc="-25" dirty="0">
                <a:latin typeface="Constantia"/>
                <a:cs typeface="Constantia"/>
              </a:rPr>
              <a:t>C</a:t>
            </a:r>
            <a:r>
              <a:rPr sz="1800" spc="-10" dirty="0">
                <a:latin typeface="Constantia"/>
                <a:cs typeface="Constantia"/>
              </a:rPr>
              <a:t>o</a:t>
            </a:r>
            <a:r>
              <a:rPr sz="1800" spc="-25" dirty="0">
                <a:latin typeface="Constantia"/>
                <a:cs typeface="Constantia"/>
              </a:rPr>
              <a:t>n</a:t>
            </a:r>
            <a:r>
              <a:rPr sz="1800" spc="-5" dirty="0">
                <a:latin typeface="Constantia"/>
                <a:cs typeface="Constantia"/>
              </a:rPr>
              <a:t>d</a:t>
            </a:r>
            <a:r>
              <a:rPr sz="1800" spc="-10" dirty="0">
                <a:latin typeface="Constantia"/>
                <a:cs typeface="Constantia"/>
              </a:rPr>
              <a:t>iti</a:t>
            </a:r>
            <a:r>
              <a:rPr sz="1800" spc="-20" dirty="0">
                <a:latin typeface="Constantia"/>
                <a:cs typeface="Constantia"/>
              </a:rPr>
              <a:t>o</a:t>
            </a:r>
            <a:r>
              <a:rPr sz="1800" spc="-10" dirty="0">
                <a:latin typeface="Constantia"/>
                <a:cs typeface="Constantia"/>
              </a:rPr>
              <a:t>ns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-5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ляе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30" dirty="0">
                <a:latin typeface="Constantia"/>
                <a:cs typeface="Constantia"/>
              </a:rPr>
              <a:t>б</a:t>
            </a:r>
            <a:r>
              <a:rPr sz="1800" dirty="0">
                <a:latin typeface="Constantia"/>
                <a:cs typeface="Constantia"/>
              </a:rPr>
              <a:t>яз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ль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ой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часть</a:t>
            </a:r>
            <a:r>
              <a:rPr sz="1800" spc="-60" dirty="0">
                <a:latin typeface="Constantia"/>
                <a:cs typeface="Constantia"/>
              </a:rPr>
              <a:t>ю</a:t>
            </a:r>
            <a:r>
              <a:rPr sz="1800" dirty="0">
                <a:latin typeface="Constantia"/>
                <a:cs typeface="Constantia"/>
              </a:rPr>
              <a:t>.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орее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4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прави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50" dirty="0">
                <a:latin typeface="Constantia"/>
                <a:cs typeface="Constantia"/>
              </a:rPr>
              <a:t>х</a:t>
            </a:r>
            <a:r>
              <a:rPr sz="1800" dirty="0">
                <a:latin typeface="Constantia"/>
                <a:cs typeface="Constantia"/>
              </a:rPr>
              <a:t>оро</a:t>
            </a:r>
            <a:r>
              <a:rPr sz="1800" spc="-10" dirty="0">
                <a:latin typeface="Constantia"/>
                <a:cs typeface="Constantia"/>
              </a:rPr>
              <a:t>ш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 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она:</a:t>
            </a:r>
            <a:r>
              <a:rPr sz="1800" spc="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"нам</a:t>
            </a:r>
            <a:r>
              <a:rPr sz="1800" spc="-45" dirty="0">
                <a:latin typeface="Constantia"/>
                <a:cs typeface="Constantia"/>
              </a:rPr>
              <a:t>у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орил</a:t>
            </a:r>
            <a:r>
              <a:rPr sz="1800" spc="-2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убери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за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обой".</a:t>
            </a:r>
            <a:r>
              <a:rPr sz="1800" spc="-1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обен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ак</a:t>
            </a:r>
            <a:r>
              <a:rPr sz="1800" spc="35" dirty="0">
                <a:latin typeface="Constantia"/>
                <a:cs typeface="Constantia"/>
              </a:rPr>
              <a:t>т</a:t>
            </a:r>
            <a:r>
              <a:rPr sz="1800" spc="-1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аль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ав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ом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иро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ан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ом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ании,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0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да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дин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он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жно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</a:t>
            </a:r>
            <a:r>
              <a:rPr sz="1800" spc="-10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н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ть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ба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н</a:t>
            </a:r>
            <a:r>
              <a:rPr sz="1800" spc="-10" dirty="0">
                <a:latin typeface="Constantia"/>
                <a:cs typeface="Constantia"/>
              </a:rPr>
              <a:t>ы</a:t>
            </a:r>
            <a:r>
              <a:rPr sz="1800" dirty="0">
                <a:latin typeface="Constantia"/>
                <a:cs typeface="Constantia"/>
              </a:rPr>
              <a:t>х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отней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</a:t>
            </a:r>
            <a:r>
              <a:rPr sz="1800" spc="-40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тыся</a:t>
            </a:r>
            <a:r>
              <a:rPr sz="1800" spc="-10" dirty="0">
                <a:latin typeface="Constantia"/>
                <a:cs typeface="Constantia"/>
              </a:rPr>
              <a:t>ч</a:t>
            </a:r>
            <a:r>
              <a:rPr sz="1800" dirty="0">
                <a:latin typeface="Constantia"/>
                <a:cs typeface="Constantia"/>
              </a:rPr>
              <a:t>ей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6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10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ектн</a:t>
            </a:r>
            <a:r>
              <a:rPr sz="1800" spc="-10" dirty="0">
                <a:latin typeface="Constantia"/>
                <a:cs typeface="Constantia"/>
              </a:rPr>
              <a:t>ы</a:t>
            </a:r>
            <a:r>
              <a:rPr sz="1800" dirty="0">
                <a:latin typeface="Constantia"/>
                <a:cs typeface="Constantia"/>
              </a:rPr>
              <a:t>х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умен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2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192278"/>
            <a:ext cx="5728970" cy="714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61135" algn="l"/>
              </a:tabLst>
            </a:pPr>
            <a:r>
              <a:rPr sz="4500" dirty="0">
                <a:latin typeface="Calibri"/>
                <a:cs typeface="Calibri"/>
              </a:rPr>
              <a:t>Виды	</a:t>
            </a:r>
            <a:r>
              <a:rPr sz="4500" spc="-405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ес</a:t>
            </a:r>
            <a:r>
              <a:rPr sz="4500" spc="-45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овых</a:t>
            </a:r>
            <a:r>
              <a:rPr sz="4500" spc="-25" dirty="0">
                <a:latin typeface="Calibri"/>
                <a:cs typeface="Calibri"/>
              </a:rPr>
              <a:t> </a:t>
            </a:r>
            <a:r>
              <a:rPr sz="4500" dirty="0">
                <a:latin typeface="Calibri"/>
                <a:cs typeface="Calibri"/>
              </a:rPr>
              <a:t>Случаев</a:t>
            </a:r>
            <a:endParaRPr sz="4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07871"/>
            <a:ext cx="10762615" cy="4663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211454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b="1" spc="-55" dirty="0">
                <a:latin typeface="Constantia"/>
                <a:cs typeface="Constantia"/>
              </a:rPr>
              <a:t>П</a:t>
            </a:r>
            <a:r>
              <a:rPr sz="3200" b="1" spc="-35" dirty="0">
                <a:latin typeface="Constantia"/>
                <a:cs typeface="Constantia"/>
              </a:rPr>
              <a:t>о</a:t>
            </a:r>
            <a:r>
              <a:rPr sz="3200" b="1" dirty="0">
                <a:latin typeface="Constantia"/>
                <a:cs typeface="Constantia"/>
              </a:rPr>
              <a:t>зитивный</a:t>
            </a:r>
            <a:r>
              <a:rPr sz="3200" b="1" spc="-155" dirty="0">
                <a:latin typeface="Constantia"/>
                <a:cs typeface="Constantia"/>
              </a:rPr>
              <a:t> </a:t>
            </a:r>
            <a:r>
              <a:rPr sz="3200" b="1" spc="-40" dirty="0">
                <a:latin typeface="Constantia"/>
                <a:cs typeface="Constantia"/>
              </a:rPr>
              <a:t>т</a:t>
            </a:r>
            <a:r>
              <a:rPr sz="3200" b="1" dirty="0">
                <a:latin typeface="Constantia"/>
                <a:cs typeface="Constantia"/>
              </a:rPr>
              <a:t>ест</a:t>
            </a:r>
            <a:r>
              <a:rPr sz="3200" b="1" spc="-130" dirty="0">
                <a:latin typeface="Constantia"/>
                <a:cs typeface="Constantia"/>
              </a:rPr>
              <a:t> </a:t>
            </a:r>
            <a:r>
              <a:rPr sz="3200" b="1" spc="-80" dirty="0">
                <a:latin typeface="Constantia"/>
                <a:cs typeface="Constantia"/>
              </a:rPr>
              <a:t>к</a:t>
            </a:r>
            <a:r>
              <a:rPr sz="3200" b="1" dirty="0">
                <a:latin typeface="Constantia"/>
                <a:cs typeface="Constantia"/>
              </a:rPr>
              <a:t>ейс</a:t>
            </a:r>
            <a:r>
              <a:rPr sz="3200" b="1" spc="-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исп</a:t>
            </a:r>
            <a:r>
              <a:rPr sz="3200" spc="-15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</a:t>
            </a:r>
            <a:r>
              <a:rPr sz="3200" spc="-45" dirty="0">
                <a:latin typeface="Constantia"/>
                <a:cs typeface="Constantia"/>
              </a:rPr>
              <a:t>ь</a:t>
            </a:r>
            <a:r>
              <a:rPr sz="3200" spc="-25" dirty="0">
                <a:latin typeface="Constantia"/>
                <a:cs typeface="Constantia"/>
              </a:rPr>
              <a:t>з</a:t>
            </a:r>
            <a:r>
              <a:rPr sz="3200" spc="-80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ет</a:t>
            </a:r>
            <a:r>
              <a:rPr sz="3200" spc="-195" dirty="0">
                <a:latin typeface="Constantia"/>
                <a:cs typeface="Constantia"/>
              </a:rPr>
              <a:t> 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spc="-15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ль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ректные данные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</a:t>
            </a:r>
            <a:r>
              <a:rPr sz="3200" spc="-10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прове</a:t>
            </a:r>
            <a:r>
              <a:rPr sz="3200" spc="-7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яе</a:t>
            </a:r>
            <a:r>
              <a:rPr sz="3200" spc="-17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,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ч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прил</a:t>
            </a:r>
            <a:r>
              <a:rPr sz="3200" spc="-75" dirty="0">
                <a:latin typeface="Constantia"/>
                <a:cs typeface="Constantia"/>
              </a:rPr>
              <a:t>о</a:t>
            </a:r>
            <a:r>
              <a:rPr sz="3200" spc="-55" dirty="0">
                <a:latin typeface="Constantia"/>
                <a:cs typeface="Constantia"/>
              </a:rPr>
              <a:t>ж</a:t>
            </a:r>
            <a:r>
              <a:rPr sz="3200" dirty="0">
                <a:latin typeface="Constantia"/>
                <a:cs typeface="Constantia"/>
              </a:rPr>
              <a:t>ение</a:t>
            </a:r>
            <a:r>
              <a:rPr sz="3200" spc="-16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правильно вып</a:t>
            </a:r>
            <a:r>
              <a:rPr sz="3200" spc="-14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ило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вызывае</a:t>
            </a:r>
            <a:r>
              <a:rPr sz="3200" spc="10" dirty="0">
                <a:latin typeface="Constantia"/>
                <a:cs typeface="Constantia"/>
              </a:rPr>
              <a:t>м</a:t>
            </a:r>
            <a:r>
              <a:rPr sz="3200" dirty="0">
                <a:latin typeface="Constantia"/>
                <a:cs typeface="Constantia"/>
              </a:rPr>
              <a:t>ую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spc="-50" dirty="0">
                <a:latin typeface="Constantia"/>
                <a:cs typeface="Constantia"/>
              </a:rPr>
              <a:t>ф</a:t>
            </a:r>
            <a:r>
              <a:rPr sz="3200" dirty="0">
                <a:latin typeface="Constantia"/>
                <a:cs typeface="Constantia"/>
              </a:rPr>
              <a:t>у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кци</a:t>
            </a:r>
            <a:r>
              <a:rPr sz="3200" spc="-100" dirty="0">
                <a:latin typeface="Constantia"/>
                <a:cs typeface="Constantia"/>
              </a:rPr>
              <a:t>ю</a:t>
            </a:r>
            <a:r>
              <a:rPr sz="3200" dirty="0">
                <a:latin typeface="Constantia"/>
                <a:cs typeface="Constantia"/>
              </a:rPr>
              <a:t>.</a:t>
            </a:r>
            <a:endParaRPr sz="3200">
              <a:latin typeface="Constantia"/>
              <a:cs typeface="Constantia"/>
            </a:endParaRPr>
          </a:p>
          <a:p>
            <a:pPr marL="287020" marR="6350" indent="-274320">
              <a:lnSpc>
                <a:spcPct val="100000"/>
              </a:lnSpc>
              <a:spcBef>
                <a:spcPts val="1989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b="1" spc="-65" dirty="0">
                <a:latin typeface="Constantia"/>
                <a:cs typeface="Constantia"/>
              </a:rPr>
              <a:t>Н</a:t>
            </a:r>
            <a:r>
              <a:rPr sz="3200" b="1" dirty="0">
                <a:latin typeface="Constantia"/>
                <a:cs typeface="Constantia"/>
              </a:rPr>
              <a:t>е</a:t>
            </a:r>
            <a:r>
              <a:rPr sz="3200" b="1" spc="-65" dirty="0">
                <a:latin typeface="Constantia"/>
                <a:cs typeface="Constantia"/>
              </a:rPr>
              <a:t>г</a:t>
            </a:r>
            <a:r>
              <a:rPr sz="3200" b="1" spc="-75" dirty="0">
                <a:latin typeface="Constantia"/>
                <a:cs typeface="Constantia"/>
              </a:rPr>
              <a:t>а</a:t>
            </a:r>
            <a:r>
              <a:rPr sz="3200" b="1" dirty="0">
                <a:latin typeface="Constantia"/>
                <a:cs typeface="Constantia"/>
              </a:rPr>
              <a:t>тивный</a:t>
            </a:r>
            <a:r>
              <a:rPr sz="3200" b="1" spc="-135" dirty="0">
                <a:latin typeface="Constantia"/>
                <a:cs typeface="Constantia"/>
              </a:rPr>
              <a:t> </a:t>
            </a:r>
            <a:r>
              <a:rPr sz="3200" b="1" spc="-40" dirty="0">
                <a:latin typeface="Constantia"/>
                <a:cs typeface="Constantia"/>
              </a:rPr>
              <a:t>т</a:t>
            </a:r>
            <a:r>
              <a:rPr sz="3200" b="1" dirty="0">
                <a:latin typeface="Constantia"/>
                <a:cs typeface="Constantia"/>
              </a:rPr>
              <a:t>ест</a:t>
            </a:r>
            <a:r>
              <a:rPr sz="3200" b="1" spc="-135" dirty="0">
                <a:latin typeface="Constantia"/>
                <a:cs typeface="Constantia"/>
              </a:rPr>
              <a:t> </a:t>
            </a:r>
            <a:r>
              <a:rPr sz="3200" b="1" spc="-75" dirty="0">
                <a:latin typeface="Constantia"/>
                <a:cs typeface="Constantia"/>
              </a:rPr>
              <a:t>к</a:t>
            </a:r>
            <a:r>
              <a:rPr sz="3200" b="1" dirty="0">
                <a:latin typeface="Constantia"/>
                <a:cs typeface="Constantia"/>
              </a:rPr>
              <a:t>ейс</a:t>
            </a:r>
            <a:r>
              <a:rPr sz="3200" b="1" spc="-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опери</a:t>
            </a:r>
            <a:r>
              <a:rPr sz="3200" spc="-60" dirty="0">
                <a:latin typeface="Constantia"/>
                <a:cs typeface="Constantia"/>
              </a:rPr>
              <a:t>р</a:t>
            </a:r>
            <a:r>
              <a:rPr sz="3200" spc="-65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ет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как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ор</a:t>
            </a:r>
            <a:r>
              <a:rPr sz="3200" spc="-20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ектными</a:t>
            </a:r>
            <a:r>
              <a:rPr sz="3200" spc="-135" dirty="0">
                <a:latin typeface="Constantia"/>
                <a:cs typeface="Constantia"/>
              </a:rPr>
              <a:t> 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ак и</a:t>
            </a:r>
            <a:r>
              <a:rPr sz="3200" spc="-10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не</a:t>
            </a:r>
            <a:r>
              <a:rPr sz="3200" spc="-65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ор</a:t>
            </a:r>
            <a:r>
              <a:rPr sz="3200" spc="-10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ект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ыми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дан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ыми</a:t>
            </a:r>
            <a:r>
              <a:rPr sz="3200" spc="-8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(минимум</a:t>
            </a:r>
            <a:r>
              <a:rPr sz="3200" spc="-9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1</a:t>
            </a:r>
            <a:r>
              <a:rPr sz="3200" spc="-5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не</a:t>
            </a:r>
            <a:r>
              <a:rPr sz="3200" spc="-65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ор</a:t>
            </a:r>
            <a:r>
              <a:rPr sz="3200" spc="-10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ект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ый парам</a:t>
            </a:r>
            <a:r>
              <a:rPr sz="3200" spc="5" dirty="0">
                <a:latin typeface="Constantia"/>
                <a:cs typeface="Constantia"/>
              </a:rPr>
              <a:t>е</a:t>
            </a:r>
            <a:r>
              <a:rPr sz="3200" dirty="0">
                <a:latin typeface="Constantia"/>
                <a:cs typeface="Constantia"/>
              </a:rPr>
              <a:t>тр)</a:t>
            </a:r>
            <a:r>
              <a:rPr sz="3200" spc="-6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</a:t>
            </a:r>
            <a:r>
              <a:rPr sz="3200" spc="-14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с</a:t>
            </a:r>
            <a:r>
              <a:rPr sz="3200" spc="-3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авит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spc="-40" dirty="0">
                <a:latin typeface="Constantia"/>
                <a:cs typeface="Constantia"/>
              </a:rPr>
              <a:t>ц</a:t>
            </a:r>
            <a:r>
              <a:rPr sz="3200" spc="-45" dirty="0">
                <a:latin typeface="Constantia"/>
                <a:cs typeface="Constantia"/>
              </a:rPr>
              <a:t>е</a:t>
            </a:r>
            <a:r>
              <a:rPr sz="3200" dirty="0">
                <a:latin typeface="Constantia"/>
                <a:cs typeface="Constantia"/>
              </a:rPr>
              <a:t>лью</a:t>
            </a:r>
            <a:r>
              <a:rPr sz="3200" spc="-1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проверку</a:t>
            </a:r>
            <a:r>
              <a:rPr sz="3200" spc="-14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иск</a:t>
            </a:r>
            <a:r>
              <a:rPr sz="3200" spc="5" dirty="0">
                <a:latin typeface="Constantia"/>
                <a:cs typeface="Constantia"/>
              </a:rPr>
              <a:t>л</a:t>
            </a:r>
            <a:r>
              <a:rPr sz="3200" spc="-40" dirty="0">
                <a:latin typeface="Constantia"/>
                <a:cs typeface="Constantia"/>
              </a:rPr>
              <a:t>ю</a:t>
            </a:r>
            <a:r>
              <a:rPr sz="3200" dirty="0">
                <a:latin typeface="Constantia"/>
                <a:cs typeface="Constantia"/>
              </a:rPr>
              <a:t>чи</a:t>
            </a:r>
            <a:r>
              <a:rPr sz="3200" spc="-35" dirty="0">
                <a:latin typeface="Constantia"/>
                <a:cs typeface="Constantia"/>
              </a:rPr>
              <a:t>т</a:t>
            </a:r>
            <a:r>
              <a:rPr sz="3200" spc="-45" dirty="0">
                <a:latin typeface="Constantia"/>
                <a:cs typeface="Constantia"/>
              </a:rPr>
              <a:t>е</a:t>
            </a:r>
            <a:r>
              <a:rPr sz="3200" dirty="0">
                <a:latin typeface="Constantia"/>
                <a:cs typeface="Constantia"/>
              </a:rPr>
              <a:t>ль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spc="-15" dirty="0">
                <a:latin typeface="Constantia"/>
                <a:cs typeface="Constantia"/>
              </a:rPr>
              <a:t>ы</a:t>
            </a:r>
            <a:r>
              <a:rPr sz="3200" dirty="0">
                <a:latin typeface="Constantia"/>
                <a:cs typeface="Constantia"/>
              </a:rPr>
              <a:t>х си</a:t>
            </a:r>
            <a:r>
              <a:rPr sz="3200" spc="55" dirty="0">
                <a:latin typeface="Constantia"/>
                <a:cs typeface="Constantia"/>
              </a:rPr>
              <a:t>т</a:t>
            </a:r>
            <a:r>
              <a:rPr sz="3200" spc="-30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аций</a:t>
            </a:r>
            <a:r>
              <a:rPr sz="3200" spc="-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(с</a:t>
            </a:r>
            <a:r>
              <a:rPr sz="3200" spc="-10" dirty="0">
                <a:latin typeface="Constantia"/>
                <a:cs typeface="Constantia"/>
              </a:rPr>
              <a:t>р</a:t>
            </a:r>
            <a:r>
              <a:rPr sz="3200" spc="-4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б</a:t>
            </a:r>
            <a:r>
              <a:rPr sz="3200" spc="-7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тывание</a:t>
            </a:r>
            <a:r>
              <a:rPr sz="3200" spc="-18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валид</a:t>
            </a:r>
            <a:r>
              <a:rPr sz="3200" spc="-80" dirty="0">
                <a:latin typeface="Constantia"/>
                <a:cs typeface="Constantia"/>
              </a:rPr>
              <a:t>а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0" dirty="0">
                <a:latin typeface="Constantia"/>
                <a:cs typeface="Constantia"/>
              </a:rPr>
              <a:t>в</a:t>
            </a:r>
            <a:r>
              <a:rPr sz="3200" dirty="0">
                <a:latin typeface="Constantia"/>
                <a:cs typeface="Constantia"/>
              </a:rPr>
              <a:t>),</a:t>
            </a:r>
            <a:r>
              <a:rPr sz="3200" spc="-1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а</a:t>
            </a:r>
            <a:r>
              <a:rPr sz="3200" spc="-170" dirty="0">
                <a:latin typeface="Constantia"/>
                <a:cs typeface="Constantia"/>
              </a:rPr>
              <a:t> 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ак</a:t>
            </a:r>
            <a:r>
              <a:rPr sz="3200" spc="-65" dirty="0">
                <a:latin typeface="Constantia"/>
                <a:cs typeface="Constantia"/>
              </a:rPr>
              <a:t>ж</a:t>
            </a:r>
            <a:r>
              <a:rPr sz="3200" dirty="0">
                <a:latin typeface="Constantia"/>
                <a:cs typeface="Constantia"/>
              </a:rPr>
              <a:t>е прове</a:t>
            </a:r>
            <a:r>
              <a:rPr sz="3200" spc="-6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яе</a:t>
            </a:r>
            <a:r>
              <a:rPr sz="3200" spc="-16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,</a:t>
            </a:r>
            <a:r>
              <a:rPr sz="3200" spc="-12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ч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4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вызывае</a:t>
            </a:r>
            <a:r>
              <a:rPr sz="3200" spc="10" dirty="0">
                <a:latin typeface="Constantia"/>
                <a:cs typeface="Constantia"/>
              </a:rPr>
              <a:t>м</a:t>
            </a:r>
            <a:r>
              <a:rPr sz="3200" spc="-15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я</a:t>
            </a:r>
            <a:r>
              <a:rPr sz="3200" spc="-9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при</a:t>
            </a:r>
            <a:r>
              <a:rPr sz="3200" spc="5" dirty="0">
                <a:latin typeface="Constantia"/>
                <a:cs typeface="Constantia"/>
              </a:rPr>
              <a:t>л</a:t>
            </a:r>
            <a:r>
              <a:rPr sz="3200" spc="-75" dirty="0">
                <a:latin typeface="Constantia"/>
                <a:cs typeface="Constantia"/>
              </a:rPr>
              <a:t>о</a:t>
            </a:r>
            <a:r>
              <a:rPr sz="3200" spc="-55" dirty="0">
                <a:latin typeface="Constantia"/>
                <a:cs typeface="Constantia"/>
              </a:rPr>
              <a:t>ж</a:t>
            </a:r>
            <a:r>
              <a:rPr sz="3200" dirty="0">
                <a:latin typeface="Constantia"/>
                <a:cs typeface="Constantia"/>
              </a:rPr>
              <a:t>ением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spc="-50" dirty="0">
                <a:latin typeface="Constantia"/>
                <a:cs typeface="Constantia"/>
              </a:rPr>
              <a:t>ф</a:t>
            </a:r>
            <a:r>
              <a:rPr sz="3200" dirty="0">
                <a:latin typeface="Constantia"/>
                <a:cs typeface="Constantia"/>
              </a:rPr>
              <a:t>у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кция</a:t>
            </a:r>
            <a:r>
              <a:rPr sz="3200" spc="-9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не вып</a:t>
            </a:r>
            <a:r>
              <a:rPr sz="3200" spc="-14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яе</a:t>
            </a:r>
            <a:r>
              <a:rPr sz="3200" spc="-3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ся</a:t>
            </a:r>
            <a:r>
              <a:rPr sz="3200" spc="-12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при</a:t>
            </a:r>
            <a:r>
              <a:rPr sz="3200" spc="-14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ср</a:t>
            </a:r>
            <a:r>
              <a:rPr sz="3200" spc="-4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б</a:t>
            </a:r>
            <a:r>
              <a:rPr sz="3200" spc="-65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тывании</a:t>
            </a:r>
            <a:r>
              <a:rPr sz="3200" spc="-16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валид</a:t>
            </a:r>
            <a:r>
              <a:rPr sz="3200" spc="-75" dirty="0">
                <a:latin typeface="Constantia"/>
                <a:cs typeface="Constantia"/>
              </a:rPr>
              <a:t>а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а.</a:t>
            </a:r>
            <a:endParaRPr sz="320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0" y="1004315"/>
            <a:ext cx="10746740" cy="2779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6350" indent="-274320">
              <a:lnSpc>
                <a:spcPct val="100000"/>
              </a:lnSpc>
            </a:pPr>
            <a:r>
              <a:rPr sz="3400" spc="265" dirty="0">
                <a:latin typeface="Wingdings 2"/>
                <a:cs typeface="Wingdings 2"/>
              </a:rPr>
              <a:t></a:t>
            </a:r>
            <a:r>
              <a:rPr sz="3600" b="1" dirty="0">
                <a:latin typeface="Constantia"/>
                <a:cs typeface="Constantia"/>
              </a:rPr>
              <a:t>Ба</a:t>
            </a:r>
            <a:r>
              <a:rPr sz="3600" b="1" spc="10" dirty="0">
                <a:latin typeface="Constantia"/>
                <a:cs typeface="Constantia"/>
              </a:rPr>
              <a:t>г</a:t>
            </a:r>
            <a:r>
              <a:rPr sz="3600" b="1" dirty="0">
                <a:latin typeface="Constantia"/>
                <a:cs typeface="Constantia"/>
              </a:rPr>
              <a:t>/</a:t>
            </a:r>
            <a:r>
              <a:rPr sz="3600" b="1" spc="-30" dirty="0">
                <a:latin typeface="Constantia"/>
                <a:cs typeface="Constantia"/>
              </a:rPr>
              <a:t>Д</a:t>
            </a:r>
            <a:r>
              <a:rPr sz="3600" b="1" dirty="0">
                <a:latin typeface="Constantia"/>
                <a:cs typeface="Constantia"/>
              </a:rPr>
              <a:t>ефект</a:t>
            </a:r>
            <a:r>
              <a:rPr sz="3600" b="1" spc="-90" dirty="0">
                <a:latin typeface="Constantia"/>
                <a:cs typeface="Constantia"/>
              </a:rPr>
              <a:t> </a:t>
            </a:r>
            <a:r>
              <a:rPr sz="3600" b="1" spc="-120" dirty="0">
                <a:latin typeface="Constantia"/>
                <a:cs typeface="Constantia"/>
              </a:rPr>
              <a:t>Р</a:t>
            </a:r>
            <a:r>
              <a:rPr sz="3600" b="1" dirty="0">
                <a:latin typeface="Constantia"/>
                <a:cs typeface="Constantia"/>
              </a:rPr>
              <a:t>епорт</a:t>
            </a:r>
            <a:r>
              <a:rPr sz="3600" b="1" spc="-80" dirty="0">
                <a:latin typeface="Constantia"/>
                <a:cs typeface="Constantia"/>
              </a:rPr>
              <a:t> </a:t>
            </a:r>
            <a:r>
              <a:rPr sz="3600" b="1" spc="10" dirty="0">
                <a:latin typeface="Constantia"/>
                <a:cs typeface="Constantia"/>
              </a:rPr>
              <a:t>(</a:t>
            </a:r>
            <a:r>
              <a:rPr sz="3600" b="1" spc="-5" dirty="0">
                <a:latin typeface="Constantia"/>
                <a:cs typeface="Constantia"/>
              </a:rPr>
              <a:t>Bu</a:t>
            </a:r>
            <a:r>
              <a:rPr sz="3600" b="1" dirty="0">
                <a:latin typeface="Constantia"/>
                <a:cs typeface="Constantia"/>
              </a:rPr>
              <a:t>g</a:t>
            </a:r>
            <a:r>
              <a:rPr sz="3600" b="1" spc="-10" dirty="0">
                <a:latin typeface="Constantia"/>
                <a:cs typeface="Constantia"/>
              </a:rPr>
              <a:t> </a:t>
            </a:r>
            <a:r>
              <a:rPr sz="3600" b="1" spc="-55" dirty="0">
                <a:latin typeface="Constantia"/>
                <a:cs typeface="Constantia"/>
              </a:rPr>
              <a:t>R</a:t>
            </a:r>
            <a:r>
              <a:rPr sz="3600" b="1" spc="-20" dirty="0">
                <a:latin typeface="Constantia"/>
                <a:cs typeface="Constantia"/>
              </a:rPr>
              <a:t>epor</a:t>
            </a:r>
            <a:r>
              <a:rPr sz="3600" b="1" spc="-25" dirty="0">
                <a:latin typeface="Constantia"/>
                <a:cs typeface="Constantia"/>
              </a:rPr>
              <a:t>t</a:t>
            </a:r>
            <a:r>
              <a:rPr sz="3600" b="1" spc="-15" dirty="0">
                <a:latin typeface="Constantia"/>
                <a:cs typeface="Constantia"/>
              </a:rPr>
              <a:t>)</a:t>
            </a:r>
            <a:r>
              <a:rPr sz="3600" b="1" spc="3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-</a:t>
            </a:r>
            <a:r>
              <a:rPr sz="3600" spc="-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э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210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окумен</a:t>
            </a:r>
            <a:r>
              <a:rPr sz="3600" spc="-19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, описывающий</a:t>
            </a:r>
            <a:r>
              <a:rPr sz="3600" spc="-10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си</a:t>
            </a:r>
            <a:r>
              <a:rPr sz="3600" spc="65" dirty="0">
                <a:latin typeface="Constantia"/>
                <a:cs typeface="Constantia"/>
              </a:rPr>
              <a:t>т</a:t>
            </a:r>
            <a:r>
              <a:rPr sz="3600" spc="-4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ацию</a:t>
            </a:r>
            <a:r>
              <a:rPr sz="3600" spc="-114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или</a:t>
            </a:r>
            <a:r>
              <a:rPr sz="3600" spc="-11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по</a:t>
            </a:r>
            <a:r>
              <a:rPr sz="3600" spc="-4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ле</a:t>
            </a:r>
            <a:r>
              <a:rPr sz="3600" spc="-30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ов</a:t>
            </a:r>
            <a:r>
              <a:rPr sz="3600" spc="-80" dirty="0">
                <a:latin typeface="Constantia"/>
                <a:cs typeface="Constantia"/>
              </a:rPr>
              <a:t>а</a:t>
            </a:r>
            <a:r>
              <a:rPr sz="3600" spc="-35" dirty="0">
                <a:latin typeface="Constantia"/>
                <a:cs typeface="Constantia"/>
              </a:rPr>
              <a:t>т</a:t>
            </a:r>
            <a:r>
              <a:rPr sz="3600" spc="-4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ль</a:t>
            </a:r>
            <a:r>
              <a:rPr sz="3600" spc="5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ость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ейст</a:t>
            </a:r>
            <a:r>
              <a:rPr sz="3600" spc="10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ий</a:t>
            </a:r>
            <a:r>
              <a:rPr sz="3600" spc="-8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при</a:t>
            </a:r>
            <a:r>
              <a:rPr sz="3600" spc="10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шую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к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н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орре</a:t>
            </a:r>
            <a:r>
              <a:rPr sz="3600" spc="10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тной</a:t>
            </a:r>
            <a:r>
              <a:rPr sz="3600" spc="-12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р</a:t>
            </a:r>
            <a:r>
              <a:rPr sz="3600" spc="-3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бо</a:t>
            </a:r>
            <a:r>
              <a:rPr sz="3600" spc="-3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 объе</a:t>
            </a:r>
            <a:r>
              <a:rPr sz="3600" spc="10" dirty="0">
                <a:latin typeface="Constantia"/>
                <a:cs typeface="Constantia"/>
              </a:rPr>
              <a:t>к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-195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естиров</a:t>
            </a:r>
            <a:r>
              <a:rPr sz="3600" spc="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ния,</a:t>
            </a:r>
            <a:r>
              <a:rPr sz="3600" spc="-8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с</a:t>
            </a:r>
            <a:r>
              <a:rPr sz="3600" spc="-19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указа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ием</a:t>
            </a:r>
            <a:r>
              <a:rPr sz="3600" spc="-114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причин</a:t>
            </a:r>
            <a:r>
              <a:rPr sz="3600" spc="-10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 </a:t>
            </a:r>
            <a:r>
              <a:rPr sz="3600" spc="-9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жи</a:t>
            </a:r>
            <a:r>
              <a:rPr sz="3600" spc="10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аемо</a:t>
            </a:r>
            <a:r>
              <a:rPr sz="3600" spc="-8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рез</a:t>
            </a:r>
            <a:r>
              <a:rPr sz="3600" spc="-29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л</a:t>
            </a:r>
            <a:r>
              <a:rPr sz="3600" spc="-175" dirty="0">
                <a:latin typeface="Constantia"/>
                <a:cs typeface="Constantia"/>
              </a:rPr>
              <a:t>ь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spc="-85" dirty="0">
                <a:latin typeface="Constantia"/>
                <a:cs typeface="Constantia"/>
              </a:rPr>
              <a:t>а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а.</a:t>
            </a:r>
            <a:endParaRPr sz="3600">
              <a:latin typeface="Constantia"/>
              <a:cs typeface="Constantia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0"/>
            <a:ext cx="354584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spc="-40" dirty="0">
                <a:latin typeface="Calibri"/>
                <a:cs typeface="Calibri"/>
              </a:rPr>
              <a:t>Д</a:t>
            </a:r>
            <a:r>
              <a:rPr sz="4400" dirty="0">
                <a:latin typeface="Calibri"/>
                <a:cs typeface="Calibri"/>
              </a:rPr>
              <a:t>ефект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spc="-60" dirty="0">
                <a:latin typeface="Calibri"/>
                <a:cs typeface="Calibri"/>
              </a:rPr>
              <a:t>Р</a:t>
            </a:r>
            <a:r>
              <a:rPr sz="4400" dirty="0">
                <a:latin typeface="Calibri"/>
                <a:cs typeface="Calibri"/>
              </a:rPr>
              <a:t>епорт</a:t>
            </a:r>
            <a:endParaRPr sz="44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52182" y="410337"/>
          <a:ext cx="11201438" cy="6392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24846"/>
                <a:gridCol w="7276592"/>
              </a:tblGrid>
              <a:tr h="182879">
                <a:tc grid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onstantia"/>
                          <a:cs typeface="Constantia"/>
                        </a:rPr>
                        <a:t>Шапка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6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3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оро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ое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описа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ие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Summa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y)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3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оро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ое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описа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ие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про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лемы,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я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но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указыва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ю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щ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ее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причину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ип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ошиб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ч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ой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си</a:t>
                      </a:r>
                      <a:r>
                        <a:rPr sz="1200" spc="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ации.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роект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(P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ojec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Название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ес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емо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проек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7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3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омпо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прил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ож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ия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1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ompo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en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Название</a:t>
                      </a:r>
                      <a:r>
                        <a:rPr sz="1200" spc="-10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части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или</a:t>
                      </a:r>
                      <a:r>
                        <a:rPr sz="12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ф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унк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ц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ии</a:t>
                      </a:r>
                      <a:r>
                        <a:rPr sz="1200" spc="-8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ес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емо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дук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30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омер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версии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85" dirty="0">
                          <a:latin typeface="Constantia"/>
                          <a:cs typeface="Constantia"/>
                        </a:rPr>
                        <a:t>V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er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ion)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Версия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орой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ы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ла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най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10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ошибка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904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ерье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нос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(Se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v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er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Наиб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лее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распрос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ране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пятиуровне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ая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сис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ема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радации</a:t>
                      </a:r>
                      <a:r>
                        <a:rPr sz="12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ерье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нос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8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ефек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а: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S1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локи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ю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щий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Bloc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k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er)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S2 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ри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ический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al)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S3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Зн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чи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льный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ajo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S4 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езн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чи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льный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S5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8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ривиальный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8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vial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(п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дро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нее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смотри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ни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ж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ра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зд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ерье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нос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9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ефек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риори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ет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(P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ior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риори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ет</a:t>
                      </a:r>
                      <a:r>
                        <a:rPr sz="1200" spc="-9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ефек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а: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P1 Вы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окий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(H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h)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P2 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редний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ed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iu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m)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•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P3 Ни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кий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15" dirty="0">
                          <a:latin typeface="Constantia"/>
                          <a:cs typeface="Constantia"/>
                        </a:rPr>
                        <a:t>L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w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(п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дро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нее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смо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ри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ни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ж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ра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риори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ет</a:t>
                      </a:r>
                      <a:r>
                        <a:rPr sz="1200" spc="-9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ефек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4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(Sta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us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4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а. 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ависит</a:t>
                      </a:r>
                      <a:r>
                        <a:rPr sz="1200" spc="-9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от</a:t>
                      </a:r>
                      <a:r>
                        <a:rPr sz="12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исп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емой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про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ц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едуры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жизне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но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цикла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1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b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u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w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k</a:t>
                      </a:r>
                      <a:r>
                        <a:rPr sz="1200" spc="95" dirty="0">
                          <a:latin typeface="Constantia"/>
                          <a:cs typeface="Constantia"/>
                        </a:rPr>
                        <a:t>f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l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w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and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l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f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cl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ор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uthor)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onstantia"/>
                          <a:cs typeface="Constantia"/>
                        </a:rPr>
                        <a:t>Со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ль</a:t>
                      </a:r>
                      <a:r>
                        <a:rPr sz="1200" spc="-9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репор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7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Назн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чен</a:t>
                      </a:r>
                      <a:r>
                        <a:rPr sz="12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Ass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ign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ed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14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o)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Имя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дника,</a:t>
                      </a:r>
                      <a:r>
                        <a:rPr sz="12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назн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ченно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реше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ие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про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лемы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onstantia"/>
                          <a:cs typeface="Constantia"/>
                        </a:rPr>
                        <a:t>Ок</a:t>
                      </a:r>
                      <a:r>
                        <a:rPr sz="1200" b="1" spc="-2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b="1" spc="5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b="1" spc="-20" dirty="0">
                          <a:latin typeface="Constantia"/>
                          <a:cs typeface="Constantia"/>
                        </a:rPr>
                        <a:t>ж</a:t>
                      </a:r>
                      <a:r>
                        <a:rPr sz="1200" b="1" dirty="0">
                          <a:latin typeface="Constantia"/>
                          <a:cs typeface="Constantia"/>
                        </a:rPr>
                        <a:t>ение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30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/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ер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ис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Пак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8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.д.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/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Бр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узера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+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версия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/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...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39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форма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ц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ия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об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ок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ж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ии,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ором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ы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най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ен</a:t>
                      </a:r>
                      <a:r>
                        <a:rPr sz="12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аг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: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операционная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сис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ема,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ер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ис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пак,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для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WEB 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ес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ирования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-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имя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версия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бр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узера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8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.д.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Constantia"/>
                          <a:cs typeface="Constantia"/>
                        </a:rPr>
                        <a:t>Опи</a:t>
                      </a:r>
                      <a:r>
                        <a:rPr sz="1200" b="1" spc="-1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b="1" dirty="0">
                          <a:latin typeface="Constantia"/>
                          <a:cs typeface="Constantia"/>
                        </a:rPr>
                        <a:t>ание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66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Ша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воспр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изве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ия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(S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eps</a:t>
                      </a:r>
                      <a:r>
                        <a:rPr sz="12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ep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odu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Ша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и,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по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орым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жно</a:t>
                      </a:r>
                      <a:r>
                        <a:rPr sz="1200" spc="-10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воспр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извес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си</a:t>
                      </a:r>
                      <a:r>
                        <a:rPr sz="1200" spc="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аци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ю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,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приведшую</a:t>
                      </a:r>
                      <a:r>
                        <a:rPr sz="12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ошиб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е.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68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Фак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ический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spc="-10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sult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4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spc="-10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,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луче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ный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по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</a:t>
                      </a:r>
                      <a:r>
                        <a:rPr sz="1200" spc="-4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х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ж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ия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ша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воспр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изве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ию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жидаемый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ре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spc="-10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x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pec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ed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sult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жидаемый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правильный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ре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200" spc="-10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т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b="1" dirty="0">
                          <a:latin typeface="Constantia"/>
                          <a:cs typeface="Constantia"/>
                        </a:rPr>
                        <a:t>оп</a:t>
                      </a:r>
                      <a:r>
                        <a:rPr sz="1200" b="1" spc="-5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b="1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b="1" spc="-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b="1" dirty="0">
                          <a:latin typeface="Constantia"/>
                          <a:cs typeface="Constantia"/>
                        </a:rPr>
                        <a:t>ения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735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1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рикреп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ный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файл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ta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hmen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)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3370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onstantia"/>
                          <a:cs typeface="Constantia"/>
                        </a:rPr>
                        <a:t>Файл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spc="-9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ло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ами,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скри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шот</a:t>
                      </a:r>
                      <a:r>
                        <a:rPr sz="12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или</a:t>
                      </a:r>
                      <a:r>
                        <a:rPr sz="1200" spc="-9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ю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й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ой</a:t>
                      </a:r>
                      <a:r>
                        <a:rPr sz="12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1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окумен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,</a:t>
                      </a:r>
                      <a:r>
                        <a:rPr sz="12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орый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ож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ет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пом</a:t>
                      </a:r>
                      <a:r>
                        <a:rPr sz="1200" spc="-1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чь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яс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причину ошибки</a:t>
                      </a:r>
                      <a:r>
                        <a:rPr sz="12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или</a:t>
                      </a:r>
                      <a:r>
                        <a:rPr sz="1200" spc="-8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указ</a:t>
                      </a:r>
                      <a:r>
                        <a:rPr sz="1200" spc="-2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2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на</a:t>
                      </a:r>
                      <a:r>
                        <a:rPr sz="12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спо</a:t>
                      </a:r>
                      <a:r>
                        <a:rPr sz="1200" spc="-3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об</a:t>
                      </a:r>
                      <a:r>
                        <a:rPr sz="1200" spc="-2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реше</a:t>
                      </a:r>
                      <a:r>
                        <a:rPr sz="12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ия</a:t>
                      </a:r>
                      <a:r>
                        <a:rPr sz="12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про</a:t>
                      </a:r>
                      <a:r>
                        <a:rPr sz="1200" spc="-55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200" dirty="0">
                          <a:latin typeface="Constantia"/>
                          <a:cs typeface="Constantia"/>
                        </a:rPr>
                        <a:t>лемы</a:t>
                      </a:r>
                      <a:endParaRPr sz="12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1412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spc="-370" dirty="0"/>
              <a:t>Г</a:t>
            </a:r>
            <a:r>
              <a:rPr sz="4900" spc="-30" dirty="0"/>
              <a:t>радация</a:t>
            </a:r>
            <a:r>
              <a:rPr sz="4900" spc="10" dirty="0"/>
              <a:t> </a:t>
            </a:r>
            <a:r>
              <a:rPr sz="4900" spc="-25" dirty="0"/>
              <a:t>Серьезности</a:t>
            </a:r>
            <a:r>
              <a:rPr sz="4900" spc="25" dirty="0"/>
              <a:t> </a:t>
            </a:r>
            <a:r>
              <a:rPr sz="4900" spc="-75" dirty="0"/>
              <a:t>д</a:t>
            </a:r>
            <a:r>
              <a:rPr sz="4900" spc="-25" dirty="0"/>
              <a:t>ефекта</a:t>
            </a:r>
            <a:r>
              <a:rPr sz="4900" spc="30" dirty="0"/>
              <a:t> </a:t>
            </a:r>
            <a:r>
              <a:rPr sz="4900" spc="15" dirty="0"/>
              <a:t>(</a:t>
            </a:r>
            <a:r>
              <a:rPr sz="4900" spc="-30" dirty="0">
                <a:latin typeface="Calibri"/>
                <a:cs typeface="Calibri"/>
              </a:rPr>
              <a:t>S</a:t>
            </a:r>
            <a:r>
              <a:rPr sz="4900" spc="-55" dirty="0">
                <a:latin typeface="Calibri"/>
                <a:cs typeface="Calibri"/>
              </a:rPr>
              <a:t>e</a:t>
            </a:r>
            <a:r>
              <a:rPr sz="4900" spc="-80" dirty="0">
                <a:latin typeface="Calibri"/>
                <a:cs typeface="Calibri"/>
              </a:rPr>
              <a:t>v</a:t>
            </a:r>
            <a:r>
              <a:rPr sz="4900" spc="-20" dirty="0">
                <a:latin typeface="Calibri"/>
                <a:cs typeface="Calibri"/>
              </a:rPr>
              <a:t>erity)</a:t>
            </a:r>
            <a:endParaRPr sz="4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945134"/>
            <a:ext cx="10824845" cy="5759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39140">
              <a:lnSpc>
                <a:spcPct val="100000"/>
              </a:lnSpc>
            </a:pPr>
            <a:r>
              <a:rPr sz="1800" b="1" spc="-25" dirty="0">
                <a:latin typeface="Constantia"/>
                <a:cs typeface="Constantia"/>
              </a:rPr>
              <a:t>С</a:t>
            </a:r>
            <a:r>
              <a:rPr sz="1800" b="1" dirty="0">
                <a:latin typeface="Constantia"/>
                <a:cs typeface="Constantia"/>
              </a:rPr>
              <a:t>е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ь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b="1" dirty="0">
                <a:latin typeface="Constantia"/>
                <a:cs typeface="Constantia"/>
              </a:rPr>
              <a:t>зность</a:t>
            </a:r>
            <a:r>
              <a:rPr sz="1800" b="1" spc="-90" dirty="0">
                <a:latin typeface="Constantia"/>
                <a:cs typeface="Constantia"/>
              </a:rPr>
              <a:t> </a:t>
            </a:r>
            <a:r>
              <a:rPr sz="1800" b="1" spc="5" dirty="0">
                <a:latin typeface="Constantia"/>
                <a:cs typeface="Constantia"/>
              </a:rPr>
              <a:t>(</a:t>
            </a:r>
            <a:r>
              <a:rPr sz="1800" b="1" spc="-5" dirty="0">
                <a:latin typeface="Constantia"/>
                <a:cs typeface="Constantia"/>
              </a:rPr>
              <a:t>Se</a:t>
            </a:r>
            <a:r>
              <a:rPr sz="1800" b="1" spc="-45" dirty="0">
                <a:latin typeface="Constantia"/>
                <a:cs typeface="Constantia"/>
              </a:rPr>
              <a:t>v</a:t>
            </a:r>
            <a:r>
              <a:rPr sz="1800" b="1" spc="-10" dirty="0">
                <a:latin typeface="Constantia"/>
                <a:cs typeface="Constantia"/>
              </a:rPr>
              <a:t>erity)</a:t>
            </a:r>
            <a:r>
              <a:rPr sz="1800" b="1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-</a:t>
            </a:r>
            <a:r>
              <a:rPr sz="1800" b="1" spc="-2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ри</a:t>
            </a:r>
            <a:r>
              <a:rPr sz="1800" spc="-25" dirty="0">
                <a:latin typeface="Constantia"/>
                <a:cs typeface="Constantia"/>
              </a:rPr>
              <a:t>б</a:t>
            </a:r>
            <a:r>
              <a:rPr sz="1800" spc="5" dirty="0">
                <a:latin typeface="Constantia"/>
                <a:cs typeface="Constantia"/>
              </a:rPr>
              <a:t>у</a:t>
            </a:r>
            <a:r>
              <a:rPr sz="1800" spc="-9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х</a:t>
            </a:r>
            <a:r>
              <a:rPr sz="1800" dirty="0">
                <a:latin typeface="Constantia"/>
                <a:cs typeface="Constantia"/>
              </a:rPr>
              <a:t>арак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ери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ующий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лияние</a:t>
            </a:r>
            <a:r>
              <a:rPr sz="1800" spc="-12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ефек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-1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бо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осп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обн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сть при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ения.</a:t>
            </a:r>
            <a:endParaRPr sz="18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6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S1 </a:t>
            </a:r>
            <a:r>
              <a:rPr sz="2400" b="1" spc="-85" dirty="0">
                <a:latin typeface="Constantia"/>
                <a:cs typeface="Constantia"/>
              </a:rPr>
              <a:t>Б</a:t>
            </a:r>
            <a:r>
              <a:rPr sz="2400" b="1" dirty="0">
                <a:latin typeface="Constantia"/>
                <a:cs typeface="Constantia"/>
              </a:rPr>
              <a:t>ло</a:t>
            </a:r>
            <a:r>
              <a:rPr sz="2400" b="1" spc="5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и</a:t>
            </a:r>
            <a:r>
              <a:rPr sz="2400" b="1" spc="-40" dirty="0">
                <a:latin typeface="Constantia"/>
                <a:cs typeface="Constantia"/>
              </a:rPr>
              <a:t>р</a:t>
            </a:r>
            <a:r>
              <a:rPr sz="2400" b="1" dirty="0">
                <a:latin typeface="Constantia"/>
                <a:cs typeface="Constantia"/>
              </a:rPr>
              <a:t>ующ</a:t>
            </a:r>
            <a:r>
              <a:rPr sz="2400" b="1" spc="-1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я</a:t>
            </a:r>
            <a:r>
              <a:rPr sz="2400" b="1" spc="-40" dirty="0">
                <a:latin typeface="Constantia"/>
                <a:cs typeface="Constantia"/>
              </a:rPr>
              <a:t> (</a:t>
            </a:r>
            <a:r>
              <a:rPr sz="2400" b="1" spc="-5" dirty="0">
                <a:latin typeface="Constantia"/>
                <a:cs typeface="Constantia"/>
              </a:rPr>
              <a:t>Bloc</a:t>
            </a:r>
            <a:r>
              <a:rPr sz="2400" b="1" spc="-45" dirty="0">
                <a:latin typeface="Constantia"/>
                <a:cs typeface="Constantia"/>
              </a:rPr>
              <a:t>k</a:t>
            </a:r>
            <a:r>
              <a:rPr sz="2400" b="1" spc="-15" dirty="0">
                <a:latin typeface="Constantia"/>
                <a:cs typeface="Constantia"/>
              </a:rPr>
              <a:t>e</a:t>
            </a:r>
            <a:r>
              <a:rPr sz="2400" b="1" spc="-10" dirty="0">
                <a:latin typeface="Constantia"/>
                <a:cs typeface="Constantia"/>
              </a:rPr>
              <a:t>r)</a:t>
            </a:r>
            <a:endParaRPr sz="2400">
              <a:latin typeface="Constantia"/>
              <a:cs typeface="Constantia"/>
            </a:endParaRPr>
          </a:p>
          <a:p>
            <a:pPr marL="286385" marR="62865">
              <a:lnSpc>
                <a:spcPct val="100000"/>
              </a:lnSpc>
              <a:spcBef>
                <a:spcPts val="65"/>
              </a:spcBef>
            </a:pPr>
            <a:r>
              <a:rPr sz="1400" spc="-6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локи</a:t>
            </a:r>
            <a:r>
              <a:rPr sz="1400" spc="-3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у</a:t>
            </a:r>
            <a:r>
              <a:rPr sz="1400" spc="5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щ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оши</a:t>
            </a:r>
            <a:r>
              <a:rPr sz="1400" spc="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ка,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прив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</a:t>
            </a:r>
            <a:r>
              <a:rPr sz="1400" spc="5" dirty="0">
                <a:latin typeface="Constantia"/>
                <a:cs typeface="Constantia"/>
              </a:rPr>
              <a:t>я</a:t>
            </a:r>
            <a:r>
              <a:rPr sz="1400" dirty="0">
                <a:latin typeface="Constantia"/>
                <a:cs typeface="Constantia"/>
              </a:rPr>
              <a:t>щ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прил</a:t>
            </a:r>
            <a:r>
              <a:rPr sz="1400" spc="-35" dirty="0">
                <a:latin typeface="Constantia"/>
                <a:cs typeface="Constantia"/>
              </a:rPr>
              <a:t>о</a:t>
            </a:r>
            <a:r>
              <a:rPr sz="1400" spc="-20" dirty="0">
                <a:latin typeface="Constantia"/>
                <a:cs typeface="Constantia"/>
              </a:rPr>
              <a:t>ж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в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ер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б</a:t>
            </a:r>
            <a:r>
              <a:rPr sz="1400" spc="-3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чее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spc="-25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ост</a:t>
            </a:r>
            <a:r>
              <a:rPr sz="1400" spc="-30" dirty="0">
                <a:latin typeface="Constantia"/>
                <a:cs typeface="Constantia"/>
              </a:rPr>
              <a:t>о</a:t>
            </a:r>
            <a:r>
              <a:rPr sz="1400" spc="5" dirty="0">
                <a:latin typeface="Constantia"/>
                <a:cs typeface="Constantia"/>
              </a:rPr>
              <a:t>ян</a:t>
            </a:r>
            <a:r>
              <a:rPr sz="1400" dirty="0">
                <a:latin typeface="Constantia"/>
                <a:cs typeface="Constantia"/>
              </a:rPr>
              <a:t>ие,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в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ре</a:t>
            </a:r>
            <a:r>
              <a:rPr sz="1400" spc="-20" dirty="0">
                <a:latin typeface="Constantia"/>
                <a:cs typeface="Constantia"/>
              </a:rPr>
              <a:t>з</a:t>
            </a:r>
            <a:r>
              <a:rPr sz="1400" spc="-110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л</a:t>
            </a:r>
            <a:r>
              <a:rPr sz="1400" spc="-75" dirty="0">
                <a:latin typeface="Constantia"/>
                <a:cs typeface="Constantia"/>
              </a:rPr>
              <a:t>ь</a:t>
            </a:r>
            <a:r>
              <a:rPr sz="1400" dirty="0">
                <a:latin typeface="Constantia"/>
                <a:cs typeface="Constantia"/>
              </a:rPr>
              <a:t>т</a:t>
            </a:r>
            <a:r>
              <a:rPr sz="1400" spc="-4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те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spc="-35" dirty="0">
                <a:latin typeface="Constantia"/>
                <a:cs typeface="Constantia"/>
              </a:rPr>
              <a:t>к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35" dirty="0">
                <a:latin typeface="Constantia"/>
                <a:cs typeface="Constantia"/>
              </a:rPr>
              <a:t>г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даль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ейш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р</a:t>
            </a:r>
            <a:r>
              <a:rPr sz="1400" spc="-2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бо</a:t>
            </a:r>
            <a:r>
              <a:rPr sz="1400" spc="-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а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тес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-30" dirty="0">
                <a:latin typeface="Constantia"/>
                <a:cs typeface="Constantia"/>
              </a:rPr>
              <a:t>р</a:t>
            </a:r>
            <a:r>
              <a:rPr sz="1400" spc="-40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емой системой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или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ее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кл</a:t>
            </a:r>
            <a:r>
              <a:rPr sz="1400" spc="-20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чевыми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spc="-30" dirty="0">
                <a:latin typeface="Constantia"/>
                <a:cs typeface="Constantia"/>
              </a:rPr>
              <a:t>ф</a:t>
            </a:r>
            <a:r>
              <a:rPr sz="1400" dirty="0">
                <a:latin typeface="Constantia"/>
                <a:cs typeface="Constantia"/>
              </a:rPr>
              <a:t>унк</a:t>
            </a:r>
            <a:r>
              <a:rPr sz="1400" spc="10" dirty="0">
                <a:latin typeface="Constantia"/>
                <a:cs typeface="Constantia"/>
              </a:rPr>
              <a:t>ц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5" dirty="0">
                <a:latin typeface="Constantia"/>
                <a:cs typeface="Constantia"/>
              </a:rPr>
              <a:t>я</a:t>
            </a:r>
            <a:r>
              <a:rPr sz="1400" dirty="0">
                <a:latin typeface="Constantia"/>
                <a:cs typeface="Constantia"/>
              </a:rPr>
              <a:t>ми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ста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овится</a:t>
            </a:r>
            <a:r>
              <a:rPr sz="1400" spc="-70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ев</a:t>
            </a:r>
            <a:r>
              <a:rPr sz="1400" spc="-15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зм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spc="5" dirty="0">
                <a:latin typeface="Constantia"/>
                <a:cs typeface="Constantia"/>
              </a:rPr>
              <a:t>жн</a:t>
            </a:r>
            <a:r>
              <a:rPr sz="1400" dirty="0">
                <a:latin typeface="Constantia"/>
                <a:cs typeface="Constantia"/>
              </a:rPr>
              <a:t>а.</a:t>
            </a:r>
            <a:r>
              <a:rPr sz="1400" spc="5" dirty="0">
                <a:latin typeface="Constantia"/>
                <a:cs typeface="Constantia"/>
              </a:rPr>
              <a:t> </a:t>
            </a:r>
            <a:r>
              <a:rPr sz="1400" spc="-35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еше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ие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лемы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ео</a:t>
            </a:r>
            <a:r>
              <a:rPr sz="1400" spc="-30" dirty="0">
                <a:latin typeface="Constantia"/>
                <a:cs typeface="Constantia"/>
              </a:rPr>
              <a:t>б</a:t>
            </a:r>
            <a:r>
              <a:rPr sz="1400" spc="-35" dirty="0">
                <a:latin typeface="Constantia"/>
                <a:cs typeface="Constantia"/>
              </a:rPr>
              <a:t>х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димо</a:t>
            </a:r>
            <a:r>
              <a:rPr sz="1400" spc="-8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для</a:t>
            </a:r>
            <a:r>
              <a:rPr sz="1400" spc="-8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даль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ейше</a:t>
            </a:r>
            <a:r>
              <a:rPr sz="1400" spc="-35" dirty="0">
                <a:latin typeface="Constantia"/>
                <a:cs typeface="Constantia"/>
              </a:rPr>
              <a:t>г</a:t>
            </a:r>
            <a:r>
              <a:rPr sz="1400" dirty="0">
                <a:latin typeface="Constantia"/>
                <a:cs typeface="Constantia"/>
              </a:rPr>
              <a:t>о </a:t>
            </a:r>
            <a:r>
              <a:rPr sz="1400" spc="-30" dirty="0">
                <a:latin typeface="Constantia"/>
                <a:cs typeface="Constantia"/>
              </a:rPr>
              <a:t>ф</a:t>
            </a:r>
            <a:r>
              <a:rPr sz="1400" dirty="0">
                <a:latin typeface="Constantia"/>
                <a:cs typeface="Constantia"/>
              </a:rPr>
              <a:t>унк</a:t>
            </a:r>
            <a:r>
              <a:rPr sz="1400" spc="10" dirty="0">
                <a:latin typeface="Constantia"/>
                <a:cs typeface="Constantia"/>
              </a:rPr>
              <a:t>ц</a:t>
            </a:r>
            <a:r>
              <a:rPr sz="1400" dirty="0">
                <a:latin typeface="Constantia"/>
                <a:cs typeface="Constantia"/>
              </a:rPr>
              <a:t>ио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ирова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ия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системы.</a:t>
            </a:r>
            <a:endParaRPr sz="1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3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5" dirty="0">
                <a:latin typeface="Constantia"/>
                <a:cs typeface="Constantia"/>
              </a:rPr>
              <a:t>S</a:t>
            </a:r>
            <a:r>
              <a:rPr sz="2400" b="1" dirty="0">
                <a:latin typeface="Constantia"/>
                <a:cs typeface="Constantia"/>
              </a:rPr>
              <a:t>2</a:t>
            </a:r>
            <a:r>
              <a:rPr sz="2400" b="1" spc="-5" dirty="0">
                <a:latin typeface="Constantia"/>
                <a:cs typeface="Constantia"/>
              </a:rPr>
              <a:t> </a:t>
            </a:r>
            <a:r>
              <a:rPr sz="2400" b="1" spc="-30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р</a:t>
            </a:r>
            <a:r>
              <a:rPr sz="2400" b="1" spc="-10" dirty="0">
                <a:latin typeface="Constantia"/>
                <a:cs typeface="Constantia"/>
              </a:rPr>
              <a:t>и</a:t>
            </a:r>
            <a:r>
              <a:rPr sz="2400" b="1" dirty="0">
                <a:latin typeface="Constantia"/>
                <a:cs typeface="Constantia"/>
              </a:rPr>
              <a:t>тическ</a:t>
            </a:r>
            <a:r>
              <a:rPr sz="2400" b="1" spc="-10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я</a:t>
            </a:r>
            <a:r>
              <a:rPr sz="2400" b="1" spc="-6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(Crit</a:t>
            </a:r>
            <a:r>
              <a:rPr sz="2400" b="1" spc="-15" dirty="0">
                <a:latin typeface="Constantia"/>
                <a:cs typeface="Constantia"/>
              </a:rPr>
              <a:t>i</a:t>
            </a:r>
            <a:r>
              <a:rPr sz="2400" b="1" spc="-5" dirty="0">
                <a:latin typeface="Constantia"/>
                <a:cs typeface="Constantia"/>
              </a:rPr>
              <a:t>ca</a:t>
            </a:r>
            <a:r>
              <a:rPr sz="2400" b="1" dirty="0">
                <a:latin typeface="Constantia"/>
                <a:cs typeface="Constantia"/>
              </a:rPr>
              <a:t>l)</a:t>
            </a:r>
            <a:endParaRPr sz="2400">
              <a:latin typeface="Constantia"/>
              <a:cs typeface="Constantia"/>
            </a:endParaRPr>
          </a:p>
          <a:p>
            <a:pPr marL="286385" marR="135890">
              <a:lnSpc>
                <a:spcPct val="100000"/>
              </a:lnSpc>
              <a:spcBef>
                <a:spcPts val="65"/>
              </a:spcBef>
            </a:pPr>
            <a:r>
              <a:rPr sz="1400" dirty="0">
                <a:latin typeface="Constantia"/>
                <a:cs typeface="Constantia"/>
              </a:rPr>
              <a:t>К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ичес</a:t>
            </a:r>
            <a:r>
              <a:rPr sz="1400" spc="5" dirty="0">
                <a:latin typeface="Constantia"/>
                <a:cs typeface="Constantia"/>
              </a:rPr>
              <a:t>к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7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оши</a:t>
            </a:r>
            <a:r>
              <a:rPr sz="1400" spc="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ка,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еправиль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р</a:t>
            </a:r>
            <a:r>
              <a:rPr sz="1400" spc="-2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бо</a:t>
            </a:r>
            <a:r>
              <a:rPr sz="1400" spc="-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а</a:t>
            </a:r>
            <a:r>
              <a:rPr sz="1400" spc="5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щ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кл</a:t>
            </a:r>
            <a:r>
              <a:rPr sz="1400" spc="-20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чев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биз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ес</a:t>
            </a:r>
            <a:r>
              <a:rPr sz="1400" spc="-9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логика,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дыра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в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системе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бе</a:t>
            </a:r>
            <a:r>
              <a:rPr sz="1400" spc="-15" dirty="0">
                <a:latin typeface="Constantia"/>
                <a:cs typeface="Constantia"/>
              </a:rPr>
              <a:t>з</a:t>
            </a:r>
            <a:r>
              <a:rPr sz="1400" dirty="0">
                <a:latin typeface="Constantia"/>
                <a:cs typeface="Constantia"/>
              </a:rPr>
              <a:t>опа</a:t>
            </a:r>
            <a:r>
              <a:rPr sz="1400" spc="5" dirty="0">
                <a:latin typeface="Constantia"/>
                <a:cs typeface="Constantia"/>
              </a:rPr>
              <a:t>сн</a:t>
            </a:r>
            <a:r>
              <a:rPr sz="1400" dirty="0">
                <a:latin typeface="Constantia"/>
                <a:cs typeface="Constantia"/>
              </a:rPr>
              <a:t>ос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и,</a:t>
            </a:r>
            <a:r>
              <a:rPr sz="1400" spc="-1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лема,</a:t>
            </a:r>
            <a:r>
              <a:rPr sz="1400" spc="-1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приведш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 време</a:t>
            </a:r>
            <a:r>
              <a:rPr sz="1400" spc="5" dirty="0">
                <a:latin typeface="Constantia"/>
                <a:cs typeface="Constantia"/>
              </a:rPr>
              <a:t>нн</a:t>
            </a:r>
            <a:r>
              <a:rPr sz="1400" dirty="0">
                <a:latin typeface="Constantia"/>
                <a:cs typeface="Constantia"/>
              </a:rPr>
              <a:t>ому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па</a:t>
            </a:r>
            <a:r>
              <a:rPr sz="1400" spc="-10" dirty="0">
                <a:latin typeface="Constantia"/>
                <a:cs typeface="Constantia"/>
              </a:rPr>
              <a:t>д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ию</a:t>
            </a:r>
            <a:r>
              <a:rPr sz="1400" spc="-80" dirty="0">
                <a:latin typeface="Constantia"/>
                <a:cs typeface="Constantia"/>
              </a:rPr>
              <a:t> </a:t>
            </a:r>
            <a:r>
              <a:rPr sz="1400" spc="-25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ервера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или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прив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</a:t>
            </a:r>
            <a:r>
              <a:rPr sz="1400" spc="5" dirty="0">
                <a:latin typeface="Constantia"/>
                <a:cs typeface="Constantia"/>
              </a:rPr>
              <a:t>я</a:t>
            </a:r>
            <a:r>
              <a:rPr sz="1400" dirty="0">
                <a:latin typeface="Constantia"/>
                <a:cs typeface="Constantia"/>
              </a:rPr>
              <a:t>щ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в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ер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б</a:t>
            </a:r>
            <a:r>
              <a:rPr sz="1400" spc="-3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чее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spc="-25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ост</a:t>
            </a:r>
            <a:r>
              <a:rPr sz="1400" spc="-30" dirty="0">
                <a:latin typeface="Constantia"/>
                <a:cs typeface="Constantia"/>
              </a:rPr>
              <a:t>о</a:t>
            </a:r>
            <a:r>
              <a:rPr sz="1400" spc="5" dirty="0">
                <a:latin typeface="Constantia"/>
                <a:cs typeface="Constantia"/>
              </a:rPr>
              <a:t>ян</a:t>
            </a:r>
            <a:r>
              <a:rPr sz="1400" dirty="0">
                <a:latin typeface="Constantia"/>
                <a:cs typeface="Constantia"/>
              </a:rPr>
              <a:t>ие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35" dirty="0">
                <a:latin typeface="Constantia"/>
                <a:cs typeface="Constantia"/>
              </a:rPr>
              <a:t>к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3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ую</a:t>
            </a:r>
            <a:r>
              <a:rPr sz="1400" spc="-8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час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ь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системы,</a:t>
            </a:r>
            <a:r>
              <a:rPr sz="1400" spc="-1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без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в</a:t>
            </a:r>
            <a:r>
              <a:rPr sz="1400" spc="-1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зм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spc="5" dirty="0">
                <a:latin typeface="Constantia"/>
                <a:cs typeface="Constantia"/>
              </a:rPr>
              <a:t>жн</a:t>
            </a:r>
            <a:r>
              <a:rPr sz="1400" dirty="0">
                <a:latin typeface="Constantia"/>
                <a:cs typeface="Constantia"/>
              </a:rPr>
              <a:t>ос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реше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ия 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лемы,</a:t>
            </a:r>
            <a:r>
              <a:rPr sz="1400" spc="-1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исп</a:t>
            </a:r>
            <a:r>
              <a:rPr sz="1400" spc="-6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л</a:t>
            </a:r>
            <a:r>
              <a:rPr sz="1400" spc="-25" dirty="0">
                <a:latin typeface="Constantia"/>
                <a:cs typeface="Constantia"/>
              </a:rPr>
              <a:t>ь</a:t>
            </a:r>
            <a:r>
              <a:rPr sz="1400" spc="-15" dirty="0">
                <a:latin typeface="Constantia"/>
                <a:cs typeface="Constantia"/>
              </a:rPr>
              <a:t>з</a:t>
            </a:r>
            <a:r>
              <a:rPr sz="1400" spc="-40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</a:t>
            </a:r>
            <a:r>
              <a:rPr sz="1400" spc="-25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угие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spc="-25" dirty="0">
                <a:latin typeface="Constantia"/>
                <a:cs typeface="Constantia"/>
              </a:rPr>
              <a:t>в</a:t>
            </a:r>
            <a:r>
              <a:rPr sz="1400" spc="-35" dirty="0">
                <a:latin typeface="Constantia"/>
                <a:cs typeface="Constantia"/>
              </a:rPr>
              <a:t>х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ые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т</a:t>
            </a:r>
            <a:r>
              <a:rPr sz="1400" spc="-3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чки.</a:t>
            </a:r>
            <a:r>
              <a:rPr sz="1400" spc="-15" dirty="0">
                <a:latin typeface="Constantia"/>
                <a:cs typeface="Constantia"/>
              </a:rPr>
              <a:t> </a:t>
            </a:r>
            <a:r>
              <a:rPr sz="1400" spc="-35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еше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ие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лемы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ео</a:t>
            </a:r>
            <a:r>
              <a:rPr sz="1400" spc="-30" dirty="0">
                <a:latin typeface="Constantia"/>
                <a:cs typeface="Constantia"/>
              </a:rPr>
              <a:t>б</a:t>
            </a:r>
            <a:r>
              <a:rPr sz="1400" spc="-35" dirty="0">
                <a:latin typeface="Constantia"/>
                <a:cs typeface="Constantia"/>
              </a:rPr>
              <a:t>х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димо</a:t>
            </a:r>
            <a:r>
              <a:rPr sz="1400" spc="-8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для</a:t>
            </a:r>
            <a:r>
              <a:rPr sz="1400" spc="-8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даль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ейшей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р</a:t>
            </a:r>
            <a:r>
              <a:rPr sz="1400" spc="-2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бо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ы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кл</a:t>
            </a:r>
            <a:r>
              <a:rPr sz="1400" spc="-20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чевыми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spc="-30" dirty="0">
                <a:latin typeface="Constantia"/>
                <a:cs typeface="Constantia"/>
              </a:rPr>
              <a:t>ф</a:t>
            </a:r>
            <a:r>
              <a:rPr sz="1400" dirty="0">
                <a:latin typeface="Constantia"/>
                <a:cs typeface="Constantia"/>
              </a:rPr>
              <a:t>унк</a:t>
            </a:r>
            <a:r>
              <a:rPr sz="1400" spc="10" dirty="0">
                <a:latin typeface="Constantia"/>
                <a:cs typeface="Constantia"/>
              </a:rPr>
              <a:t>ц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5" dirty="0">
                <a:latin typeface="Constantia"/>
                <a:cs typeface="Constantia"/>
              </a:rPr>
              <a:t>я</a:t>
            </a:r>
            <a:r>
              <a:rPr sz="1400" dirty="0">
                <a:latin typeface="Constantia"/>
                <a:cs typeface="Constantia"/>
              </a:rPr>
              <a:t>ми тес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-30" dirty="0">
                <a:latin typeface="Constantia"/>
                <a:cs typeface="Constantia"/>
              </a:rPr>
              <a:t>р</a:t>
            </a:r>
            <a:r>
              <a:rPr sz="1400" spc="-40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емой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системой.</a:t>
            </a:r>
            <a:endParaRPr sz="1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3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S3</a:t>
            </a:r>
            <a:r>
              <a:rPr sz="2400" b="1" spc="-1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Зн</a:t>
            </a:r>
            <a:r>
              <a:rPr sz="2400" b="1" spc="-9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чи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spc="-35" dirty="0">
                <a:latin typeface="Constantia"/>
                <a:cs typeface="Constantia"/>
              </a:rPr>
              <a:t>е</a:t>
            </a:r>
            <a:r>
              <a:rPr sz="2400" b="1" dirty="0">
                <a:latin typeface="Constantia"/>
                <a:cs typeface="Constantia"/>
              </a:rPr>
              <a:t>льн</a:t>
            </a:r>
            <a:r>
              <a:rPr sz="2400" b="1" spc="-1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я</a:t>
            </a:r>
            <a:r>
              <a:rPr sz="2400" b="1" spc="-75" dirty="0">
                <a:latin typeface="Constantia"/>
                <a:cs typeface="Constantia"/>
              </a:rPr>
              <a:t> </a:t>
            </a:r>
            <a:r>
              <a:rPr sz="2400" b="1" spc="-30" dirty="0">
                <a:latin typeface="Constantia"/>
                <a:cs typeface="Constantia"/>
              </a:rPr>
              <a:t>(</a:t>
            </a:r>
            <a:r>
              <a:rPr sz="2400" b="1" spc="-15" dirty="0">
                <a:latin typeface="Constantia"/>
                <a:cs typeface="Constantia"/>
              </a:rPr>
              <a:t>M</a:t>
            </a:r>
            <a:r>
              <a:rPr sz="2400" b="1" dirty="0">
                <a:latin typeface="Constantia"/>
                <a:cs typeface="Constantia"/>
              </a:rPr>
              <a:t>ajo</a:t>
            </a:r>
            <a:r>
              <a:rPr sz="2400" b="1" spc="-5" dirty="0">
                <a:latin typeface="Constantia"/>
                <a:cs typeface="Constantia"/>
              </a:rPr>
              <a:t>r</a:t>
            </a:r>
            <a:r>
              <a:rPr sz="2400" b="1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286385" marR="362585">
              <a:lnSpc>
                <a:spcPct val="100000"/>
              </a:lnSpc>
              <a:spcBef>
                <a:spcPts val="65"/>
              </a:spcBef>
            </a:pPr>
            <a:r>
              <a:rPr sz="1400" dirty="0">
                <a:latin typeface="Constantia"/>
                <a:cs typeface="Constantia"/>
              </a:rPr>
              <a:t>З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spc="-6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чит</a:t>
            </a:r>
            <a:r>
              <a:rPr sz="1400" spc="-25" dirty="0">
                <a:latin typeface="Constantia"/>
                <a:cs typeface="Constantia"/>
              </a:rPr>
              <a:t>е</a:t>
            </a:r>
            <a:r>
              <a:rPr sz="1400" dirty="0">
                <a:latin typeface="Constantia"/>
                <a:cs typeface="Constantia"/>
              </a:rPr>
              <a:t>ль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7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оши</a:t>
            </a:r>
            <a:r>
              <a:rPr sz="1400" spc="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ка,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час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ь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ос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ов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ой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биз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ес</a:t>
            </a:r>
            <a:r>
              <a:rPr sz="1400" spc="-9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логики</a:t>
            </a:r>
            <a:r>
              <a:rPr sz="1400" spc="-3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р</a:t>
            </a:r>
            <a:r>
              <a:rPr sz="1400" spc="-2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бо</a:t>
            </a:r>
            <a:r>
              <a:rPr sz="1400" spc="-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ает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35" dirty="0">
                <a:latin typeface="Constantia"/>
                <a:cs typeface="Constantia"/>
              </a:rPr>
              <a:t>к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рек</a:t>
            </a:r>
            <a:r>
              <a:rPr sz="1400" spc="5" dirty="0">
                <a:latin typeface="Constantia"/>
                <a:cs typeface="Constantia"/>
              </a:rPr>
              <a:t>тн</a:t>
            </a:r>
            <a:r>
              <a:rPr sz="1400" spc="-5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.</a:t>
            </a:r>
            <a:r>
              <a:rPr sz="1400" spc="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Ошибка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кри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ич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а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или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ес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ь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в</a:t>
            </a:r>
            <a:r>
              <a:rPr sz="1400" spc="-1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зм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spc="5" dirty="0">
                <a:latin typeface="Constantia"/>
                <a:cs typeface="Constantia"/>
              </a:rPr>
              <a:t>жн</a:t>
            </a:r>
            <a:r>
              <a:rPr sz="1400" dirty="0">
                <a:latin typeface="Constantia"/>
                <a:cs typeface="Constantia"/>
              </a:rPr>
              <a:t>ос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ь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для р</a:t>
            </a:r>
            <a:r>
              <a:rPr sz="1400" spc="-2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бо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ы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тес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-30" dirty="0">
                <a:latin typeface="Constantia"/>
                <a:cs typeface="Constantia"/>
              </a:rPr>
              <a:t>р</a:t>
            </a:r>
            <a:r>
              <a:rPr sz="1400" spc="-40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емой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spc="-30" dirty="0">
                <a:latin typeface="Constantia"/>
                <a:cs typeface="Constantia"/>
              </a:rPr>
              <a:t>ф</a:t>
            </a:r>
            <a:r>
              <a:rPr sz="1400" dirty="0">
                <a:latin typeface="Constantia"/>
                <a:cs typeface="Constantia"/>
              </a:rPr>
              <a:t>унк</a:t>
            </a:r>
            <a:r>
              <a:rPr sz="1400" spc="10" dirty="0">
                <a:latin typeface="Constantia"/>
                <a:cs typeface="Constantia"/>
              </a:rPr>
              <a:t>ц</a:t>
            </a:r>
            <a:r>
              <a:rPr sz="1400" dirty="0">
                <a:latin typeface="Constantia"/>
                <a:cs typeface="Constantia"/>
              </a:rPr>
              <a:t>ией,</a:t>
            </a:r>
            <a:r>
              <a:rPr sz="1400" spc="-3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исп</a:t>
            </a:r>
            <a:r>
              <a:rPr sz="1400" spc="-6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л</a:t>
            </a:r>
            <a:r>
              <a:rPr sz="1400" spc="-25" dirty="0">
                <a:latin typeface="Constantia"/>
                <a:cs typeface="Constantia"/>
              </a:rPr>
              <a:t>ь</a:t>
            </a:r>
            <a:r>
              <a:rPr sz="1400" spc="-15" dirty="0">
                <a:latin typeface="Constantia"/>
                <a:cs typeface="Constantia"/>
              </a:rPr>
              <a:t>з</a:t>
            </a:r>
            <a:r>
              <a:rPr sz="1400" spc="-40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7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д</a:t>
            </a:r>
            <a:r>
              <a:rPr sz="1400" spc="-25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угие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spc="-25" dirty="0">
                <a:latin typeface="Constantia"/>
                <a:cs typeface="Constantia"/>
              </a:rPr>
              <a:t>в</a:t>
            </a:r>
            <a:r>
              <a:rPr sz="1400" spc="-35" dirty="0">
                <a:latin typeface="Constantia"/>
                <a:cs typeface="Constantia"/>
              </a:rPr>
              <a:t>х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ые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т</a:t>
            </a:r>
            <a:r>
              <a:rPr sz="1400" spc="-3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чки.</a:t>
            </a:r>
            <a:endParaRPr sz="1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3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S4</a:t>
            </a:r>
            <a:r>
              <a:rPr sz="2400" b="1" spc="5" dirty="0">
                <a:latin typeface="Constantia"/>
                <a:cs typeface="Constantia"/>
              </a:rPr>
              <a:t> </a:t>
            </a:r>
            <a:r>
              <a:rPr sz="2400" b="1" spc="-45" dirty="0">
                <a:latin typeface="Constantia"/>
                <a:cs typeface="Constantia"/>
              </a:rPr>
              <a:t>Н</a:t>
            </a:r>
            <a:r>
              <a:rPr sz="2400" b="1" dirty="0">
                <a:latin typeface="Constantia"/>
                <a:cs typeface="Constantia"/>
              </a:rPr>
              <a:t>езн</a:t>
            </a:r>
            <a:r>
              <a:rPr sz="2400" b="1" spc="-100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чи</a:t>
            </a:r>
            <a:r>
              <a:rPr sz="2400" b="1" spc="-15" dirty="0">
                <a:latin typeface="Constantia"/>
                <a:cs typeface="Constantia"/>
              </a:rPr>
              <a:t>т</a:t>
            </a:r>
            <a:r>
              <a:rPr sz="2400" b="1" spc="-30" dirty="0">
                <a:latin typeface="Constantia"/>
                <a:cs typeface="Constantia"/>
              </a:rPr>
              <a:t>е</a:t>
            </a:r>
            <a:r>
              <a:rPr sz="2400" b="1" dirty="0">
                <a:latin typeface="Constantia"/>
                <a:cs typeface="Constantia"/>
              </a:rPr>
              <a:t>ль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spc="-1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я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b="1" spc="-30" dirty="0">
                <a:latin typeface="Constantia"/>
                <a:cs typeface="Constantia"/>
              </a:rPr>
              <a:t>(</a:t>
            </a:r>
            <a:r>
              <a:rPr sz="2400" b="1" spc="-20" dirty="0">
                <a:latin typeface="Constantia"/>
                <a:cs typeface="Constantia"/>
              </a:rPr>
              <a:t>Mino</a:t>
            </a:r>
            <a:r>
              <a:rPr sz="2400" b="1" spc="-10" dirty="0">
                <a:latin typeface="Constantia"/>
                <a:cs typeface="Constantia"/>
              </a:rPr>
              <a:t>r)</a:t>
            </a:r>
            <a:endParaRPr sz="2400">
              <a:latin typeface="Constantia"/>
              <a:cs typeface="Constantia"/>
            </a:endParaRPr>
          </a:p>
          <a:p>
            <a:pPr marL="286385" marR="6350">
              <a:lnSpc>
                <a:spcPct val="100000"/>
              </a:lnSpc>
              <a:spcBef>
                <a:spcPts val="60"/>
              </a:spcBef>
            </a:pPr>
            <a:r>
              <a:rPr sz="1400" spc="-20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ез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spc="-6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чит</a:t>
            </a:r>
            <a:r>
              <a:rPr sz="1400" spc="-25" dirty="0">
                <a:latin typeface="Constantia"/>
                <a:cs typeface="Constantia"/>
              </a:rPr>
              <a:t>е</a:t>
            </a:r>
            <a:r>
              <a:rPr sz="1400" dirty="0">
                <a:latin typeface="Constantia"/>
                <a:cs typeface="Constantia"/>
              </a:rPr>
              <a:t>ль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оши</a:t>
            </a:r>
            <a:r>
              <a:rPr sz="1400" spc="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ка,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а</a:t>
            </a:r>
            <a:r>
              <a:rPr sz="1400" spc="-3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уша</a:t>
            </a:r>
            <a:r>
              <a:rPr sz="1400" spc="5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щ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2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биз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ес</a:t>
            </a:r>
            <a:r>
              <a:rPr sz="1400" spc="-9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логику</a:t>
            </a:r>
            <a:r>
              <a:rPr sz="1400" spc="-7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тес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-30" dirty="0">
                <a:latin typeface="Constantia"/>
                <a:cs typeface="Constantia"/>
              </a:rPr>
              <a:t>р</a:t>
            </a:r>
            <a:r>
              <a:rPr sz="1400" spc="-40" dirty="0">
                <a:latin typeface="Constantia"/>
                <a:cs typeface="Constantia"/>
              </a:rPr>
              <a:t>у</a:t>
            </a:r>
            <a:r>
              <a:rPr sz="1400" dirty="0">
                <a:latin typeface="Constantia"/>
                <a:cs typeface="Constantia"/>
              </a:rPr>
              <a:t>емой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час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прил</a:t>
            </a:r>
            <a:r>
              <a:rPr sz="1400" spc="-35" dirty="0">
                <a:latin typeface="Constantia"/>
                <a:cs typeface="Constantia"/>
              </a:rPr>
              <a:t>о</a:t>
            </a:r>
            <a:r>
              <a:rPr sz="1400" spc="-20" dirty="0">
                <a:latin typeface="Constantia"/>
                <a:cs typeface="Constantia"/>
              </a:rPr>
              <a:t>ж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5" dirty="0">
                <a:latin typeface="Constantia"/>
                <a:cs typeface="Constantia"/>
              </a:rPr>
              <a:t>я</a:t>
            </a:r>
            <a:r>
              <a:rPr sz="1400" dirty="0">
                <a:latin typeface="Constantia"/>
                <a:cs typeface="Constantia"/>
              </a:rPr>
              <a:t>,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spc="-3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чевид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лема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</a:t>
            </a:r>
            <a:r>
              <a:rPr sz="1400" spc="-6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л</a:t>
            </a:r>
            <a:r>
              <a:rPr sz="1400" spc="-25" dirty="0">
                <a:latin typeface="Constantia"/>
                <a:cs typeface="Constantia"/>
              </a:rPr>
              <a:t>ь</a:t>
            </a:r>
            <a:r>
              <a:rPr sz="1400" spc="-15" dirty="0">
                <a:latin typeface="Constantia"/>
                <a:cs typeface="Constantia"/>
              </a:rPr>
              <a:t>з</a:t>
            </a:r>
            <a:r>
              <a:rPr sz="1400" dirty="0">
                <a:latin typeface="Constantia"/>
                <a:cs typeface="Constantia"/>
              </a:rPr>
              <a:t>ов</a:t>
            </a:r>
            <a:r>
              <a:rPr sz="1400" spc="-3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т</a:t>
            </a:r>
            <a:r>
              <a:rPr sz="1400" spc="-30" dirty="0">
                <a:latin typeface="Constantia"/>
                <a:cs typeface="Constantia"/>
              </a:rPr>
              <a:t>е</a:t>
            </a:r>
            <a:r>
              <a:rPr sz="1400" dirty="0">
                <a:latin typeface="Constantia"/>
                <a:cs typeface="Constantia"/>
              </a:rPr>
              <a:t>льс</a:t>
            </a:r>
            <a:r>
              <a:rPr sz="1400" spc="-35" dirty="0">
                <a:latin typeface="Constantia"/>
                <a:cs typeface="Constantia"/>
              </a:rPr>
              <a:t>к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35" dirty="0">
                <a:latin typeface="Constantia"/>
                <a:cs typeface="Constantia"/>
              </a:rPr>
              <a:t>г</a:t>
            </a:r>
            <a:r>
              <a:rPr sz="1400" dirty="0">
                <a:latin typeface="Constantia"/>
                <a:cs typeface="Constantia"/>
              </a:rPr>
              <a:t>о и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те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фей</a:t>
            </a:r>
            <a:r>
              <a:rPr sz="1400" spc="5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а.</a:t>
            </a:r>
            <a:endParaRPr sz="1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3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S5</a:t>
            </a:r>
            <a:r>
              <a:rPr sz="2400" b="1" spc="-40" dirty="0">
                <a:latin typeface="Constantia"/>
                <a:cs typeface="Constantia"/>
              </a:rPr>
              <a:t> </a:t>
            </a:r>
            <a:r>
              <a:rPr sz="2400" b="1" spc="-14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ривиаль</a:t>
            </a:r>
            <a:r>
              <a:rPr sz="2400" b="1" spc="10" dirty="0">
                <a:latin typeface="Constantia"/>
                <a:cs typeface="Constantia"/>
              </a:rPr>
              <a:t>н</a:t>
            </a:r>
            <a:r>
              <a:rPr sz="2400" b="1" spc="-1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я</a:t>
            </a:r>
            <a:r>
              <a:rPr sz="2400" b="1" spc="-40" dirty="0">
                <a:latin typeface="Constantia"/>
                <a:cs typeface="Constantia"/>
              </a:rPr>
              <a:t> </a:t>
            </a:r>
            <a:r>
              <a:rPr sz="2400" b="1" spc="-25" dirty="0">
                <a:latin typeface="Constantia"/>
                <a:cs typeface="Constantia"/>
              </a:rPr>
              <a:t>(</a:t>
            </a:r>
            <a:r>
              <a:rPr sz="2400" b="1" spc="-150" dirty="0">
                <a:latin typeface="Constantia"/>
                <a:cs typeface="Constantia"/>
              </a:rPr>
              <a:t>T</a:t>
            </a:r>
            <a:r>
              <a:rPr sz="2400" b="1" spc="-20" dirty="0">
                <a:latin typeface="Constantia"/>
                <a:cs typeface="Constantia"/>
              </a:rPr>
              <a:t>r</a:t>
            </a:r>
            <a:r>
              <a:rPr sz="2400" b="1" spc="-40" dirty="0">
                <a:latin typeface="Constantia"/>
                <a:cs typeface="Constantia"/>
              </a:rPr>
              <a:t>i</a:t>
            </a:r>
            <a:r>
              <a:rPr sz="2400" b="1" spc="-20" dirty="0">
                <a:latin typeface="Constantia"/>
                <a:cs typeface="Constantia"/>
              </a:rPr>
              <a:t>via</a:t>
            </a:r>
            <a:r>
              <a:rPr sz="2400" b="1" spc="-10" dirty="0">
                <a:latin typeface="Constantia"/>
                <a:cs typeface="Constantia"/>
              </a:rPr>
              <a:t>l)</a:t>
            </a:r>
            <a:endParaRPr sz="2400">
              <a:latin typeface="Constantia"/>
              <a:cs typeface="Constantia"/>
            </a:endParaRPr>
          </a:p>
          <a:p>
            <a:pPr marL="286385" marR="62865">
              <a:lnSpc>
                <a:spcPct val="100000"/>
              </a:lnSpc>
              <a:spcBef>
                <a:spcPts val="60"/>
              </a:spcBef>
            </a:pPr>
            <a:r>
              <a:rPr sz="1400" spc="-80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ривиаль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оши</a:t>
            </a:r>
            <a:r>
              <a:rPr sz="1400" spc="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ка,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ка</a:t>
            </a:r>
            <a:r>
              <a:rPr sz="1400" spc="5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а</a:t>
            </a:r>
            <a:r>
              <a:rPr sz="1400" spc="5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щ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spc="5" dirty="0">
                <a:latin typeface="Constantia"/>
                <a:cs typeface="Constantia"/>
              </a:rPr>
              <a:t>я</a:t>
            </a:r>
            <a:r>
              <a:rPr sz="1400" dirty="0">
                <a:latin typeface="Constantia"/>
                <a:cs typeface="Constantia"/>
              </a:rPr>
              <a:t>ся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биз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ес</a:t>
            </a:r>
            <a:r>
              <a:rPr sz="1400" spc="-9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логики</a:t>
            </a:r>
            <a:r>
              <a:rPr sz="1400" spc="-5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прил</a:t>
            </a:r>
            <a:r>
              <a:rPr sz="1400" spc="-35" dirty="0">
                <a:latin typeface="Constantia"/>
                <a:cs typeface="Constantia"/>
              </a:rPr>
              <a:t>о</a:t>
            </a:r>
            <a:r>
              <a:rPr sz="1400" spc="-20" dirty="0">
                <a:latin typeface="Constantia"/>
                <a:cs typeface="Constantia"/>
              </a:rPr>
              <a:t>ж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5" dirty="0">
                <a:latin typeface="Constantia"/>
                <a:cs typeface="Constantia"/>
              </a:rPr>
              <a:t>я</a:t>
            </a:r>
            <a:r>
              <a:rPr sz="1400" dirty="0">
                <a:latin typeface="Constantia"/>
                <a:cs typeface="Constantia"/>
              </a:rPr>
              <a:t>,</a:t>
            </a:r>
            <a:r>
              <a:rPr sz="1400" spc="-3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пл</a:t>
            </a:r>
            <a:r>
              <a:rPr sz="1400" spc="-40" dirty="0">
                <a:latin typeface="Constantia"/>
                <a:cs typeface="Constantia"/>
              </a:rPr>
              <a:t>о</a:t>
            </a:r>
            <a:r>
              <a:rPr sz="1400" spc="-35" dirty="0">
                <a:latin typeface="Constantia"/>
                <a:cs typeface="Constantia"/>
              </a:rPr>
              <a:t>х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воспроизв</a:t>
            </a:r>
            <a:r>
              <a:rPr sz="1400" spc="-35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дим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лема,</a:t>
            </a:r>
            <a:r>
              <a:rPr sz="1400" spc="-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мал</a:t>
            </a:r>
            <a:r>
              <a:rPr sz="1400" spc="-15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заме</a:t>
            </a:r>
            <a:r>
              <a:rPr sz="1400" spc="5" dirty="0">
                <a:latin typeface="Constantia"/>
                <a:cs typeface="Constantia"/>
              </a:rPr>
              <a:t>тн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посре</a:t>
            </a:r>
            <a:r>
              <a:rPr sz="1400" spc="-10" dirty="0">
                <a:latin typeface="Constantia"/>
                <a:cs typeface="Constantia"/>
              </a:rPr>
              <a:t>д</a:t>
            </a:r>
            <a:r>
              <a:rPr sz="1400" dirty="0">
                <a:latin typeface="Constantia"/>
                <a:cs typeface="Constantia"/>
              </a:rPr>
              <a:t>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вам п</a:t>
            </a:r>
            <a:r>
              <a:rPr sz="1400" spc="-60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л</a:t>
            </a:r>
            <a:r>
              <a:rPr sz="1400" spc="-25" dirty="0">
                <a:latin typeface="Constantia"/>
                <a:cs typeface="Constantia"/>
              </a:rPr>
              <a:t>ь</a:t>
            </a:r>
            <a:r>
              <a:rPr sz="1400" spc="-15" dirty="0">
                <a:latin typeface="Constantia"/>
                <a:cs typeface="Constantia"/>
              </a:rPr>
              <a:t>з</a:t>
            </a:r>
            <a:r>
              <a:rPr sz="1400" dirty="0">
                <a:latin typeface="Constantia"/>
                <a:cs typeface="Constantia"/>
              </a:rPr>
              <a:t>ов</a:t>
            </a:r>
            <a:r>
              <a:rPr sz="1400" spc="-3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т</a:t>
            </a:r>
            <a:r>
              <a:rPr sz="1400" spc="-30" dirty="0">
                <a:latin typeface="Constantia"/>
                <a:cs typeface="Constantia"/>
              </a:rPr>
              <a:t>е</a:t>
            </a:r>
            <a:r>
              <a:rPr sz="1400" dirty="0">
                <a:latin typeface="Constantia"/>
                <a:cs typeface="Constantia"/>
              </a:rPr>
              <a:t>льс</a:t>
            </a:r>
            <a:r>
              <a:rPr sz="1400" spc="-35" dirty="0">
                <a:latin typeface="Constantia"/>
                <a:cs typeface="Constantia"/>
              </a:rPr>
              <a:t>к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35" dirty="0">
                <a:latin typeface="Constantia"/>
                <a:cs typeface="Constantia"/>
              </a:rPr>
              <a:t>г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и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те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фей</a:t>
            </a:r>
            <a:r>
              <a:rPr sz="1400" spc="5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а,</a:t>
            </a:r>
            <a:r>
              <a:rPr sz="1400" spc="-1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лема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сто</a:t>
            </a:r>
            <a:r>
              <a:rPr sz="1400" spc="-10" dirty="0">
                <a:latin typeface="Constantia"/>
                <a:cs typeface="Constantia"/>
              </a:rPr>
              <a:t>р</a:t>
            </a:r>
            <a:r>
              <a:rPr sz="1400" dirty="0">
                <a:latin typeface="Constantia"/>
                <a:cs typeface="Constantia"/>
              </a:rPr>
              <a:t>он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их</a:t>
            </a:r>
            <a:r>
              <a:rPr sz="1400" spc="-40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би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лиотек</a:t>
            </a:r>
            <a:r>
              <a:rPr sz="1400" spc="-8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или</a:t>
            </a:r>
            <a:r>
              <a:rPr sz="1400" spc="-60" dirty="0">
                <a:latin typeface="Constantia"/>
                <a:cs typeface="Constantia"/>
              </a:rPr>
              <a:t> </a:t>
            </a:r>
            <a:r>
              <a:rPr sz="1400" spc="-25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ерви</a:t>
            </a:r>
            <a:r>
              <a:rPr sz="1400" spc="-20" dirty="0">
                <a:latin typeface="Constantia"/>
                <a:cs typeface="Constantia"/>
              </a:rPr>
              <a:t>с</a:t>
            </a:r>
            <a:r>
              <a:rPr sz="1400" dirty="0">
                <a:latin typeface="Constantia"/>
                <a:cs typeface="Constantia"/>
              </a:rPr>
              <a:t>ов,</a:t>
            </a:r>
            <a:r>
              <a:rPr sz="1400" spc="-2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про</a:t>
            </a:r>
            <a:r>
              <a:rPr sz="1400" spc="-55" dirty="0">
                <a:latin typeface="Constantia"/>
                <a:cs typeface="Constantia"/>
              </a:rPr>
              <a:t>б</a:t>
            </a:r>
            <a:r>
              <a:rPr sz="1400" dirty="0">
                <a:latin typeface="Constantia"/>
                <a:cs typeface="Constantia"/>
              </a:rPr>
              <a:t>лема,</a:t>
            </a:r>
            <a:r>
              <a:rPr sz="1400" spc="-1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е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оказыва</a:t>
            </a:r>
            <a:r>
              <a:rPr sz="1400" spc="5" dirty="0">
                <a:latin typeface="Constantia"/>
                <a:cs typeface="Constantia"/>
              </a:rPr>
              <a:t>ю</a:t>
            </a:r>
            <a:r>
              <a:rPr sz="1400" dirty="0">
                <a:latin typeface="Constantia"/>
                <a:cs typeface="Constantia"/>
              </a:rPr>
              <a:t>щ</a:t>
            </a:r>
            <a:r>
              <a:rPr sz="1400" spc="-15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я</a:t>
            </a:r>
            <a:r>
              <a:rPr sz="1400" spc="-4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ика</a:t>
            </a:r>
            <a:r>
              <a:rPr sz="1400" spc="-35" dirty="0">
                <a:latin typeface="Constantia"/>
                <a:cs typeface="Constantia"/>
              </a:rPr>
              <a:t>к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35" dirty="0">
                <a:latin typeface="Constantia"/>
                <a:cs typeface="Constantia"/>
              </a:rPr>
              <a:t>г</a:t>
            </a:r>
            <a:r>
              <a:rPr sz="1400" dirty="0">
                <a:latin typeface="Constantia"/>
                <a:cs typeface="Constantia"/>
              </a:rPr>
              <a:t>о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spc="-35" dirty="0">
                <a:latin typeface="Constantia"/>
                <a:cs typeface="Constantia"/>
              </a:rPr>
              <a:t>в</a:t>
            </a:r>
            <a:r>
              <a:rPr sz="1400" dirty="0">
                <a:latin typeface="Constantia"/>
                <a:cs typeface="Constantia"/>
              </a:rPr>
              <a:t>ли</a:t>
            </a:r>
            <a:r>
              <a:rPr sz="1400" spc="5" dirty="0">
                <a:latin typeface="Constantia"/>
                <a:cs typeface="Constantia"/>
              </a:rPr>
              <a:t>ян</a:t>
            </a:r>
            <a:r>
              <a:rPr sz="1400" dirty="0">
                <a:latin typeface="Constantia"/>
                <a:cs typeface="Constantia"/>
              </a:rPr>
              <a:t>ия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spc="5" dirty="0">
                <a:latin typeface="Constantia"/>
                <a:cs typeface="Constantia"/>
              </a:rPr>
              <a:t>н</a:t>
            </a:r>
            <a:r>
              <a:rPr sz="1400" dirty="0">
                <a:latin typeface="Constantia"/>
                <a:cs typeface="Constantia"/>
              </a:rPr>
              <a:t>а об</a:t>
            </a:r>
            <a:r>
              <a:rPr sz="1400" spc="-15" dirty="0">
                <a:latin typeface="Constantia"/>
                <a:cs typeface="Constantia"/>
              </a:rPr>
              <a:t>щ</a:t>
            </a:r>
            <a:r>
              <a:rPr sz="1400" dirty="0">
                <a:latin typeface="Constantia"/>
                <a:cs typeface="Constantia"/>
              </a:rPr>
              <a:t>ее</a:t>
            </a:r>
            <a:r>
              <a:rPr sz="1400" spc="-5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к</a:t>
            </a:r>
            <a:r>
              <a:rPr sz="1400" spc="-60" dirty="0">
                <a:latin typeface="Constantia"/>
                <a:cs typeface="Constantia"/>
              </a:rPr>
              <a:t>а</a:t>
            </a:r>
            <a:r>
              <a:rPr sz="1400" dirty="0">
                <a:latin typeface="Constantia"/>
                <a:cs typeface="Constantia"/>
              </a:rPr>
              <a:t>чес</a:t>
            </a:r>
            <a:r>
              <a:rPr sz="1400" spc="5" dirty="0">
                <a:latin typeface="Constantia"/>
                <a:cs typeface="Constantia"/>
              </a:rPr>
              <a:t>т</a:t>
            </a:r>
            <a:r>
              <a:rPr sz="1400" dirty="0">
                <a:latin typeface="Constantia"/>
                <a:cs typeface="Constantia"/>
              </a:rPr>
              <a:t>во</a:t>
            </a:r>
            <a:r>
              <a:rPr sz="1400" spc="-65" dirty="0">
                <a:latin typeface="Constantia"/>
                <a:cs typeface="Constantia"/>
              </a:rPr>
              <a:t> </a:t>
            </a:r>
            <a:r>
              <a:rPr sz="1400" dirty="0">
                <a:latin typeface="Constantia"/>
                <a:cs typeface="Constantia"/>
              </a:rPr>
              <a:t>пр</a:t>
            </a:r>
            <a:r>
              <a:rPr sz="1400" spc="-45" dirty="0">
                <a:latin typeface="Constantia"/>
                <a:cs typeface="Constantia"/>
              </a:rPr>
              <a:t>о</a:t>
            </a:r>
            <a:r>
              <a:rPr sz="1400" dirty="0">
                <a:latin typeface="Constantia"/>
                <a:cs typeface="Constantia"/>
              </a:rPr>
              <a:t>дукта.</a:t>
            </a:r>
            <a:endParaRPr sz="1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127761"/>
            <a:ext cx="10884535" cy="1756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spc="-370" dirty="0">
                <a:latin typeface="Calibri"/>
                <a:cs typeface="Calibri"/>
              </a:rPr>
              <a:t>Г</a:t>
            </a:r>
            <a:r>
              <a:rPr sz="4900" spc="-30" dirty="0">
                <a:latin typeface="Calibri"/>
                <a:cs typeface="Calibri"/>
              </a:rPr>
              <a:t>радация</a:t>
            </a:r>
            <a:r>
              <a:rPr sz="4900" spc="10" dirty="0">
                <a:latin typeface="Calibri"/>
                <a:cs typeface="Calibri"/>
              </a:rPr>
              <a:t> </a:t>
            </a:r>
            <a:r>
              <a:rPr sz="4900" spc="-30" dirty="0">
                <a:latin typeface="Calibri"/>
                <a:cs typeface="Calibri"/>
              </a:rPr>
              <a:t>Приори</a:t>
            </a:r>
            <a:r>
              <a:rPr sz="4900" spc="-65" dirty="0">
                <a:latin typeface="Calibri"/>
                <a:cs typeface="Calibri"/>
              </a:rPr>
              <a:t>т</a:t>
            </a:r>
            <a:r>
              <a:rPr sz="4900" spc="-50" dirty="0">
                <a:latin typeface="Calibri"/>
                <a:cs typeface="Calibri"/>
              </a:rPr>
              <a:t>е</a:t>
            </a:r>
            <a:r>
              <a:rPr sz="4900" spc="-25" dirty="0">
                <a:latin typeface="Calibri"/>
                <a:cs typeface="Calibri"/>
              </a:rPr>
              <a:t>та</a:t>
            </a:r>
            <a:r>
              <a:rPr sz="4900" spc="45" dirty="0">
                <a:latin typeface="Calibri"/>
                <a:cs typeface="Calibri"/>
              </a:rPr>
              <a:t> </a:t>
            </a:r>
            <a:r>
              <a:rPr sz="4900" spc="-75" dirty="0">
                <a:latin typeface="Calibri"/>
                <a:cs typeface="Calibri"/>
              </a:rPr>
              <a:t>д</a:t>
            </a:r>
            <a:r>
              <a:rPr sz="4900" spc="-25" dirty="0">
                <a:latin typeface="Calibri"/>
                <a:cs typeface="Calibri"/>
              </a:rPr>
              <a:t>ефекта</a:t>
            </a:r>
            <a:r>
              <a:rPr sz="4900" spc="15" dirty="0">
                <a:latin typeface="Calibri"/>
                <a:cs typeface="Calibri"/>
              </a:rPr>
              <a:t> (</a:t>
            </a:r>
            <a:r>
              <a:rPr sz="4900" spc="-20" dirty="0">
                <a:latin typeface="Calibri"/>
                <a:cs typeface="Calibri"/>
              </a:rPr>
              <a:t>Priority)</a:t>
            </a:r>
            <a:endParaRPr sz="4900">
              <a:latin typeface="Calibri"/>
              <a:cs typeface="Calibri"/>
            </a:endParaRPr>
          </a:p>
          <a:p>
            <a:pPr marL="104139" marR="6350">
              <a:lnSpc>
                <a:spcPct val="100000"/>
              </a:lnSpc>
              <a:spcBef>
                <a:spcPts val="545"/>
              </a:spcBef>
            </a:pPr>
            <a:r>
              <a:rPr sz="2000" b="1" spc="-35" dirty="0">
                <a:latin typeface="Constantia"/>
                <a:cs typeface="Constantia"/>
              </a:rPr>
              <a:t>П</a:t>
            </a:r>
            <a:r>
              <a:rPr sz="2000" b="1" dirty="0">
                <a:latin typeface="Constantia"/>
                <a:cs typeface="Constantia"/>
              </a:rPr>
              <a:t>риор</a:t>
            </a:r>
            <a:r>
              <a:rPr sz="2000" b="1" spc="5" dirty="0">
                <a:latin typeface="Constantia"/>
                <a:cs typeface="Constantia"/>
              </a:rPr>
              <a:t>и</a:t>
            </a:r>
            <a:r>
              <a:rPr sz="2000" b="1" spc="-20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ет </a:t>
            </a:r>
            <a:r>
              <a:rPr sz="2000" spc="5" dirty="0">
                <a:latin typeface="Constantia"/>
                <a:cs typeface="Constantia"/>
              </a:rPr>
              <a:t>(</a:t>
            </a:r>
            <a:r>
              <a:rPr sz="2000" b="1" dirty="0">
                <a:latin typeface="Constantia"/>
                <a:cs typeface="Constantia"/>
              </a:rPr>
              <a:t>P</a:t>
            </a:r>
            <a:r>
              <a:rPr sz="2000" b="1" spc="-10" dirty="0">
                <a:latin typeface="Constantia"/>
                <a:cs typeface="Constantia"/>
              </a:rPr>
              <a:t>r</a:t>
            </a:r>
            <a:r>
              <a:rPr sz="2000" b="1" dirty="0">
                <a:latin typeface="Constantia"/>
                <a:cs typeface="Constantia"/>
              </a:rPr>
              <a:t>io</a:t>
            </a:r>
            <a:r>
              <a:rPr sz="2000" b="1" spc="-15" dirty="0">
                <a:latin typeface="Constantia"/>
                <a:cs typeface="Constantia"/>
              </a:rPr>
              <a:t>r</a:t>
            </a:r>
            <a:r>
              <a:rPr sz="2000" b="1" dirty="0">
                <a:latin typeface="Constantia"/>
                <a:cs typeface="Constantia"/>
              </a:rPr>
              <a:t>i</a:t>
            </a:r>
            <a:r>
              <a:rPr sz="2000" b="1" spc="-10" dirty="0">
                <a:latin typeface="Constantia"/>
                <a:cs typeface="Constantia"/>
              </a:rPr>
              <a:t>t</a:t>
            </a:r>
            <a:r>
              <a:rPr sz="2000" b="1" spc="5" dirty="0">
                <a:latin typeface="Constantia"/>
                <a:cs typeface="Constantia"/>
              </a:rPr>
              <a:t>y</a:t>
            </a:r>
            <a:r>
              <a:rPr sz="2000" dirty="0">
                <a:latin typeface="Constantia"/>
                <a:cs typeface="Constantia"/>
              </a:rPr>
              <a:t>)</a:t>
            </a:r>
            <a:r>
              <a:rPr sz="2000" spc="-1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-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тр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spc="-30" dirty="0">
                <a:latin typeface="Constantia"/>
                <a:cs typeface="Constantia"/>
              </a:rPr>
              <a:t>б</a:t>
            </a:r>
            <a:r>
              <a:rPr sz="2000" spc="15" dirty="0">
                <a:latin typeface="Constantia"/>
                <a:cs typeface="Constantia"/>
              </a:rPr>
              <a:t>у</a:t>
            </a:r>
            <a:r>
              <a:rPr sz="2000" spc="-10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у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аз</a:t>
            </a:r>
            <a:r>
              <a:rPr sz="2000" spc="-10" dirty="0">
                <a:latin typeface="Constantia"/>
                <a:cs typeface="Constantia"/>
              </a:rPr>
              <a:t>ы</a:t>
            </a:r>
            <a:r>
              <a:rPr sz="2000" dirty="0">
                <a:latin typeface="Constantia"/>
                <a:cs typeface="Constantia"/>
              </a:rPr>
              <a:t>вающий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черед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ость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вып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лне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зад</a:t>
            </a:r>
            <a:r>
              <a:rPr sz="2000" spc="-8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чи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или </a:t>
            </a:r>
            <a:r>
              <a:rPr sz="2000" spc="-5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стра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ен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ек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а.</a:t>
            </a:r>
            <a:r>
              <a:rPr sz="2000" spc="10" dirty="0">
                <a:latin typeface="Constantia"/>
                <a:cs typeface="Constantia"/>
              </a:rPr>
              <a:t> </a:t>
            </a:r>
            <a:r>
              <a:rPr sz="2000" spc="-40" dirty="0">
                <a:latin typeface="Constantia"/>
                <a:cs typeface="Constantia"/>
              </a:rPr>
              <a:t>М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ска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ть,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ст</a:t>
            </a:r>
            <a:r>
              <a:rPr sz="2000" spc="-3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уме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т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мене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spc="-40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по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план</a:t>
            </a:r>
            <a:r>
              <a:rPr sz="2000" spc="-10" dirty="0">
                <a:latin typeface="Constantia"/>
                <a:cs typeface="Constantia"/>
              </a:rPr>
              <a:t>ир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ию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spc="-3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spc="-13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 </a:t>
            </a:r>
            <a:r>
              <a:rPr sz="2000" spc="-40" dirty="0">
                <a:latin typeface="Constantia"/>
                <a:cs typeface="Constantia"/>
              </a:rPr>
              <a:t>Ч</a:t>
            </a:r>
            <a:r>
              <a:rPr sz="2000" dirty="0">
                <a:latin typeface="Constantia"/>
                <a:cs typeface="Constantia"/>
              </a:rPr>
              <a:t>ем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выше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5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3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ем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10" dirty="0">
                <a:latin typeface="Constantia"/>
                <a:cs typeface="Constantia"/>
              </a:rPr>
              <a:t>ы</a:t>
            </a:r>
            <a:r>
              <a:rPr sz="2000" dirty="0">
                <a:latin typeface="Constantia"/>
                <a:cs typeface="Constantia"/>
              </a:rPr>
              <a:t>стр</a:t>
            </a:r>
            <a:r>
              <a:rPr sz="2000" spc="-10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ав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ть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spc="-13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2294254"/>
            <a:ext cx="9879965" cy="41998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15" dirty="0">
                <a:latin typeface="Constantia"/>
                <a:cs typeface="Constantia"/>
              </a:rPr>
              <a:t>P1</a:t>
            </a:r>
            <a:r>
              <a:rPr sz="2400" b="1" spc="-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Вы</a:t>
            </a:r>
            <a:r>
              <a:rPr sz="2400" b="1" spc="-45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окий</a:t>
            </a:r>
            <a:r>
              <a:rPr sz="2400" b="1" spc="-3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(</a:t>
            </a:r>
            <a:r>
              <a:rPr sz="2400" b="1" spc="-15" dirty="0">
                <a:latin typeface="Constantia"/>
                <a:cs typeface="Constantia"/>
              </a:rPr>
              <a:t>Hi</a:t>
            </a:r>
            <a:r>
              <a:rPr sz="2400" b="1" spc="-40" dirty="0">
                <a:latin typeface="Constantia"/>
                <a:cs typeface="Constantia"/>
              </a:rPr>
              <a:t>g</a:t>
            </a:r>
            <a:r>
              <a:rPr sz="2400" b="1" spc="-5" dirty="0">
                <a:latin typeface="Constantia"/>
                <a:cs typeface="Constantia"/>
              </a:rPr>
              <a:t>h</a:t>
            </a:r>
            <a:r>
              <a:rPr sz="2400" b="1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latin typeface="Constantia"/>
                <a:cs typeface="Constantia"/>
              </a:rPr>
              <a:t>Оши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ка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лжна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быть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испра</a:t>
            </a:r>
            <a:r>
              <a:rPr sz="2000" spc="-6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лена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как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жно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быстрее,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13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.к.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ее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наличие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6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ляе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endParaRPr sz="20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2000" dirty="0">
                <a:latin typeface="Constantia"/>
                <a:cs typeface="Constantia"/>
              </a:rPr>
              <a:t>кр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тичес</a:t>
            </a:r>
            <a:r>
              <a:rPr sz="2000" spc="-4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ой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для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проек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а.</a:t>
            </a:r>
            <a:endParaRPr sz="20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4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P2 </a:t>
            </a:r>
            <a:r>
              <a:rPr sz="2400" b="1" spc="-20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редний</a:t>
            </a:r>
            <a:r>
              <a:rPr sz="2400" b="1" spc="-20" dirty="0">
                <a:latin typeface="Constantia"/>
                <a:cs typeface="Constantia"/>
              </a:rPr>
              <a:t> (</a:t>
            </a:r>
            <a:r>
              <a:rPr sz="2400" b="1" spc="-50" dirty="0">
                <a:latin typeface="Constantia"/>
                <a:cs typeface="Constantia"/>
              </a:rPr>
              <a:t>M</a:t>
            </a:r>
            <a:r>
              <a:rPr sz="2400" b="1" spc="-15" dirty="0">
                <a:latin typeface="Constantia"/>
                <a:cs typeface="Constantia"/>
              </a:rPr>
              <a:t>ediu</a:t>
            </a:r>
            <a:r>
              <a:rPr sz="2400" b="1" spc="-35" dirty="0">
                <a:latin typeface="Constantia"/>
                <a:cs typeface="Constantia"/>
              </a:rPr>
              <a:t>m</a:t>
            </a:r>
            <a:r>
              <a:rPr sz="2400" b="1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latin typeface="Constantia"/>
                <a:cs typeface="Constantia"/>
              </a:rPr>
              <a:t>Ошибка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д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лжна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быть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испра</a:t>
            </a:r>
            <a:r>
              <a:rPr sz="2000" spc="-5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лена,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нали</a:t>
            </a:r>
            <a:r>
              <a:rPr sz="2000" spc="5" dirty="0">
                <a:latin typeface="Constantia"/>
                <a:cs typeface="Constantia"/>
              </a:rPr>
              <a:t>ч</a:t>
            </a:r>
            <a:r>
              <a:rPr sz="2000" dirty="0">
                <a:latin typeface="Constantia"/>
                <a:cs typeface="Constantia"/>
              </a:rPr>
              <a:t>ие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6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ляе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тичной,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тре</a:t>
            </a:r>
            <a:r>
              <a:rPr sz="2000" spc="-30" dirty="0">
                <a:latin typeface="Constantia"/>
                <a:cs typeface="Constantia"/>
              </a:rPr>
              <a:t>б</a:t>
            </a:r>
            <a:r>
              <a:rPr sz="2000" spc="-5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ет</a:t>
            </a:r>
            <a:endParaRPr sz="20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яз</a:t>
            </a:r>
            <a:r>
              <a:rPr sz="2000" spc="-55" dirty="0">
                <a:latin typeface="Constantia"/>
                <a:cs typeface="Constantia"/>
              </a:rPr>
              <a:t>а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льно</a:t>
            </a:r>
            <a:r>
              <a:rPr sz="2000" spc="-5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решен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я.</a:t>
            </a:r>
            <a:endParaRPr sz="20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5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P3</a:t>
            </a:r>
            <a:r>
              <a:rPr sz="2400" b="1" spc="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Низкий</a:t>
            </a:r>
            <a:r>
              <a:rPr sz="2400" b="1" spc="-25" dirty="0">
                <a:latin typeface="Constantia"/>
                <a:cs typeface="Constantia"/>
              </a:rPr>
              <a:t> </a:t>
            </a:r>
            <a:r>
              <a:rPr sz="2400" b="1" spc="-15" dirty="0">
                <a:latin typeface="Constantia"/>
                <a:cs typeface="Constantia"/>
              </a:rPr>
              <a:t>(</a:t>
            </a:r>
            <a:r>
              <a:rPr sz="2400" b="1" dirty="0">
                <a:latin typeface="Constantia"/>
                <a:cs typeface="Constantia"/>
              </a:rPr>
              <a:t>L</a:t>
            </a:r>
            <a:r>
              <a:rPr sz="2400" b="1" spc="-60" dirty="0">
                <a:latin typeface="Constantia"/>
                <a:cs typeface="Constantia"/>
              </a:rPr>
              <a:t>o</a:t>
            </a:r>
            <a:r>
              <a:rPr sz="2400" b="1" spc="5" dirty="0">
                <a:latin typeface="Constantia"/>
                <a:cs typeface="Constantia"/>
              </a:rPr>
              <a:t>w</a:t>
            </a:r>
            <a:r>
              <a:rPr sz="2400" b="1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latin typeface="Constantia"/>
                <a:cs typeface="Constantia"/>
              </a:rPr>
              <a:t>Ошибка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д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лжна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быть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испра</a:t>
            </a:r>
            <a:r>
              <a:rPr sz="2000" spc="-5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лена,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нали</a:t>
            </a:r>
            <a:r>
              <a:rPr sz="2000" spc="5" dirty="0">
                <a:latin typeface="Constantia"/>
                <a:cs typeface="Constantia"/>
              </a:rPr>
              <a:t>ч</a:t>
            </a:r>
            <a:r>
              <a:rPr sz="2000" dirty="0">
                <a:latin typeface="Constantia"/>
                <a:cs typeface="Constantia"/>
              </a:rPr>
              <a:t>ие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6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ляе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тичной,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тре</a:t>
            </a:r>
            <a:r>
              <a:rPr sz="2000" spc="-30" dirty="0">
                <a:latin typeface="Constantia"/>
                <a:cs typeface="Constantia"/>
              </a:rPr>
              <a:t>б</a:t>
            </a:r>
            <a:r>
              <a:rPr sz="2000" spc="-5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ет</a:t>
            </a:r>
            <a:endParaRPr sz="20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2000" dirty="0">
                <a:latin typeface="Constantia"/>
                <a:cs typeface="Constantia"/>
              </a:rPr>
              <a:t>ср</a:t>
            </a:r>
            <a:r>
              <a:rPr sz="2000" spc="-3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чн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spc="-5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решен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я.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ts val="1350"/>
              </a:lnSpc>
              <a:spcBef>
                <a:spcPts val="11"/>
              </a:spcBef>
            </a:pPr>
            <a:endParaRPr sz="1350"/>
          </a:p>
          <a:p>
            <a:pPr>
              <a:lnSpc>
                <a:spcPts val="2000"/>
              </a:lnSpc>
            </a:pPr>
            <a:endParaRPr sz="2000"/>
          </a:p>
          <a:p>
            <a:pPr marL="12700">
              <a:lnSpc>
                <a:spcPct val="100000"/>
              </a:lnSpc>
            </a:pPr>
            <a:r>
              <a:rPr sz="2000" spc="-35" dirty="0">
                <a:latin typeface="Constantia"/>
                <a:cs typeface="Constantia"/>
              </a:rPr>
              <a:t>П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50" dirty="0">
                <a:latin typeface="Constantia"/>
                <a:cs typeface="Constantia"/>
              </a:rPr>
              <a:t>р</a:t>
            </a:r>
            <a:r>
              <a:rPr sz="2000" spc="-10" dirty="0">
                <a:latin typeface="Constantia"/>
                <a:cs typeface="Constantia"/>
              </a:rPr>
              <a:t>я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ок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исп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6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лен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ош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по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их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ам:</a:t>
            </a:r>
            <a:endParaRPr sz="20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480"/>
              </a:spcBef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2000" b="1" dirty="0">
                <a:latin typeface="Constantia"/>
                <a:cs typeface="Constantia"/>
              </a:rPr>
              <a:t>Hi</a:t>
            </a:r>
            <a:r>
              <a:rPr sz="2000" b="1" spc="-30" dirty="0">
                <a:latin typeface="Constantia"/>
                <a:cs typeface="Constantia"/>
              </a:rPr>
              <a:t>g</a:t>
            </a:r>
            <a:r>
              <a:rPr sz="2000" b="1" dirty="0">
                <a:latin typeface="Constantia"/>
                <a:cs typeface="Constantia"/>
              </a:rPr>
              <a:t>h</a:t>
            </a:r>
            <a:r>
              <a:rPr sz="2000" b="1" spc="-45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-</a:t>
            </a:r>
            <a:r>
              <a:rPr sz="2000" b="1" dirty="0">
                <a:latin typeface="Constantia"/>
                <a:cs typeface="Constantia"/>
              </a:rPr>
              <a:t>&gt; </a:t>
            </a:r>
            <a:r>
              <a:rPr sz="2000" b="1" spc="-40" dirty="0">
                <a:latin typeface="Constantia"/>
                <a:cs typeface="Constantia"/>
              </a:rPr>
              <a:t>M</a:t>
            </a:r>
            <a:r>
              <a:rPr sz="2000" b="1" dirty="0">
                <a:latin typeface="Constantia"/>
                <a:cs typeface="Constantia"/>
              </a:rPr>
              <a:t>e</a:t>
            </a:r>
            <a:r>
              <a:rPr sz="2000" b="1" spc="5" dirty="0">
                <a:latin typeface="Constantia"/>
                <a:cs typeface="Constantia"/>
              </a:rPr>
              <a:t>d</a:t>
            </a:r>
            <a:r>
              <a:rPr sz="2000" b="1" dirty="0">
                <a:latin typeface="Constantia"/>
                <a:cs typeface="Constantia"/>
              </a:rPr>
              <a:t>ium</a:t>
            </a:r>
            <a:r>
              <a:rPr sz="2000" b="1" spc="-65" dirty="0">
                <a:latin typeface="Constantia"/>
                <a:cs typeface="Constantia"/>
              </a:rPr>
              <a:t> </a:t>
            </a:r>
            <a:r>
              <a:rPr sz="2000" b="1" spc="-5" dirty="0">
                <a:latin typeface="Constantia"/>
                <a:cs typeface="Constantia"/>
              </a:rPr>
              <a:t>-</a:t>
            </a:r>
            <a:r>
              <a:rPr sz="2000" b="1" dirty="0">
                <a:latin typeface="Constantia"/>
                <a:cs typeface="Constantia"/>
              </a:rPr>
              <a:t>&gt;</a:t>
            </a:r>
            <a:r>
              <a:rPr sz="2000" b="1" spc="-15" dirty="0">
                <a:latin typeface="Constantia"/>
                <a:cs typeface="Constantia"/>
              </a:rPr>
              <a:t> </a:t>
            </a:r>
            <a:r>
              <a:rPr sz="2000" b="1" spc="20" dirty="0">
                <a:latin typeface="Constantia"/>
                <a:cs typeface="Constantia"/>
              </a:rPr>
              <a:t>L</a:t>
            </a:r>
            <a:r>
              <a:rPr sz="2000" b="1" spc="-35" dirty="0">
                <a:latin typeface="Constantia"/>
                <a:cs typeface="Constantia"/>
              </a:rPr>
              <a:t>o</a:t>
            </a:r>
            <a:r>
              <a:rPr sz="2000" b="1" dirty="0">
                <a:latin typeface="Constantia"/>
                <a:cs typeface="Constantia"/>
              </a:rPr>
              <a:t>w</a:t>
            </a:r>
            <a:endParaRPr sz="20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0" y="1012444"/>
            <a:ext cx="10815320" cy="5102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spc="-2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овое</a:t>
            </a:r>
            <a:r>
              <a:rPr sz="2600" b="1" spc="-60" dirty="0">
                <a:latin typeface="Constantia"/>
                <a:cs typeface="Constantia"/>
              </a:rPr>
              <a:t> </a:t>
            </a:r>
            <a:r>
              <a:rPr sz="2600" b="1" spc="-50" dirty="0">
                <a:latin typeface="Constantia"/>
                <a:cs typeface="Constantia"/>
              </a:rPr>
              <a:t>П</a:t>
            </a:r>
            <a:r>
              <a:rPr sz="2600" b="1" dirty="0">
                <a:latin typeface="Constantia"/>
                <a:cs typeface="Constantia"/>
              </a:rPr>
              <a:t>ок</a:t>
            </a:r>
            <a:r>
              <a:rPr sz="2600" b="1" spc="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ытие</a:t>
            </a:r>
            <a:r>
              <a:rPr sz="2600" b="1" spc="-95" dirty="0">
                <a:latin typeface="Constantia"/>
                <a:cs typeface="Constantia"/>
              </a:rPr>
              <a:t> </a:t>
            </a:r>
            <a:r>
              <a:rPr sz="2600" b="1" spc="5" dirty="0">
                <a:latin typeface="Constantia"/>
                <a:cs typeface="Constantia"/>
              </a:rPr>
              <a:t>(</a:t>
            </a:r>
            <a:r>
              <a:rPr sz="2600" b="1" spc="-225" dirty="0">
                <a:latin typeface="Constantia"/>
                <a:cs typeface="Constantia"/>
              </a:rPr>
              <a:t>T</a:t>
            </a:r>
            <a:r>
              <a:rPr sz="2600" b="1" dirty="0">
                <a:latin typeface="Constantia"/>
                <a:cs typeface="Constantia"/>
              </a:rPr>
              <a:t>est</a:t>
            </a:r>
            <a:r>
              <a:rPr sz="2600" b="1" spc="-80" dirty="0">
                <a:latin typeface="Constantia"/>
                <a:cs typeface="Constantia"/>
              </a:rPr>
              <a:t> </a:t>
            </a:r>
            <a:r>
              <a:rPr sz="2600" b="1" spc="-40" dirty="0">
                <a:latin typeface="Constantia"/>
                <a:cs typeface="Constantia"/>
              </a:rPr>
              <a:t>Co</a:t>
            </a:r>
            <a:r>
              <a:rPr sz="2600" b="1" spc="-70" dirty="0">
                <a:latin typeface="Constantia"/>
                <a:cs typeface="Constantia"/>
              </a:rPr>
              <a:t>v</a:t>
            </a:r>
            <a:r>
              <a:rPr sz="2600" b="1" dirty="0">
                <a:latin typeface="Constantia"/>
                <a:cs typeface="Constantia"/>
              </a:rPr>
              <a:t>e</a:t>
            </a:r>
            <a:r>
              <a:rPr sz="2600" b="1" spc="-50" dirty="0">
                <a:latin typeface="Constantia"/>
                <a:cs typeface="Constantia"/>
              </a:rPr>
              <a:t>r</a:t>
            </a:r>
            <a:r>
              <a:rPr sz="2600" b="1" dirty="0">
                <a:latin typeface="Constantia"/>
                <a:cs typeface="Constantia"/>
              </a:rPr>
              <a:t>a</a:t>
            </a:r>
            <a:r>
              <a:rPr sz="2600" b="1" spc="-70" dirty="0">
                <a:latin typeface="Constantia"/>
                <a:cs typeface="Constantia"/>
              </a:rPr>
              <a:t>g</a:t>
            </a:r>
            <a:r>
              <a:rPr sz="2600" b="1" spc="5" dirty="0">
                <a:latin typeface="Constantia"/>
                <a:cs typeface="Constantia"/>
              </a:rPr>
              <a:t>e</a:t>
            </a:r>
            <a:r>
              <a:rPr sz="2600" b="1" dirty="0">
                <a:latin typeface="Constantia"/>
                <a:cs typeface="Constantia"/>
              </a:rPr>
              <a:t>)</a:t>
            </a:r>
            <a:r>
              <a:rPr sz="2600" b="1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дна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из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метрик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30" dirty="0">
                <a:latin typeface="Constantia"/>
                <a:cs typeface="Constantia"/>
              </a:rPr>
              <a:t>ц</a:t>
            </a:r>
            <a:r>
              <a:rPr sz="2600" dirty="0">
                <a:latin typeface="Constantia"/>
                <a:cs typeface="Constantia"/>
              </a:rPr>
              <a:t>енки к</a:t>
            </a:r>
            <a:r>
              <a:rPr sz="2600" spc="-9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че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тва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ирования,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пре</a:t>
            </a:r>
            <a:r>
              <a:rPr sz="2600" spc="-2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7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ля</a:t>
            </a:r>
            <a:r>
              <a:rPr sz="2600" spc="5" dirty="0">
                <a:latin typeface="Constantia"/>
                <a:cs typeface="Constantia"/>
              </a:rPr>
              <a:t>ю</a:t>
            </a:r>
            <a:r>
              <a:rPr sz="2600" dirty="0">
                <a:latin typeface="Constantia"/>
                <a:cs typeface="Constantia"/>
              </a:rPr>
              <a:t>щ</a:t>
            </a:r>
            <a:r>
              <a:rPr sz="2600" spc="-1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из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35" dirty="0">
                <a:latin typeface="Constantia"/>
                <a:cs typeface="Constantia"/>
              </a:rPr>
              <a:t>б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отность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покрыт</a:t>
            </a:r>
            <a:r>
              <a:rPr sz="2600" spc="10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ами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требований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бо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ис</a:t>
            </a:r>
            <a:r>
              <a:rPr sz="2600" spc="5" dirty="0">
                <a:latin typeface="Constantia"/>
                <a:cs typeface="Constantia"/>
              </a:rPr>
              <a:t>п</a:t>
            </a:r>
            <a:r>
              <a:rPr sz="2600" spc="-12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лняемо</a:t>
            </a:r>
            <a:r>
              <a:rPr sz="2600" spc="-6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60" dirty="0">
                <a:latin typeface="Constantia"/>
                <a:cs typeface="Constantia"/>
              </a:rPr>
              <a:t>к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да.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ts val="1750"/>
              </a:lnSpc>
              <a:spcBef>
                <a:spcPts val="19"/>
              </a:spcBef>
              <a:buFont typeface="Wingdings 2"/>
              <a:buChar char=""/>
            </a:pPr>
            <a:endParaRPr sz="1750"/>
          </a:p>
          <a:p>
            <a:pPr>
              <a:lnSpc>
                <a:spcPts val="2600"/>
              </a:lnSpc>
              <a:buFont typeface="Wingdings 2"/>
              <a:buChar char=""/>
            </a:pPr>
            <a:endParaRPr sz="2600"/>
          </a:p>
          <a:p>
            <a:pPr marL="287020" marR="201295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spc="-25" dirty="0">
                <a:latin typeface="Constantia"/>
                <a:cs typeface="Constantia"/>
              </a:rPr>
              <a:t>Д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-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али</a:t>
            </a:r>
            <a:r>
              <a:rPr sz="2600" b="1" spc="-10" dirty="0">
                <a:latin typeface="Constantia"/>
                <a:cs typeface="Constantia"/>
              </a:rPr>
              <a:t>з</a:t>
            </a:r>
            <a:r>
              <a:rPr sz="2600" b="1" dirty="0">
                <a:latin typeface="Constantia"/>
                <a:cs typeface="Constantia"/>
              </a:rPr>
              <a:t>ация</a:t>
            </a:r>
            <a:r>
              <a:rPr sz="2600" b="1" spc="-100" dirty="0">
                <a:latin typeface="Constantia"/>
                <a:cs typeface="Constantia"/>
              </a:rPr>
              <a:t> </a:t>
            </a:r>
            <a:r>
              <a:rPr sz="2600" b="1" spc="-2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</a:t>
            </a:r>
            <a:r>
              <a:rPr sz="2600" b="1" spc="-55" dirty="0">
                <a:latin typeface="Constantia"/>
                <a:cs typeface="Constantia"/>
              </a:rPr>
              <a:t> </a:t>
            </a:r>
            <a:r>
              <a:rPr sz="2600" b="1" spc="-40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ей</a:t>
            </a:r>
            <a:r>
              <a:rPr sz="2600" b="1" spc="-45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ов</a:t>
            </a:r>
            <a:r>
              <a:rPr sz="2600" b="1" spc="-10" dirty="0">
                <a:latin typeface="Constantia"/>
                <a:cs typeface="Constantia"/>
              </a:rPr>
              <a:t> </a:t>
            </a:r>
            <a:r>
              <a:rPr sz="2600" b="1" spc="-55" dirty="0">
                <a:latin typeface="Constantia"/>
                <a:cs typeface="Constantia"/>
              </a:rPr>
              <a:t>(</a:t>
            </a:r>
            <a:r>
              <a:rPr sz="2600" b="1" spc="-225" dirty="0">
                <a:latin typeface="Constantia"/>
                <a:cs typeface="Constantia"/>
              </a:rPr>
              <a:t>T</a:t>
            </a:r>
            <a:r>
              <a:rPr sz="2600" b="1" dirty="0">
                <a:latin typeface="Constantia"/>
                <a:cs typeface="Constantia"/>
              </a:rPr>
              <a:t>est</a:t>
            </a:r>
            <a:r>
              <a:rPr sz="2600" b="1" spc="-9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Ca</a:t>
            </a:r>
            <a:r>
              <a:rPr sz="2600" b="1" spc="-10" dirty="0">
                <a:latin typeface="Constantia"/>
                <a:cs typeface="Constantia"/>
              </a:rPr>
              <a:t>s</a:t>
            </a:r>
            <a:r>
              <a:rPr sz="2600" b="1" dirty="0">
                <a:latin typeface="Constantia"/>
                <a:cs typeface="Constantia"/>
              </a:rPr>
              <a:t>e</a:t>
            </a:r>
            <a:r>
              <a:rPr sz="2600" b="1" spc="-70" dirty="0">
                <a:latin typeface="Constantia"/>
                <a:cs typeface="Constantia"/>
              </a:rPr>
              <a:t> </a:t>
            </a:r>
            <a:r>
              <a:rPr sz="2600" b="1" spc="-5" dirty="0">
                <a:latin typeface="Constantia"/>
                <a:cs typeface="Constantia"/>
              </a:rPr>
              <a:t>Speci</a:t>
            </a:r>
            <a:r>
              <a:rPr sz="2600" b="1" spc="65" dirty="0">
                <a:latin typeface="Constantia"/>
                <a:cs typeface="Constantia"/>
              </a:rPr>
              <a:t>f</a:t>
            </a:r>
            <a:r>
              <a:rPr sz="2600" b="1" dirty="0">
                <a:latin typeface="Constantia"/>
                <a:cs typeface="Constantia"/>
              </a:rPr>
              <a:t>ication)</a:t>
            </a:r>
            <a:r>
              <a:rPr sz="2600" b="1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ень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ал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зации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описания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ов</a:t>
            </a:r>
            <a:r>
              <a:rPr sz="2600" spc="-15" dirty="0">
                <a:latin typeface="Constantia"/>
                <a:cs typeface="Constantia"/>
              </a:rPr>
              <a:t>ы</a:t>
            </a:r>
            <a:r>
              <a:rPr sz="2600" dirty="0">
                <a:latin typeface="Constantia"/>
                <a:cs typeface="Constantia"/>
              </a:rPr>
              <a:t>х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ша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ов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тре</a:t>
            </a:r>
            <a:r>
              <a:rPr sz="2600" spc="-35" dirty="0">
                <a:latin typeface="Constantia"/>
                <a:cs typeface="Constantia"/>
              </a:rPr>
              <a:t>б</a:t>
            </a:r>
            <a:r>
              <a:rPr sz="2600" spc="-6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емо</a:t>
            </a:r>
            <a:r>
              <a:rPr sz="2600" spc="-6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ре</a:t>
            </a:r>
            <a:r>
              <a:rPr sz="2600" spc="-30" dirty="0">
                <a:latin typeface="Constantia"/>
                <a:cs typeface="Constantia"/>
              </a:rPr>
              <a:t>з</a:t>
            </a:r>
            <a:r>
              <a:rPr sz="2600" spc="-21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-130" dirty="0">
                <a:latin typeface="Constantia"/>
                <a:cs typeface="Constantia"/>
              </a:rPr>
              <a:t>ь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spc="-60" dirty="0">
                <a:latin typeface="Constantia"/>
                <a:cs typeface="Constantia"/>
              </a:rPr>
              <a:t>а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а,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при </a:t>
            </a:r>
            <a:r>
              <a:rPr sz="2600" spc="-5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ор</a:t>
            </a:r>
            <a:r>
              <a:rPr sz="2600" spc="-1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м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обес</a:t>
            </a:r>
            <a:r>
              <a:rPr sz="2600" spc="5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еч</a:t>
            </a:r>
            <a:r>
              <a:rPr sz="2600" spc="10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вае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</a:t>
            </a:r>
            <a:r>
              <a:rPr sz="2600" spc="-25" dirty="0">
                <a:latin typeface="Constantia"/>
                <a:cs typeface="Constantia"/>
              </a:rPr>
              <a:t>з</a:t>
            </a:r>
            <a:r>
              <a:rPr sz="2600" dirty="0">
                <a:latin typeface="Constantia"/>
                <a:cs typeface="Constantia"/>
              </a:rPr>
              <a:t>умное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оотноше</a:t>
            </a:r>
            <a:r>
              <a:rPr sz="2600" spc="5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ие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времени пр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spc="-60" dirty="0">
                <a:latin typeface="Constantia"/>
                <a:cs typeface="Constantia"/>
              </a:rPr>
              <a:t>х</a:t>
            </a:r>
            <a:r>
              <a:rPr sz="2600" spc="-6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ж</a:t>
            </a:r>
            <a:r>
              <a:rPr sz="2600" spc="-2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к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овому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покр</a:t>
            </a:r>
            <a:r>
              <a:rPr sz="2600" spc="-15" dirty="0">
                <a:latin typeface="Constantia"/>
                <a:cs typeface="Constantia"/>
              </a:rPr>
              <a:t>ы</a:t>
            </a:r>
            <a:r>
              <a:rPr sz="2600" dirty="0">
                <a:latin typeface="Constantia"/>
                <a:cs typeface="Constantia"/>
              </a:rPr>
              <a:t>ти</a:t>
            </a:r>
            <a:r>
              <a:rPr sz="2600" spc="-80" dirty="0">
                <a:latin typeface="Constantia"/>
                <a:cs typeface="Constantia"/>
              </a:rPr>
              <a:t>ю</a:t>
            </a:r>
            <a:r>
              <a:rPr sz="2600" dirty="0">
                <a:latin typeface="Constantia"/>
                <a:cs typeface="Constantia"/>
              </a:rPr>
              <a:t>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ts val="1750"/>
              </a:lnSpc>
              <a:spcBef>
                <a:spcPts val="20"/>
              </a:spcBef>
              <a:buFont typeface="Wingdings 2"/>
              <a:buChar char=""/>
            </a:pPr>
            <a:endParaRPr sz="1750"/>
          </a:p>
          <a:p>
            <a:pPr>
              <a:lnSpc>
                <a:spcPts val="2600"/>
              </a:lnSpc>
              <a:buFont typeface="Wingdings 2"/>
              <a:buChar char=""/>
            </a:pPr>
            <a:endParaRPr sz="2600"/>
          </a:p>
          <a:p>
            <a:pPr marL="287020" marR="241935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dirty="0">
                <a:latin typeface="Constantia"/>
                <a:cs typeface="Constantia"/>
              </a:rPr>
              <a:t>Вр</a:t>
            </a:r>
            <a:r>
              <a:rPr sz="2600" b="1" spc="5" dirty="0">
                <a:latin typeface="Constantia"/>
                <a:cs typeface="Constantia"/>
              </a:rPr>
              <a:t>е</a:t>
            </a:r>
            <a:r>
              <a:rPr sz="2600" b="1" dirty="0">
                <a:latin typeface="Constantia"/>
                <a:cs typeface="Constantia"/>
              </a:rPr>
              <a:t>мя</a:t>
            </a:r>
            <a:r>
              <a:rPr sz="2600" b="1" spc="-40" dirty="0">
                <a:latin typeface="Constantia"/>
                <a:cs typeface="Constantia"/>
              </a:rPr>
              <a:t> П</a:t>
            </a:r>
            <a:r>
              <a:rPr sz="2600" b="1" dirty="0">
                <a:latin typeface="Constantia"/>
                <a:cs typeface="Constantia"/>
              </a:rPr>
              <a:t>р</a:t>
            </a:r>
            <a:r>
              <a:rPr sz="2600" b="1" spc="-65" dirty="0">
                <a:latin typeface="Constantia"/>
                <a:cs typeface="Constantia"/>
              </a:rPr>
              <a:t>о</a:t>
            </a:r>
            <a:r>
              <a:rPr sz="2600" b="1" spc="-60" dirty="0">
                <a:latin typeface="Constantia"/>
                <a:cs typeface="Constantia"/>
              </a:rPr>
              <a:t>хо</a:t>
            </a:r>
            <a:r>
              <a:rPr sz="2600" b="1" spc="5" dirty="0">
                <a:latin typeface="Constantia"/>
                <a:cs typeface="Constantia"/>
              </a:rPr>
              <a:t>ж</a:t>
            </a:r>
            <a:r>
              <a:rPr sz="2600" b="1" spc="-25" dirty="0">
                <a:latin typeface="Constantia"/>
                <a:cs typeface="Constantia"/>
              </a:rPr>
              <a:t>д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dirty="0">
                <a:latin typeface="Constantia"/>
                <a:cs typeface="Constantia"/>
              </a:rPr>
              <a:t>ия</a:t>
            </a:r>
            <a:r>
              <a:rPr sz="2600" b="1" spc="-135" dirty="0">
                <a:latin typeface="Constantia"/>
                <a:cs typeface="Constantia"/>
              </a:rPr>
              <a:t> </a:t>
            </a:r>
            <a:r>
              <a:rPr sz="2600" b="1" spc="-2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</a:t>
            </a:r>
            <a:r>
              <a:rPr sz="2600" b="1" spc="-45" dirty="0">
                <a:latin typeface="Constantia"/>
                <a:cs typeface="Constantia"/>
              </a:rPr>
              <a:t> К</a:t>
            </a:r>
            <a:r>
              <a:rPr sz="2600" b="1" dirty="0">
                <a:latin typeface="Constantia"/>
                <a:cs typeface="Constantia"/>
              </a:rPr>
              <a:t>ейса</a:t>
            </a:r>
            <a:r>
              <a:rPr sz="2600" b="1" spc="-75" dirty="0">
                <a:latin typeface="Constantia"/>
                <a:cs typeface="Constantia"/>
              </a:rPr>
              <a:t> </a:t>
            </a:r>
            <a:r>
              <a:rPr sz="2600" b="1" spc="-45" dirty="0">
                <a:latin typeface="Constantia"/>
                <a:cs typeface="Constantia"/>
              </a:rPr>
              <a:t>(</a:t>
            </a:r>
            <a:r>
              <a:rPr sz="2600" b="1" spc="-225" dirty="0">
                <a:latin typeface="Constantia"/>
                <a:cs typeface="Constantia"/>
              </a:rPr>
              <a:t>T</a:t>
            </a:r>
            <a:r>
              <a:rPr sz="2600" b="1" dirty="0">
                <a:latin typeface="Constantia"/>
                <a:cs typeface="Constantia"/>
              </a:rPr>
              <a:t>est</a:t>
            </a:r>
            <a:r>
              <a:rPr sz="2600" b="1" spc="-9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Ca</a:t>
            </a:r>
            <a:r>
              <a:rPr sz="2600" b="1" spc="-10" dirty="0">
                <a:latin typeface="Constantia"/>
                <a:cs typeface="Constantia"/>
              </a:rPr>
              <a:t>s</a:t>
            </a:r>
            <a:r>
              <a:rPr sz="2600" b="1" dirty="0">
                <a:latin typeface="Constantia"/>
                <a:cs typeface="Constantia"/>
              </a:rPr>
              <a:t>e</a:t>
            </a:r>
            <a:r>
              <a:rPr sz="2600" b="1" spc="-65" dirty="0">
                <a:latin typeface="Constantia"/>
                <a:cs typeface="Constantia"/>
              </a:rPr>
              <a:t> </a:t>
            </a:r>
            <a:r>
              <a:rPr sz="2600" b="1" spc="-40" dirty="0">
                <a:latin typeface="Constantia"/>
                <a:cs typeface="Constantia"/>
              </a:rPr>
              <a:t>P</a:t>
            </a:r>
            <a:r>
              <a:rPr sz="2600" b="1" dirty="0">
                <a:latin typeface="Constantia"/>
                <a:cs typeface="Constantia"/>
              </a:rPr>
              <a:t>ass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spc="-5" dirty="0">
                <a:latin typeface="Constantia"/>
                <a:cs typeface="Constantia"/>
              </a:rPr>
              <a:t>Tim</a:t>
            </a:r>
            <a:r>
              <a:rPr sz="2600" b="1" spc="5" dirty="0">
                <a:latin typeface="Constantia"/>
                <a:cs typeface="Constantia"/>
              </a:rPr>
              <a:t>e</a:t>
            </a:r>
            <a:r>
              <a:rPr sz="2600" b="1" dirty="0">
                <a:latin typeface="Constantia"/>
                <a:cs typeface="Constantia"/>
              </a:rPr>
              <a:t>)</a:t>
            </a:r>
            <a:r>
              <a:rPr sz="2600" b="1" spc="1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емя от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</a:t>
            </a:r>
            <a:r>
              <a:rPr sz="2600" spc="-9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ча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spc="-60" dirty="0">
                <a:latin typeface="Constantia"/>
                <a:cs typeface="Constantia"/>
              </a:rPr>
              <a:t>х</a:t>
            </a:r>
            <a:r>
              <a:rPr sz="2600" spc="-6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ж</a:t>
            </a:r>
            <a:r>
              <a:rPr sz="2600" spc="-2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ша</a:t>
            </a:r>
            <a:r>
              <a:rPr sz="2600" spc="-5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ов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5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5" dirty="0">
                <a:latin typeface="Constantia"/>
                <a:cs typeface="Constantia"/>
              </a:rPr>
              <a:t>й</a:t>
            </a:r>
            <a:r>
              <a:rPr sz="2600" dirty="0">
                <a:latin typeface="Constantia"/>
                <a:cs typeface="Constantia"/>
              </a:rPr>
              <a:t>са</a:t>
            </a:r>
            <a:r>
              <a:rPr sz="2600" spc="-175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</a:t>
            </a:r>
            <a:r>
              <a:rPr sz="2600" spc="-12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лу</a:t>
            </a:r>
            <a:r>
              <a:rPr sz="2600" spc="5" dirty="0">
                <a:latin typeface="Constantia"/>
                <a:cs typeface="Constantia"/>
              </a:rPr>
              <a:t>ч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ре</a:t>
            </a:r>
            <a:r>
              <a:rPr sz="2600" spc="-25" dirty="0">
                <a:latin typeface="Constantia"/>
                <a:cs typeface="Constantia"/>
              </a:rPr>
              <a:t>з</a:t>
            </a:r>
            <a:r>
              <a:rPr sz="2600" spc="-21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-125" dirty="0">
                <a:latin typeface="Constantia"/>
                <a:cs typeface="Constantia"/>
              </a:rPr>
              <a:t>ь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spc="-60" dirty="0">
                <a:latin typeface="Constantia"/>
                <a:cs typeface="Constantia"/>
              </a:rPr>
              <a:t>а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а.</a:t>
            </a:r>
            <a:endParaRPr sz="2600">
              <a:latin typeface="Constantia"/>
              <a:cs typeface="Constantia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3100" y="1772920"/>
            <a:ext cx="889825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1" dirty="0">
                <a:latin typeface="Calibri"/>
                <a:cs typeface="Calibri"/>
              </a:rPr>
              <a:t>Классификация видов тестирования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3100" y="1764665"/>
            <a:ext cx="486727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b="1" dirty="0">
                <a:latin typeface="Calibri"/>
                <a:cs typeface="Calibri"/>
              </a:rPr>
              <a:t>По знанию системы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1412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spc="-470" dirty="0"/>
              <a:t>Т</a:t>
            </a:r>
            <a:r>
              <a:rPr sz="4900" spc="-25" dirty="0"/>
              <a:t>естирование</a:t>
            </a:r>
            <a:r>
              <a:rPr sz="4900" spc="40" dirty="0"/>
              <a:t> </a:t>
            </a:r>
            <a:r>
              <a:rPr sz="4900" spc="-25" dirty="0"/>
              <a:t>чёрно</a:t>
            </a:r>
            <a:r>
              <a:rPr sz="4900" spc="-95" dirty="0"/>
              <a:t>г</a:t>
            </a:r>
            <a:r>
              <a:rPr sz="4900" spc="-30" dirty="0"/>
              <a:t>о</a:t>
            </a:r>
            <a:r>
              <a:rPr sz="4900" spc="50" dirty="0"/>
              <a:t> </a:t>
            </a:r>
            <a:r>
              <a:rPr sz="4900" spc="-30" dirty="0"/>
              <a:t>ящи</a:t>
            </a:r>
            <a:r>
              <a:rPr sz="4900" spc="-100" dirty="0"/>
              <a:t>к</a:t>
            </a:r>
            <a:r>
              <a:rPr sz="4900" spc="-25" dirty="0"/>
              <a:t>а</a:t>
            </a:r>
            <a:r>
              <a:rPr sz="4900" spc="20" dirty="0"/>
              <a:t> </a:t>
            </a:r>
            <a:r>
              <a:rPr sz="4900" spc="10" dirty="0"/>
              <a:t>(</a:t>
            </a:r>
            <a:r>
              <a:rPr sz="4900" spc="-30" dirty="0">
                <a:latin typeface="Calibri"/>
                <a:cs typeface="Calibri"/>
              </a:rPr>
              <a:t>blac</a:t>
            </a:r>
            <a:r>
              <a:rPr sz="4900" spc="-25" dirty="0">
                <a:latin typeface="Calibri"/>
                <a:cs typeface="Calibri"/>
              </a:rPr>
              <a:t>k</a:t>
            </a:r>
            <a:r>
              <a:rPr sz="4900" spc="25" dirty="0">
                <a:latin typeface="Calibri"/>
                <a:cs typeface="Calibri"/>
              </a:rPr>
              <a:t> </a:t>
            </a:r>
            <a:r>
              <a:rPr sz="4900" spc="-35" dirty="0">
                <a:latin typeface="Calibri"/>
                <a:cs typeface="Calibri"/>
              </a:rPr>
              <a:t>b</a:t>
            </a:r>
            <a:r>
              <a:rPr sz="4900" spc="-130" dirty="0">
                <a:latin typeface="Calibri"/>
                <a:cs typeface="Calibri"/>
              </a:rPr>
              <a:t>o</a:t>
            </a:r>
            <a:r>
              <a:rPr sz="4900" spc="-20" dirty="0">
                <a:latin typeface="Calibri"/>
                <a:cs typeface="Calibri"/>
              </a:rPr>
              <a:t>x)</a:t>
            </a:r>
            <a:endParaRPr sz="4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04315"/>
            <a:ext cx="9837420" cy="4920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727075" indent="-274320">
              <a:lnSpc>
                <a:spcPct val="100000"/>
              </a:lnSpc>
            </a:pPr>
            <a:r>
              <a:rPr sz="3400" spc="265" dirty="0">
                <a:latin typeface="Wingdings 2"/>
                <a:cs typeface="Wingdings 2"/>
              </a:rPr>
              <a:t></a:t>
            </a:r>
            <a:r>
              <a:rPr sz="3600" spc="-31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ести</a:t>
            </a:r>
            <a:r>
              <a:rPr sz="3600" spc="5" dirty="0">
                <a:latin typeface="Constantia"/>
                <a:cs typeface="Constantia"/>
              </a:rPr>
              <a:t>р</a:t>
            </a:r>
            <a:r>
              <a:rPr sz="3600" dirty="0">
                <a:latin typeface="Constantia"/>
                <a:cs typeface="Constantia"/>
              </a:rPr>
              <a:t>ова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ие</a:t>
            </a:r>
            <a:r>
              <a:rPr sz="3600" spc="-90" dirty="0">
                <a:latin typeface="Constantia"/>
                <a:cs typeface="Constantia"/>
              </a:rPr>
              <a:t> </a:t>
            </a:r>
            <a:r>
              <a:rPr sz="3600" spc="-15" dirty="0">
                <a:latin typeface="Constantia"/>
                <a:cs typeface="Constantia"/>
              </a:rPr>
              <a:t>"</a:t>
            </a:r>
            <a:r>
              <a:rPr sz="3600" b="1" dirty="0">
                <a:latin typeface="Constantia"/>
                <a:cs typeface="Constantia"/>
              </a:rPr>
              <a:t>черно</a:t>
            </a:r>
            <a:r>
              <a:rPr sz="3600" b="1" spc="-85" dirty="0">
                <a:latin typeface="Constantia"/>
                <a:cs typeface="Constantia"/>
              </a:rPr>
              <a:t>г</a:t>
            </a:r>
            <a:r>
              <a:rPr sz="3600" b="1" dirty="0">
                <a:latin typeface="Constantia"/>
                <a:cs typeface="Constantia"/>
              </a:rPr>
              <a:t>о</a:t>
            </a:r>
            <a:r>
              <a:rPr sz="3600" b="1" spc="-195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ящик</a:t>
            </a:r>
            <a:r>
              <a:rPr sz="3600" b="1" spc="-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"</a:t>
            </a:r>
            <a:r>
              <a:rPr sz="3600" spc="1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-</a:t>
            </a:r>
            <a:r>
              <a:rPr sz="3600" spc="-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э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вид </a:t>
            </a:r>
            <a:r>
              <a:rPr sz="3600" spc="-3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естиров</a:t>
            </a:r>
            <a:r>
              <a:rPr sz="3600" spc="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ния,</a:t>
            </a:r>
            <a:r>
              <a:rPr sz="3600" spc="-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пров</a:t>
            </a:r>
            <a:r>
              <a:rPr sz="3600" spc="-10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димый</a:t>
            </a:r>
            <a:r>
              <a:rPr sz="3600" spc="-8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без</a:t>
            </a:r>
            <a:r>
              <a:rPr sz="3600" spc="-10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зн</a:t>
            </a:r>
            <a:r>
              <a:rPr sz="3600" spc="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ния в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spc="3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тр</a:t>
            </a:r>
            <a:r>
              <a:rPr sz="3600" spc="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н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их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ме</a:t>
            </a:r>
            <a:r>
              <a:rPr sz="3600" spc="-15" dirty="0">
                <a:latin typeface="Constantia"/>
                <a:cs typeface="Constantia"/>
              </a:rPr>
              <a:t>х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5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измов</a:t>
            </a:r>
            <a:r>
              <a:rPr sz="3600" spc="-6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р</a:t>
            </a:r>
            <a:r>
              <a:rPr sz="3600" spc="-3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боты</a:t>
            </a:r>
            <a:r>
              <a:rPr sz="3600" spc="-10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</a:t>
            </a:r>
            <a:r>
              <a:rPr sz="3600" spc="-10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дук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а.</a:t>
            </a:r>
            <a:endParaRPr sz="36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1989"/>
              </a:spcBef>
            </a:pPr>
            <a:r>
              <a:rPr sz="3400" spc="260" dirty="0">
                <a:latin typeface="Wingdings 2"/>
                <a:cs typeface="Wingdings 2"/>
              </a:rPr>
              <a:t></a:t>
            </a:r>
            <a:r>
              <a:rPr sz="3600" spc="-55" dirty="0">
                <a:latin typeface="Constantia"/>
                <a:cs typeface="Constantia"/>
              </a:rPr>
              <a:t>П</a:t>
            </a:r>
            <a:r>
              <a:rPr sz="3600" dirty="0">
                <a:latin typeface="Constantia"/>
                <a:cs typeface="Constantia"/>
              </a:rPr>
              <a:t>роизв</a:t>
            </a:r>
            <a:r>
              <a:rPr sz="3600" spc="-10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ди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ся</a:t>
            </a:r>
            <a:r>
              <a:rPr sz="3600" spc="-70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на</a:t>
            </a:r>
            <a:r>
              <a:rPr sz="3600" b="1" spc="-180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основании</a:t>
            </a:r>
            <a:r>
              <a:rPr sz="3600" b="1" spc="-135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внешних</a:t>
            </a:r>
            <a:endParaRPr sz="36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3600" b="1" dirty="0">
                <a:latin typeface="Constantia"/>
                <a:cs typeface="Constantia"/>
              </a:rPr>
              <a:t>пр</a:t>
            </a:r>
            <a:r>
              <a:rPr sz="3600" b="1" spc="-65" dirty="0">
                <a:latin typeface="Constantia"/>
                <a:cs typeface="Constantia"/>
              </a:rPr>
              <a:t>о</a:t>
            </a:r>
            <a:r>
              <a:rPr sz="3600" b="1" dirty="0">
                <a:latin typeface="Constantia"/>
                <a:cs typeface="Constantia"/>
              </a:rPr>
              <a:t>я</a:t>
            </a:r>
            <a:r>
              <a:rPr sz="3600" b="1" spc="-105" dirty="0">
                <a:latin typeface="Constantia"/>
                <a:cs typeface="Constantia"/>
              </a:rPr>
              <a:t>в</a:t>
            </a:r>
            <a:r>
              <a:rPr sz="3600" b="1" dirty="0">
                <a:latin typeface="Constantia"/>
                <a:cs typeface="Constantia"/>
              </a:rPr>
              <a:t>лений</a:t>
            </a:r>
            <a:r>
              <a:rPr sz="3600" b="1" spc="-80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р</a:t>
            </a:r>
            <a:r>
              <a:rPr sz="3600" b="1" spc="-35" dirty="0">
                <a:latin typeface="Constantia"/>
                <a:cs typeface="Constantia"/>
              </a:rPr>
              <a:t>а</a:t>
            </a:r>
            <a:r>
              <a:rPr sz="3600" b="1" dirty="0">
                <a:latin typeface="Constantia"/>
                <a:cs typeface="Constantia"/>
              </a:rPr>
              <a:t>боты</a:t>
            </a:r>
            <a:r>
              <a:rPr sz="3600" b="1" spc="-95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пр</a:t>
            </a:r>
            <a:r>
              <a:rPr sz="3600" b="1" spc="-105" dirty="0">
                <a:latin typeface="Constantia"/>
                <a:cs typeface="Constantia"/>
              </a:rPr>
              <a:t>о</a:t>
            </a:r>
            <a:r>
              <a:rPr sz="3600" b="1" dirty="0">
                <a:latin typeface="Constantia"/>
                <a:cs typeface="Constantia"/>
              </a:rPr>
              <a:t>д</a:t>
            </a:r>
            <a:r>
              <a:rPr sz="3600" b="1" spc="10" dirty="0">
                <a:latin typeface="Constantia"/>
                <a:cs typeface="Constantia"/>
              </a:rPr>
              <a:t>у</a:t>
            </a:r>
            <a:r>
              <a:rPr sz="3600" b="1" dirty="0">
                <a:latin typeface="Constantia"/>
                <a:cs typeface="Constantia"/>
              </a:rPr>
              <a:t>к</a:t>
            </a:r>
            <a:r>
              <a:rPr sz="3600" b="1" spc="-40" dirty="0">
                <a:latin typeface="Constantia"/>
                <a:cs typeface="Constantia"/>
              </a:rPr>
              <a:t>т</a:t>
            </a:r>
            <a:r>
              <a:rPr sz="3600" b="1" spc="-55" dirty="0">
                <a:latin typeface="Constantia"/>
                <a:cs typeface="Constantia"/>
              </a:rPr>
              <a:t>а</a:t>
            </a:r>
            <a:r>
              <a:rPr sz="3600" spc="-10" dirty="0">
                <a:latin typeface="Constantia"/>
                <a:cs typeface="Constantia"/>
              </a:rPr>
              <a:t>.</a:t>
            </a:r>
            <a:endParaRPr sz="3600">
              <a:latin typeface="Constantia"/>
              <a:cs typeface="Constantia"/>
            </a:endParaRPr>
          </a:p>
          <a:p>
            <a:pPr marL="286385" marR="6350" indent="-274320">
              <a:lnSpc>
                <a:spcPct val="100000"/>
              </a:lnSpc>
              <a:spcBef>
                <a:spcPts val="2000"/>
              </a:spcBef>
            </a:pPr>
            <a:r>
              <a:rPr sz="3400" spc="260" dirty="0">
                <a:latin typeface="Wingdings 2"/>
                <a:cs typeface="Wingdings 2"/>
              </a:rPr>
              <a:t></a:t>
            </a:r>
            <a:r>
              <a:rPr sz="3600" dirty="0">
                <a:latin typeface="Constantia"/>
                <a:cs typeface="Constantia"/>
              </a:rPr>
              <a:t>Обыч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6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дра</a:t>
            </a:r>
            <a:r>
              <a:rPr sz="3600" spc="-15" dirty="0">
                <a:latin typeface="Constantia"/>
                <a:cs typeface="Constantia"/>
              </a:rPr>
              <a:t>з</a:t>
            </a:r>
            <a:r>
              <a:rPr sz="3600" dirty="0">
                <a:latin typeface="Constantia"/>
                <a:cs typeface="Constantia"/>
              </a:rPr>
              <a:t>умева</a:t>
            </a:r>
            <a:r>
              <a:rPr sz="3600" spc="5" dirty="0">
                <a:latin typeface="Constantia"/>
                <a:cs typeface="Constantia"/>
              </a:rPr>
              <a:t>ю</a:t>
            </a:r>
            <a:r>
              <a:rPr sz="3600" dirty="0">
                <a:latin typeface="Constantia"/>
                <a:cs typeface="Constantia"/>
              </a:rPr>
              <a:t>т</a:t>
            </a:r>
            <a:r>
              <a:rPr sz="3600" spc="-180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естиров</a:t>
            </a:r>
            <a:r>
              <a:rPr sz="3600" spc="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ние</a:t>
            </a:r>
            <a:r>
              <a:rPr sz="3600" spc="-235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че</a:t>
            </a:r>
            <a:r>
              <a:rPr sz="3600" b="1" spc="-15" dirty="0">
                <a:latin typeface="Constantia"/>
                <a:cs typeface="Constantia"/>
              </a:rPr>
              <a:t>р</a:t>
            </a:r>
            <a:r>
              <a:rPr sz="3600" b="1" dirty="0">
                <a:latin typeface="Constantia"/>
                <a:cs typeface="Constantia"/>
              </a:rPr>
              <a:t>ез ин</a:t>
            </a:r>
            <a:r>
              <a:rPr sz="3600" b="1" spc="-30" dirty="0">
                <a:latin typeface="Constantia"/>
                <a:cs typeface="Constantia"/>
              </a:rPr>
              <a:t>т</a:t>
            </a:r>
            <a:r>
              <a:rPr sz="3600" b="1" dirty="0">
                <a:latin typeface="Constantia"/>
                <a:cs typeface="Constantia"/>
              </a:rPr>
              <a:t>ерфейс</a:t>
            </a:r>
            <a:r>
              <a:rPr sz="3600" b="1" spc="-110" dirty="0">
                <a:latin typeface="Constantia"/>
                <a:cs typeface="Constantia"/>
              </a:rPr>
              <a:t> </a:t>
            </a:r>
            <a:r>
              <a:rPr sz="3600" b="1" dirty="0">
                <a:latin typeface="Constantia"/>
                <a:cs typeface="Constantia"/>
              </a:rPr>
              <a:t>п</a:t>
            </a:r>
            <a:r>
              <a:rPr sz="3600" b="1" spc="-150" dirty="0">
                <a:latin typeface="Constantia"/>
                <a:cs typeface="Constantia"/>
              </a:rPr>
              <a:t>о</a:t>
            </a:r>
            <a:r>
              <a:rPr sz="3600" b="1" dirty="0">
                <a:latin typeface="Constantia"/>
                <a:cs typeface="Constantia"/>
              </a:rPr>
              <a:t>л</a:t>
            </a:r>
            <a:r>
              <a:rPr sz="3600" b="1" spc="-65" dirty="0">
                <a:latin typeface="Constantia"/>
                <a:cs typeface="Constantia"/>
              </a:rPr>
              <a:t>ь</a:t>
            </a:r>
            <a:r>
              <a:rPr sz="3600" b="1" spc="-30" dirty="0">
                <a:latin typeface="Constantia"/>
                <a:cs typeface="Constantia"/>
              </a:rPr>
              <a:t>з</a:t>
            </a:r>
            <a:r>
              <a:rPr sz="3600" b="1" dirty="0">
                <a:latin typeface="Constantia"/>
                <a:cs typeface="Constantia"/>
              </a:rPr>
              <a:t>о</a:t>
            </a:r>
            <a:r>
              <a:rPr sz="3600" b="1" spc="10" dirty="0">
                <a:latin typeface="Constantia"/>
                <a:cs typeface="Constantia"/>
              </a:rPr>
              <a:t>в</a:t>
            </a:r>
            <a:r>
              <a:rPr sz="3600" b="1" spc="-80" dirty="0">
                <a:latin typeface="Constantia"/>
                <a:cs typeface="Constantia"/>
              </a:rPr>
              <a:t>а</a:t>
            </a:r>
            <a:r>
              <a:rPr sz="3600" b="1" spc="-35" dirty="0">
                <a:latin typeface="Constantia"/>
                <a:cs typeface="Constantia"/>
              </a:rPr>
              <a:t>т</a:t>
            </a:r>
            <a:r>
              <a:rPr sz="3600" b="1" spc="-65" dirty="0">
                <a:latin typeface="Constantia"/>
                <a:cs typeface="Constantia"/>
              </a:rPr>
              <a:t>е</a:t>
            </a:r>
            <a:r>
              <a:rPr sz="3600" b="1" dirty="0">
                <a:latin typeface="Constantia"/>
                <a:cs typeface="Constantia"/>
              </a:rPr>
              <a:t>л</a:t>
            </a:r>
            <a:r>
              <a:rPr sz="3600" b="1" spc="-50" dirty="0">
                <a:latin typeface="Constantia"/>
                <a:cs typeface="Constantia"/>
              </a:rPr>
              <a:t>я</a:t>
            </a:r>
            <a:r>
              <a:rPr sz="3600" dirty="0">
                <a:latin typeface="Constantia"/>
                <a:cs typeface="Constantia"/>
              </a:rPr>
              <a:t>,</a:t>
            </a:r>
            <a:r>
              <a:rPr sz="3600" spc="-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не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имея</a:t>
            </a:r>
            <a:r>
              <a:rPr sz="3600" spc="-175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ос</a:t>
            </a:r>
            <a:r>
              <a:rPr sz="3600" spc="6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упа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к ис</a:t>
            </a:r>
            <a:r>
              <a:rPr sz="3600" spc="-90" dirty="0">
                <a:latin typeface="Constantia"/>
                <a:cs typeface="Constantia"/>
              </a:rPr>
              <a:t>х</a:t>
            </a:r>
            <a:r>
              <a:rPr sz="3600" spc="-114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дному</a:t>
            </a:r>
            <a:r>
              <a:rPr sz="3600" spc="-130" dirty="0">
                <a:latin typeface="Constantia"/>
                <a:cs typeface="Constantia"/>
              </a:rPr>
              <a:t> 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spc="-114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ду</a:t>
            </a:r>
            <a:r>
              <a:rPr sz="3600" spc="-13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дук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а.</a:t>
            </a:r>
            <a:endParaRPr sz="3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1000" y="137380"/>
            <a:ext cx="4191000" cy="1107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r>
              <a:rPr lang="ru-RU" sz="3600" b="1" dirty="0">
                <a:cs typeface="Calibri"/>
              </a:rPr>
              <a:t>Качество</a:t>
            </a:r>
            <a:r>
              <a:rPr lang="ru-RU" sz="3600" b="1" spc="-45" dirty="0">
                <a:cs typeface="Calibri"/>
              </a:rPr>
              <a:t> </a:t>
            </a:r>
            <a:r>
              <a:rPr lang="ru-RU" sz="3600" b="1" dirty="0">
                <a:cs typeface="Calibri"/>
              </a:rPr>
              <a:t>ПО</a:t>
            </a:r>
          </a:p>
          <a:p>
            <a:endParaRPr sz="3600" b="1" dirty="0"/>
          </a:p>
        </p:txBody>
      </p:sp>
      <p:sp>
        <p:nvSpPr>
          <p:cNvPr id="6" name="object 6"/>
          <p:cNvSpPr txBox="1"/>
          <p:nvPr/>
        </p:nvSpPr>
        <p:spPr>
          <a:xfrm>
            <a:off x="476986" y="1226222"/>
            <a:ext cx="10894695" cy="21605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8460" marR="6350" indent="-274320">
              <a:lnSpc>
                <a:spcPct val="90000"/>
              </a:lnSpc>
              <a:spcBef>
                <a:spcPts val="1055"/>
              </a:spcBef>
              <a:buSzPct val="94230"/>
              <a:buFont typeface="Wingdings 2"/>
              <a:buChar char=""/>
              <a:tabLst>
                <a:tab pos="378460" algn="l"/>
              </a:tabLst>
            </a:pPr>
            <a:r>
              <a:rPr sz="2600" b="1" dirty="0" err="1" smtClean="0">
                <a:latin typeface="Constantia"/>
                <a:cs typeface="Constantia"/>
              </a:rPr>
              <a:t>Об</a:t>
            </a:r>
            <a:r>
              <a:rPr sz="2600" b="1" spc="10" dirty="0" err="1" smtClean="0">
                <a:latin typeface="Constantia"/>
                <a:cs typeface="Constantia"/>
              </a:rPr>
              <a:t>е</a:t>
            </a:r>
            <a:r>
              <a:rPr sz="2600" b="1" dirty="0" err="1" smtClean="0">
                <a:latin typeface="Constantia"/>
                <a:cs typeface="Constantia"/>
              </a:rPr>
              <a:t>спеч</a:t>
            </a:r>
            <a:r>
              <a:rPr sz="2600" b="1" spc="5" dirty="0" err="1" smtClean="0">
                <a:latin typeface="Constantia"/>
                <a:cs typeface="Constantia"/>
              </a:rPr>
              <a:t>е</a:t>
            </a:r>
            <a:r>
              <a:rPr sz="2600" b="1" dirty="0" err="1" smtClean="0">
                <a:latin typeface="Constantia"/>
                <a:cs typeface="Constantia"/>
              </a:rPr>
              <a:t>ние</a:t>
            </a:r>
            <a:r>
              <a:rPr sz="2600" b="1" spc="-140" dirty="0" smtClean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к</a:t>
            </a:r>
            <a:r>
              <a:rPr sz="2600" b="1" spc="-9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чества</a:t>
            </a:r>
            <a:r>
              <a:rPr sz="2600" b="1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5" dirty="0">
                <a:latin typeface="Constantia"/>
                <a:cs typeface="Constantia"/>
              </a:rPr>
              <a:t>Q</a:t>
            </a:r>
            <a:r>
              <a:rPr sz="2600" spc="5" dirty="0">
                <a:latin typeface="Constantia"/>
                <a:cs typeface="Constantia"/>
              </a:rPr>
              <a:t>u</a:t>
            </a:r>
            <a:r>
              <a:rPr sz="2600" dirty="0">
                <a:latin typeface="Constantia"/>
                <a:cs typeface="Constantia"/>
              </a:rPr>
              <a:t>ality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Assu</a:t>
            </a:r>
            <a:r>
              <a:rPr sz="2600" spc="-4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an</a:t>
            </a:r>
            <a:r>
              <a:rPr sz="2600" spc="-60" dirty="0">
                <a:latin typeface="Constantia"/>
                <a:cs typeface="Constantia"/>
              </a:rPr>
              <a:t>c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5" dirty="0">
                <a:latin typeface="Constantia"/>
                <a:cs typeface="Constantia"/>
              </a:rPr>
              <a:t> </a:t>
            </a:r>
            <a:r>
              <a:rPr sz="2600" spc="-65" dirty="0">
                <a:latin typeface="Constantia"/>
                <a:cs typeface="Constantia"/>
              </a:rPr>
              <a:t>Q</a:t>
            </a:r>
            <a:r>
              <a:rPr sz="2600" spc="-5" dirty="0">
                <a:latin typeface="Constantia"/>
                <a:cs typeface="Constantia"/>
              </a:rPr>
              <a:t>A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окупн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сть мероприя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5" dirty="0">
                <a:latin typeface="Constantia"/>
                <a:cs typeface="Constantia"/>
              </a:rPr>
              <a:t>й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хв</a:t>
            </a:r>
            <a:r>
              <a:rPr sz="2600" spc="-6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тываю</a:t>
            </a:r>
            <a:r>
              <a:rPr sz="2600" spc="5" dirty="0">
                <a:latin typeface="Constantia"/>
                <a:cs typeface="Constantia"/>
              </a:rPr>
              <a:t>щ</a:t>
            </a:r>
            <a:r>
              <a:rPr sz="2600" dirty="0">
                <a:latin typeface="Constantia"/>
                <a:cs typeface="Constantia"/>
              </a:rPr>
              <a:t>их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ехн</a:t>
            </a:r>
            <a:r>
              <a:rPr sz="2600" spc="-12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лог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че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к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апы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разр</a:t>
            </a:r>
            <a:r>
              <a:rPr sz="2600" spc="-3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бот</a:t>
            </a:r>
            <a:r>
              <a:rPr sz="2600" spc="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и, вып</a:t>
            </a:r>
            <a:r>
              <a:rPr sz="2600" spc="-7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ска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50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сп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spc="-30" dirty="0">
                <a:latin typeface="Constantia"/>
                <a:cs typeface="Constantia"/>
              </a:rPr>
              <a:t>у</a:t>
            </a:r>
            <a:r>
              <a:rPr sz="2600" spc="-60" dirty="0">
                <a:latin typeface="Constantia"/>
                <a:cs typeface="Constantia"/>
              </a:rPr>
              <a:t>а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ации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</a:t>
            </a:r>
            <a:r>
              <a:rPr sz="2600" spc="-1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раммно</a:t>
            </a:r>
            <a:r>
              <a:rPr sz="2600" spc="-7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обеспеч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ния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(ПО) ин</a:t>
            </a:r>
            <a:r>
              <a:rPr sz="2600" spc="5" dirty="0">
                <a:latin typeface="Constantia"/>
                <a:cs typeface="Constantia"/>
              </a:rPr>
              <a:t>ф</a:t>
            </a:r>
            <a:r>
              <a:rPr sz="2600" dirty="0">
                <a:latin typeface="Constantia"/>
                <a:cs typeface="Constantia"/>
              </a:rPr>
              <a:t>ормационных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ем,</a:t>
            </a:r>
            <a:r>
              <a:rPr sz="2600" spc="-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предприн</a:t>
            </a:r>
            <a:r>
              <a:rPr sz="2600" spc="10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мае</a:t>
            </a:r>
            <a:r>
              <a:rPr sz="2600" spc="5" dirty="0">
                <a:latin typeface="Constantia"/>
                <a:cs typeface="Constantia"/>
              </a:rPr>
              <a:t>м</a:t>
            </a:r>
            <a:r>
              <a:rPr sz="2600" dirty="0">
                <a:latin typeface="Constantia"/>
                <a:cs typeface="Constantia"/>
              </a:rPr>
              <a:t>ых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разных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адиях ж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зне</a:t>
            </a:r>
            <a:r>
              <a:rPr sz="2600" spc="5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но</a:t>
            </a:r>
            <a:r>
              <a:rPr sz="2600" spc="-6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ц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к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</a:t>
            </a:r>
            <a:r>
              <a:rPr sz="2600" spc="-15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для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обес</a:t>
            </a:r>
            <a:r>
              <a:rPr sz="2600" spc="5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еч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ния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тре</a:t>
            </a:r>
            <a:r>
              <a:rPr sz="2600" spc="-30" dirty="0">
                <a:latin typeface="Constantia"/>
                <a:cs typeface="Constantia"/>
              </a:rPr>
              <a:t>б</a:t>
            </a:r>
            <a:r>
              <a:rPr sz="2600" spc="-6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емо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ур</a:t>
            </a:r>
            <a:r>
              <a:rPr sz="2600" spc="-1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вня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к</a:t>
            </a:r>
            <a:r>
              <a:rPr sz="2600" spc="-9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че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тва вып</a:t>
            </a:r>
            <a:r>
              <a:rPr sz="2600" spc="-6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ска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мо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дук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09600" y="4114800"/>
            <a:ext cx="10238105" cy="2301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ts val="281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spc="-45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dirty="0">
                <a:latin typeface="Constantia"/>
                <a:cs typeface="Constantia"/>
              </a:rPr>
              <a:t>тр</a:t>
            </a:r>
            <a:r>
              <a:rPr sz="2600" b="1" spc="-114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ль</a:t>
            </a:r>
            <a:r>
              <a:rPr sz="2600" b="1" spc="-10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к</a:t>
            </a:r>
            <a:r>
              <a:rPr sz="2600" b="1" spc="-9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чества</a:t>
            </a:r>
            <a:r>
              <a:rPr sz="2600" b="1" spc="-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5" dirty="0">
                <a:latin typeface="Constantia"/>
                <a:cs typeface="Constantia"/>
              </a:rPr>
              <a:t>Q</a:t>
            </a:r>
            <a:r>
              <a:rPr sz="2600" spc="5" dirty="0">
                <a:latin typeface="Constantia"/>
                <a:cs typeface="Constantia"/>
              </a:rPr>
              <a:t>u</a:t>
            </a:r>
            <a:r>
              <a:rPr sz="2600" dirty="0">
                <a:latin typeface="Constantia"/>
                <a:cs typeface="Constantia"/>
              </a:rPr>
              <a:t>ality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C</a:t>
            </a:r>
            <a:r>
              <a:rPr sz="2600" dirty="0">
                <a:latin typeface="Constantia"/>
                <a:cs typeface="Constantia"/>
              </a:rPr>
              <a:t>ont</a:t>
            </a:r>
            <a:r>
              <a:rPr sz="2600" spc="-3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ol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5" dirty="0">
                <a:latin typeface="Constantia"/>
                <a:cs typeface="Constantia"/>
              </a:rPr>
              <a:t> QC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овокупность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5" dirty="0">
                <a:latin typeface="Constantia"/>
                <a:cs typeface="Constantia"/>
              </a:rPr>
              <a:t>й</a:t>
            </a:r>
            <a:r>
              <a:rPr sz="2600" dirty="0">
                <a:latin typeface="Constantia"/>
                <a:cs typeface="Constantia"/>
              </a:rPr>
              <a:t>ств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й,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пров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димых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над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дук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ом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</a:t>
            </a:r>
            <a:r>
              <a:rPr sz="2600" spc="-25" dirty="0">
                <a:latin typeface="Constantia"/>
                <a:cs typeface="Constantia"/>
              </a:rPr>
              <a:t>ц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45" dirty="0">
                <a:latin typeface="Constantia"/>
                <a:cs typeface="Constantia"/>
              </a:rPr>
              <a:t>с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разр</a:t>
            </a:r>
            <a:r>
              <a:rPr sz="2600" spc="-3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бот</a:t>
            </a:r>
            <a:r>
              <a:rPr sz="2600" spc="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и,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для п</a:t>
            </a:r>
            <a:r>
              <a:rPr sz="2600" spc="-12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лучен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информации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ак</a:t>
            </a:r>
            <a:r>
              <a:rPr sz="2600" spc="50" dirty="0">
                <a:latin typeface="Constantia"/>
                <a:cs typeface="Constantia"/>
              </a:rPr>
              <a:t>т</a:t>
            </a:r>
            <a:r>
              <a:rPr sz="2600" spc="-3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альном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ос</a:t>
            </a:r>
            <a:r>
              <a:rPr sz="2600" spc="-40" dirty="0">
                <a:latin typeface="Constantia"/>
                <a:cs typeface="Constantia"/>
              </a:rPr>
              <a:t>т</a:t>
            </a:r>
            <a:r>
              <a:rPr sz="2600" spc="-5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янии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раз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езах:</a:t>
            </a:r>
          </a:p>
          <a:p>
            <a:pPr marL="652780" lvl="1" indent="-247015">
              <a:lnSpc>
                <a:spcPct val="100000"/>
              </a:lnSpc>
              <a:spcBef>
                <a:spcPts val="254"/>
              </a:spcBef>
              <a:buSzPct val="83333"/>
              <a:buFont typeface="Wingdings 2"/>
              <a:buChar char=""/>
              <a:tabLst>
                <a:tab pos="653415" algn="l"/>
              </a:tabLst>
            </a:pP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овность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дук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вып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ск</a:t>
            </a:r>
            <a:r>
              <a:rPr sz="2400" spc="-22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,</a:t>
            </a:r>
          </a:p>
          <a:p>
            <a:pPr marL="721360" lvl="1" indent="-315595">
              <a:lnSpc>
                <a:spcPct val="100000"/>
              </a:lnSpc>
              <a:spcBef>
                <a:spcPts val="285"/>
              </a:spcBef>
              <a:buSzPct val="83333"/>
              <a:buFont typeface="Wingdings 2"/>
              <a:buChar char=""/>
              <a:tabLst>
                <a:tab pos="721995" algn="l"/>
              </a:tabLst>
            </a:pP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оотве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ствие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заф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ованным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требованиям,</a:t>
            </a:r>
          </a:p>
          <a:p>
            <a:pPr marL="652780" lvl="1" indent="-247015">
              <a:lnSpc>
                <a:spcPct val="100000"/>
              </a:lnSpc>
              <a:spcBef>
                <a:spcPts val="285"/>
              </a:spcBef>
              <a:buSzPct val="83333"/>
              <a:buFont typeface="Wingdings 2"/>
              <a:buChar char=""/>
              <a:tabLst>
                <a:tab pos="653415" algn="l"/>
              </a:tabLst>
            </a:pP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тве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ств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</a:t>
            </a:r>
            <a:r>
              <a:rPr sz="2400" spc="-1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65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ленному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уровню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9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ч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ства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-8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1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17856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spc="-470" dirty="0"/>
              <a:t>Т</a:t>
            </a:r>
            <a:r>
              <a:rPr sz="4900" spc="-25" dirty="0"/>
              <a:t>естиров</a:t>
            </a:r>
            <a:r>
              <a:rPr sz="4900" spc="-40" dirty="0"/>
              <a:t>а</a:t>
            </a:r>
            <a:r>
              <a:rPr sz="4900" spc="-30" dirty="0"/>
              <a:t>ние</a:t>
            </a:r>
            <a:r>
              <a:rPr sz="4900" spc="40" dirty="0"/>
              <a:t> </a:t>
            </a:r>
            <a:r>
              <a:rPr sz="4900" spc="-30" dirty="0"/>
              <a:t>б</a:t>
            </a:r>
            <a:r>
              <a:rPr sz="4900" spc="-120" dirty="0"/>
              <a:t>е</a:t>
            </a:r>
            <a:r>
              <a:rPr sz="4900" spc="-30" dirty="0"/>
              <a:t>ло</a:t>
            </a:r>
            <a:r>
              <a:rPr sz="4900" spc="-90" dirty="0"/>
              <a:t>г</a:t>
            </a:r>
            <a:r>
              <a:rPr sz="4900" spc="-30" dirty="0"/>
              <a:t>о</a:t>
            </a:r>
            <a:r>
              <a:rPr sz="4900" spc="35" dirty="0"/>
              <a:t> </a:t>
            </a:r>
            <a:r>
              <a:rPr sz="4900" spc="-30" dirty="0"/>
              <a:t>ящи</a:t>
            </a:r>
            <a:r>
              <a:rPr sz="4900" spc="-105" dirty="0"/>
              <a:t>к</a:t>
            </a:r>
            <a:r>
              <a:rPr sz="4900" spc="-25" dirty="0"/>
              <a:t>а</a:t>
            </a:r>
            <a:r>
              <a:rPr sz="4900" spc="15" dirty="0"/>
              <a:t> (</a:t>
            </a:r>
            <a:r>
              <a:rPr sz="4900" dirty="0">
                <a:latin typeface="Calibri"/>
                <a:cs typeface="Calibri"/>
              </a:rPr>
              <a:t>whi</a:t>
            </a:r>
            <a:r>
              <a:rPr sz="4900" spc="-45" dirty="0">
                <a:latin typeface="Calibri"/>
                <a:cs typeface="Calibri"/>
              </a:rPr>
              <a:t>t</a:t>
            </a:r>
            <a:r>
              <a:rPr sz="4900" spc="-25" dirty="0">
                <a:latin typeface="Calibri"/>
                <a:cs typeface="Calibri"/>
              </a:rPr>
              <a:t>e</a:t>
            </a:r>
            <a:r>
              <a:rPr sz="4900" spc="-10" dirty="0">
                <a:latin typeface="Calibri"/>
                <a:cs typeface="Calibri"/>
              </a:rPr>
              <a:t> </a:t>
            </a:r>
            <a:r>
              <a:rPr sz="4900" spc="-5" dirty="0">
                <a:latin typeface="Calibri"/>
                <a:cs typeface="Calibri"/>
              </a:rPr>
              <a:t>b</a:t>
            </a:r>
            <a:r>
              <a:rPr sz="4900" spc="-100" dirty="0">
                <a:latin typeface="Calibri"/>
                <a:cs typeface="Calibri"/>
              </a:rPr>
              <a:t>o</a:t>
            </a:r>
            <a:r>
              <a:rPr sz="4900" spc="-25" dirty="0">
                <a:latin typeface="Calibri"/>
                <a:cs typeface="Calibri"/>
              </a:rPr>
              <a:t>x</a:t>
            </a:r>
            <a:r>
              <a:rPr sz="4900" dirty="0">
                <a:latin typeface="Calibri"/>
                <a:cs typeface="Calibri"/>
              </a:rPr>
              <a:t>)</a:t>
            </a:r>
            <a:endParaRPr sz="4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713153"/>
            <a:ext cx="10772775" cy="3307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365" marR="6350" indent="-342900">
              <a:lnSpc>
                <a:spcPct val="107000"/>
              </a:lnSpc>
              <a:buSzPct val="94444"/>
              <a:buFont typeface="Symbol"/>
              <a:buChar char=""/>
              <a:tabLst>
                <a:tab pos="381000" algn="l"/>
              </a:tabLst>
            </a:pPr>
            <a:r>
              <a:rPr sz="3600" spc="-31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ести</a:t>
            </a:r>
            <a:r>
              <a:rPr sz="3600" spc="5" dirty="0">
                <a:latin typeface="Constantia"/>
                <a:cs typeface="Constantia"/>
              </a:rPr>
              <a:t>р</a:t>
            </a:r>
            <a:r>
              <a:rPr sz="3600" dirty="0">
                <a:latin typeface="Constantia"/>
                <a:cs typeface="Constantia"/>
              </a:rPr>
              <a:t>ов</a:t>
            </a:r>
            <a:r>
              <a:rPr sz="3600" spc="5" dirty="0">
                <a:latin typeface="Constantia"/>
                <a:cs typeface="Constantia"/>
              </a:rPr>
              <a:t>щ</a:t>
            </a:r>
            <a:r>
              <a:rPr sz="3600" dirty="0">
                <a:latin typeface="Constantia"/>
                <a:cs typeface="Constantia"/>
              </a:rPr>
              <a:t>ик</a:t>
            </a:r>
            <a:r>
              <a:rPr sz="3600" spc="-225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spc="-16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л</a:t>
            </a:r>
            <a:r>
              <a:rPr sz="3600" spc="-65" dirty="0">
                <a:latin typeface="Constantia"/>
                <a:cs typeface="Constantia"/>
              </a:rPr>
              <a:t>ж</a:t>
            </a:r>
            <a:r>
              <a:rPr sz="3600" dirty="0">
                <a:latin typeface="Constantia"/>
                <a:cs typeface="Constantia"/>
              </a:rPr>
              <a:t>ен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60" dirty="0">
                <a:latin typeface="Constantia"/>
                <a:cs typeface="Constantia"/>
              </a:rPr>
              <a:t>б</a:t>
            </a:r>
            <a:r>
              <a:rPr sz="3600" dirty="0">
                <a:latin typeface="Constantia"/>
                <a:cs typeface="Constantia"/>
              </a:rPr>
              <a:t>лад</a:t>
            </a:r>
            <a:r>
              <a:rPr sz="3600" spc="-80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ть</a:t>
            </a:r>
            <a:r>
              <a:rPr sz="3600" spc="-17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зна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иями</a:t>
            </a:r>
            <a:r>
              <a:rPr sz="3600" spc="-17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 в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spc="25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тре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них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ме</a:t>
            </a:r>
            <a:r>
              <a:rPr sz="3600" spc="-20" dirty="0">
                <a:latin typeface="Constantia"/>
                <a:cs typeface="Constantia"/>
              </a:rPr>
              <a:t>х</a:t>
            </a:r>
            <a:r>
              <a:rPr sz="3600" dirty="0">
                <a:latin typeface="Constantia"/>
                <a:cs typeface="Constantia"/>
              </a:rPr>
              <a:t>ани</a:t>
            </a:r>
            <a:r>
              <a:rPr sz="3600" spc="5" dirty="0">
                <a:latin typeface="Constantia"/>
                <a:cs typeface="Constantia"/>
              </a:rPr>
              <a:t>з</a:t>
            </a:r>
            <a:r>
              <a:rPr sz="3600" dirty="0">
                <a:latin typeface="Constantia"/>
                <a:cs typeface="Constantia"/>
              </a:rPr>
              <a:t>мах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р</a:t>
            </a:r>
            <a:r>
              <a:rPr sz="3600" spc="-3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боты</a:t>
            </a:r>
            <a:r>
              <a:rPr sz="3600" spc="-12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дук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</a:t>
            </a:r>
            <a:r>
              <a:rPr sz="3600" spc="-10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иметь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ос</a:t>
            </a:r>
            <a:r>
              <a:rPr sz="3600" spc="6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уп</a:t>
            </a:r>
            <a:r>
              <a:rPr sz="3600" spc="-10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к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ис</a:t>
            </a:r>
            <a:r>
              <a:rPr sz="3600" spc="-85" dirty="0">
                <a:latin typeface="Constantia"/>
                <a:cs typeface="Constantia"/>
              </a:rPr>
              <a:t>х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ому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ду</a:t>
            </a:r>
            <a:r>
              <a:rPr sz="3600" spc="-13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при</a:t>
            </a:r>
            <a:r>
              <a:rPr sz="3600" spc="5" dirty="0">
                <a:latin typeface="Constantia"/>
                <a:cs typeface="Constantia"/>
              </a:rPr>
              <a:t>л</a:t>
            </a:r>
            <a:r>
              <a:rPr sz="3600" spc="-90" dirty="0">
                <a:latin typeface="Constantia"/>
                <a:cs typeface="Constantia"/>
              </a:rPr>
              <a:t>о</a:t>
            </a:r>
            <a:r>
              <a:rPr sz="3600" spc="-65" dirty="0">
                <a:latin typeface="Constantia"/>
                <a:cs typeface="Constantia"/>
              </a:rPr>
              <a:t>ж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ия.</a:t>
            </a:r>
            <a:endParaRPr sz="3600">
              <a:latin typeface="Constantia"/>
              <a:cs typeface="Constantia"/>
            </a:endParaRPr>
          </a:p>
          <a:p>
            <a:pPr>
              <a:lnSpc>
                <a:spcPts val="4900"/>
              </a:lnSpc>
              <a:spcBef>
                <a:spcPts val="75"/>
              </a:spcBef>
            </a:pPr>
            <a:endParaRPr sz="4900"/>
          </a:p>
          <a:p>
            <a:pPr marL="355600" indent="-342900">
              <a:lnSpc>
                <a:spcPct val="100000"/>
              </a:lnSpc>
              <a:buSzPct val="94642"/>
              <a:buFont typeface="Symbol"/>
              <a:buChar char=""/>
              <a:tabLst>
                <a:tab pos="355600" algn="l"/>
              </a:tabLst>
            </a:pPr>
            <a:r>
              <a:rPr sz="2800" spc="-60" dirty="0">
                <a:latin typeface="Constantia"/>
                <a:cs typeface="Constantia"/>
              </a:rPr>
              <a:t>П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ром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45" dirty="0">
                <a:latin typeface="Constantia"/>
                <a:cs typeface="Constantia"/>
              </a:rPr>
              <a:t>w</a:t>
            </a:r>
            <a:r>
              <a:rPr sz="2800" spc="-15" dirty="0">
                <a:latin typeface="Constantia"/>
                <a:cs typeface="Constantia"/>
              </a:rPr>
              <a:t>hi</a:t>
            </a:r>
            <a:r>
              <a:rPr sz="2800" spc="-55" dirty="0">
                <a:latin typeface="Constantia"/>
                <a:cs typeface="Constantia"/>
              </a:rPr>
              <a:t>t</a:t>
            </a:r>
            <a:r>
              <a:rPr sz="2800" spc="-15" dirty="0">
                <a:latin typeface="Constantia"/>
                <a:cs typeface="Constantia"/>
              </a:rPr>
              <a:t>e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5" dirty="0">
                <a:latin typeface="Constantia"/>
                <a:cs typeface="Constantia"/>
              </a:rPr>
              <a:t>b</a:t>
            </a:r>
            <a:r>
              <a:rPr sz="2800" spc="-105" dirty="0">
                <a:latin typeface="Constantia"/>
                <a:cs typeface="Constantia"/>
              </a:rPr>
              <a:t>o</a:t>
            </a:r>
            <a:r>
              <a:rPr sz="2800" dirty="0">
                <a:latin typeface="Constantia"/>
                <a:cs typeface="Constantia"/>
              </a:rPr>
              <a:t>x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30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ован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я: </a:t>
            </a:r>
            <a:r>
              <a:rPr sz="2800" spc="-25" dirty="0">
                <a:latin typeface="Constantia"/>
                <a:cs typeface="Constantia"/>
              </a:rPr>
              <a:t>Юн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-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30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ован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е,</a:t>
            </a:r>
            <a:endParaRPr sz="2800">
              <a:latin typeface="Constantia"/>
              <a:cs typeface="Constantia"/>
            </a:endParaRPr>
          </a:p>
          <a:p>
            <a:pPr marL="355600">
              <a:lnSpc>
                <a:spcPct val="100000"/>
              </a:lnSpc>
              <a:spcBef>
                <a:spcPts val="240"/>
              </a:spcBef>
            </a:pPr>
            <a:r>
              <a:rPr sz="2800" spc="-20" dirty="0">
                <a:latin typeface="Constantia"/>
                <a:cs typeface="Constantia"/>
              </a:rPr>
              <a:t>пров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димо</a:t>
            </a:r>
            <a:r>
              <a:rPr sz="2800" spc="-10" dirty="0">
                <a:latin typeface="Constantia"/>
                <a:cs typeface="Constantia"/>
              </a:rPr>
              <a:t>е,</a:t>
            </a:r>
            <a:r>
              <a:rPr sz="2800" spc="-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как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правил</a:t>
            </a:r>
            <a:r>
              <a:rPr sz="2800" spc="-90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раз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4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ботч</a:t>
            </a:r>
            <a:r>
              <a:rPr sz="2800" spc="-20" dirty="0">
                <a:latin typeface="Constantia"/>
                <a:cs typeface="Constantia"/>
              </a:rPr>
              <a:t>иками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</a:t>
            </a:r>
            <a:r>
              <a:rPr sz="2800" spc="-110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дук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а.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17856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spc="-470" dirty="0"/>
              <a:t>Т</a:t>
            </a:r>
            <a:r>
              <a:rPr sz="4900" spc="-25" dirty="0"/>
              <a:t>естиров</a:t>
            </a:r>
            <a:r>
              <a:rPr sz="4900" spc="-40" dirty="0"/>
              <a:t>а</a:t>
            </a:r>
            <a:r>
              <a:rPr sz="4900" spc="-30" dirty="0"/>
              <a:t>ние</a:t>
            </a:r>
            <a:r>
              <a:rPr sz="4900" spc="40" dirty="0"/>
              <a:t> </a:t>
            </a:r>
            <a:r>
              <a:rPr sz="4900" spc="-25" dirty="0"/>
              <a:t>серо</a:t>
            </a:r>
            <a:r>
              <a:rPr sz="4900" spc="-90" dirty="0"/>
              <a:t>г</a:t>
            </a:r>
            <a:r>
              <a:rPr sz="4900" spc="-30" dirty="0"/>
              <a:t>о</a:t>
            </a:r>
            <a:r>
              <a:rPr sz="4900" spc="20" dirty="0"/>
              <a:t> </a:t>
            </a:r>
            <a:r>
              <a:rPr sz="4900" spc="-30" dirty="0"/>
              <a:t>ящи</a:t>
            </a:r>
            <a:r>
              <a:rPr sz="4900" spc="-105" dirty="0"/>
              <a:t>к</a:t>
            </a:r>
            <a:r>
              <a:rPr sz="4900" spc="-25" dirty="0"/>
              <a:t>а</a:t>
            </a:r>
            <a:r>
              <a:rPr sz="4900" spc="15" dirty="0"/>
              <a:t> </a:t>
            </a:r>
            <a:r>
              <a:rPr sz="4900" spc="40" dirty="0"/>
              <a:t>(</a:t>
            </a:r>
            <a:r>
              <a:rPr sz="4900" spc="-25" dirty="0">
                <a:latin typeface="Calibri"/>
                <a:cs typeface="Calibri"/>
              </a:rPr>
              <a:t>g</a:t>
            </a:r>
            <a:r>
              <a:rPr sz="4900" spc="-90" dirty="0">
                <a:latin typeface="Calibri"/>
                <a:cs typeface="Calibri"/>
              </a:rPr>
              <a:t>r</a:t>
            </a:r>
            <a:r>
              <a:rPr sz="4900" spc="-65" dirty="0">
                <a:latin typeface="Calibri"/>
                <a:cs typeface="Calibri"/>
              </a:rPr>
              <a:t>e</a:t>
            </a:r>
            <a:r>
              <a:rPr sz="4900" spc="-25" dirty="0">
                <a:latin typeface="Calibri"/>
                <a:cs typeface="Calibri"/>
              </a:rPr>
              <a:t>y</a:t>
            </a:r>
            <a:r>
              <a:rPr sz="4900" spc="20" dirty="0">
                <a:latin typeface="Calibri"/>
                <a:cs typeface="Calibri"/>
              </a:rPr>
              <a:t> </a:t>
            </a:r>
            <a:r>
              <a:rPr sz="4900" spc="-5" dirty="0">
                <a:latin typeface="Calibri"/>
                <a:cs typeface="Calibri"/>
              </a:rPr>
              <a:t>b</a:t>
            </a:r>
            <a:r>
              <a:rPr sz="4900" spc="-105" dirty="0">
                <a:latin typeface="Calibri"/>
                <a:cs typeface="Calibri"/>
              </a:rPr>
              <a:t>o</a:t>
            </a:r>
            <a:r>
              <a:rPr sz="4900" spc="-20" dirty="0">
                <a:latin typeface="Calibri"/>
                <a:cs typeface="Calibri"/>
              </a:rPr>
              <a:t>x</a:t>
            </a:r>
            <a:r>
              <a:rPr sz="4900" dirty="0">
                <a:latin typeface="Calibri"/>
                <a:cs typeface="Calibri"/>
              </a:rPr>
              <a:t>)</a:t>
            </a:r>
            <a:endParaRPr sz="4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08888"/>
            <a:ext cx="10447655" cy="1663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6350" indent="-274320">
              <a:lnSpc>
                <a:spcPts val="4320"/>
              </a:lnSpc>
            </a:pPr>
            <a:r>
              <a:rPr sz="3800" spc="50" dirty="0">
                <a:latin typeface="Wingdings 2"/>
                <a:cs typeface="Wingdings 2"/>
              </a:rPr>
              <a:t></a:t>
            </a:r>
            <a:r>
              <a:rPr sz="4000" spc="-30" dirty="0">
                <a:latin typeface="Constantia"/>
                <a:cs typeface="Constantia"/>
              </a:rPr>
              <a:t>Объ</a:t>
            </a:r>
            <a:r>
              <a:rPr sz="4000" spc="-5" dirty="0">
                <a:latin typeface="Constantia"/>
                <a:cs typeface="Constantia"/>
              </a:rPr>
              <a:t>е</a:t>
            </a:r>
            <a:r>
              <a:rPr sz="4000" spc="-25" dirty="0">
                <a:latin typeface="Constantia"/>
                <a:cs typeface="Constantia"/>
              </a:rPr>
              <a:t>дин</a:t>
            </a:r>
            <a:r>
              <a:rPr sz="4000" spc="-10" dirty="0">
                <a:latin typeface="Constantia"/>
                <a:cs typeface="Constantia"/>
              </a:rPr>
              <a:t>е</a:t>
            </a:r>
            <a:r>
              <a:rPr sz="4000" spc="-25" dirty="0">
                <a:latin typeface="Constantia"/>
                <a:cs typeface="Constantia"/>
              </a:rPr>
              <a:t>ние</a:t>
            </a:r>
            <a:r>
              <a:rPr sz="4000" spc="-16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ме</a:t>
            </a:r>
            <a:r>
              <a:rPr sz="4000" spc="-60" dirty="0">
                <a:latin typeface="Constantia"/>
                <a:cs typeface="Constantia"/>
              </a:rPr>
              <a:t>т</a:t>
            </a:r>
            <a:r>
              <a:rPr sz="4000" spc="-145" dirty="0">
                <a:latin typeface="Constantia"/>
                <a:cs typeface="Constantia"/>
              </a:rPr>
              <a:t>о</a:t>
            </a:r>
            <a:r>
              <a:rPr sz="4000" spc="-60" dirty="0">
                <a:latin typeface="Constantia"/>
                <a:cs typeface="Constantia"/>
              </a:rPr>
              <a:t>д</a:t>
            </a:r>
            <a:r>
              <a:rPr sz="4000" spc="-25" dirty="0">
                <a:latin typeface="Constantia"/>
                <a:cs typeface="Constantia"/>
              </a:rPr>
              <a:t>ов</a:t>
            </a:r>
            <a:r>
              <a:rPr sz="4000" spc="-20" dirty="0">
                <a:latin typeface="Constantia"/>
                <a:cs typeface="Constantia"/>
              </a:rPr>
              <a:t> "б</a:t>
            </a:r>
            <a:r>
              <a:rPr sz="4000" spc="-75" dirty="0">
                <a:latin typeface="Constantia"/>
                <a:cs typeface="Constantia"/>
              </a:rPr>
              <a:t>е</a:t>
            </a:r>
            <a:r>
              <a:rPr sz="4000" spc="-25" dirty="0">
                <a:latin typeface="Constantia"/>
                <a:cs typeface="Constantia"/>
              </a:rPr>
              <a:t>ло</a:t>
            </a:r>
            <a:r>
              <a:rPr sz="4000" spc="-120" dirty="0">
                <a:latin typeface="Constantia"/>
                <a:cs typeface="Constantia"/>
              </a:rPr>
              <a:t>г</a:t>
            </a:r>
            <a:r>
              <a:rPr sz="4000" spc="-25" dirty="0">
                <a:latin typeface="Constantia"/>
                <a:cs typeface="Constantia"/>
              </a:rPr>
              <a:t>о</a:t>
            </a:r>
            <a:r>
              <a:rPr sz="4000" spc="-215" dirty="0">
                <a:latin typeface="Constantia"/>
                <a:cs typeface="Constantia"/>
              </a:rPr>
              <a:t> </a:t>
            </a:r>
            <a:r>
              <a:rPr sz="4000" spc="-30" dirty="0">
                <a:latin typeface="Constantia"/>
                <a:cs typeface="Constantia"/>
              </a:rPr>
              <a:t>ящ</a:t>
            </a:r>
            <a:r>
              <a:rPr sz="4000" spc="-40" dirty="0">
                <a:latin typeface="Constantia"/>
                <a:cs typeface="Constantia"/>
              </a:rPr>
              <a:t>и</a:t>
            </a:r>
            <a:r>
              <a:rPr sz="4000" spc="-20" dirty="0">
                <a:latin typeface="Constantia"/>
                <a:cs typeface="Constantia"/>
              </a:rPr>
              <a:t>ка"</a:t>
            </a:r>
            <a:r>
              <a:rPr sz="4000" spc="-40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и</a:t>
            </a:r>
            <a:r>
              <a:rPr sz="4000" spc="-20" dirty="0">
                <a:latin typeface="Constantia"/>
                <a:cs typeface="Constantia"/>
              </a:rPr>
              <a:t> спо</a:t>
            </a:r>
            <a:r>
              <a:rPr sz="4000" spc="-80" dirty="0">
                <a:latin typeface="Constantia"/>
                <a:cs typeface="Constantia"/>
              </a:rPr>
              <a:t>с</a:t>
            </a:r>
            <a:r>
              <a:rPr sz="4000" spc="-25" dirty="0">
                <a:latin typeface="Constantia"/>
                <a:cs typeface="Constantia"/>
              </a:rPr>
              <a:t>обов</a:t>
            </a:r>
            <a:r>
              <a:rPr sz="4000" spc="-120" dirty="0">
                <a:latin typeface="Constantia"/>
                <a:cs typeface="Constantia"/>
              </a:rPr>
              <a:t> </a:t>
            </a:r>
            <a:r>
              <a:rPr sz="4000" spc="-55" dirty="0">
                <a:latin typeface="Constantia"/>
                <a:cs typeface="Constantia"/>
              </a:rPr>
              <a:t>т</a:t>
            </a:r>
            <a:r>
              <a:rPr sz="4000" spc="-20" dirty="0">
                <a:latin typeface="Constantia"/>
                <a:cs typeface="Constantia"/>
              </a:rPr>
              <a:t>е</a:t>
            </a:r>
            <a:r>
              <a:rPr sz="4000" spc="-10" dirty="0">
                <a:latin typeface="Constantia"/>
                <a:cs typeface="Constantia"/>
              </a:rPr>
              <a:t>с</a:t>
            </a:r>
            <a:r>
              <a:rPr sz="4000" spc="-25" dirty="0">
                <a:latin typeface="Constantia"/>
                <a:cs typeface="Constantia"/>
              </a:rPr>
              <a:t>тирования</a:t>
            </a:r>
            <a:r>
              <a:rPr sz="4000" spc="-130" dirty="0">
                <a:latin typeface="Constantia"/>
                <a:cs typeface="Constantia"/>
              </a:rPr>
              <a:t> </a:t>
            </a:r>
            <a:r>
              <a:rPr sz="4000" spc="-20" dirty="0">
                <a:latin typeface="Constantia"/>
                <a:cs typeface="Constantia"/>
              </a:rPr>
              <a:t>с</a:t>
            </a:r>
            <a:r>
              <a:rPr sz="4000" spc="-155" dirty="0">
                <a:latin typeface="Constantia"/>
                <a:cs typeface="Constantia"/>
              </a:rPr>
              <a:t> </a:t>
            </a:r>
            <a:r>
              <a:rPr sz="4000" spc="-30" dirty="0">
                <a:latin typeface="Constantia"/>
                <a:cs typeface="Constantia"/>
              </a:rPr>
              <a:t>помощью</a:t>
            </a:r>
            <a:r>
              <a:rPr sz="4000" spc="-125" dirty="0">
                <a:latin typeface="Constantia"/>
                <a:cs typeface="Constantia"/>
              </a:rPr>
              <a:t> </a:t>
            </a:r>
            <a:r>
              <a:rPr sz="4000" spc="-80" dirty="0">
                <a:latin typeface="Constantia"/>
                <a:cs typeface="Constantia"/>
              </a:rPr>
              <a:t>в</a:t>
            </a:r>
            <a:r>
              <a:rPr sz="4000" spc="-114" dirty="0">
                <a:latin typeface="Constantia"/>
                <a:cs typeface="Constantia"/>
              </a:rPr>
              <a:t>х</a:t>
            </a:r>
            <a:r>
              <a:rPr sz="4000" spc="-145" dirty="0">
                <a:latin typeface="Constantia"/>
                <a:cs typeface="Constantia"/>
              </a:rPr>
              <a:t>о</a:t>
            </a:r>
            <a:r>
              <a:rPr sz="4000" spc="-25" dirty="0">
                <a:latin typeface="Constantia"/>
                <a:cs typeface="Constantia"/>
              </a:rPr>
              <a:t>дных</a:t>
            </a:r>
            <a:r>
              <a:rPr sz="4000" spc="-20" dirty="0">
                <a:latin typeface="Constantia"/>
                <a:cs typeface="Constantia"/>
              </a:rPr>
              <a:t> данных</a:t>
            </a:r>
            <a:r>
              <a:rPr sz="4000" spc="-12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по</a:t>
            </a:r>
            <a:r>
              <a:rPr sz="4000" spc="-16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ме</a:t>
            </a:r>
            <a:r>
              <a:rPr sz="4000" spc="-60" dirty="0">
                <a:latin typeface="Constantia"/>
                <a:cs typeface="Constantia"/>
              </a:rPr>
              <a:t>т</a:t>
            </a:r>
            <a:r>
              <a:rPr sz="4000" spc="-145" dirty="0">
                <a:latin typeface="Constantia"/>
                <a:cs typeface="Constantia"/>
              </a:rPr>
              <a:t>о</a:t>
            </a:r>
            <a:r>
              <a:rPr sz="4000" spc="-25" dirty="0">
                <a:latin typeface="Constantia"/>
                <a:cs typeface="Constantia"/>
              </a:rPr>
              <a:t>ду</a:t>
            </a:r>
            <a:r>
              <a:rPr sz="4000" spc="-80" dirty="0">
                <a:latin typeface="Constantia"/>
                <a:cs typeface="Constantia"/>
              </a:rPr>
              <a:t> </a:t>
            </a:r>
            <a:r>
              <a:rPr sz="4000" spc="-15" dirty="0">
                <a:latin typeface="Constantia"/>
                <a:cs typeface="Constantia"/>
              </a:rPr>
              <a:t>"ч</a:t>
            </a:r>
            <a:r>
              <a:rPr sz="4000" spc="-25" dirty="0">
                <a:latin typeface="Constantia"/>
                <a:cs typeface="Constantia"/>
              </a:rPr>
              <a:t>ерно</a:t>
            </a:r>
            <a:r>
              <a:rPr sz="4000" spc="-105" dirty="0">
                <a:latin typeface="Constantia"/>
                <a:cs typeface="Constantia"/>
              </a:rPr>
              <a:t>г</a:t>
            </a:r>
            <a:r>
              <a:rPr sz="4000" spc="-25" dirty="0">
                <a:latin typeface="Constantia"/>
                <a:cs typeface="Constantia"/>
              </a:rPr>
              <a:t>о</a:t>
            </a:r>
            <a:r>
              <a:rPr sz="4000" spc="-23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ящик</a:t>
            </a:r>
            <a:r>
              <a:rPr sz="4000" spc="-75" dirty="0">
                <a:latin typeface="Constantia"/>
                <a:cs typeface="Constantia"/>
              </a:rPr>
              <a:t>а</a:t>
            </a:r>
            <a:r>
              <a:rPr sz="4000" spc="-15" dirty="0">
                <a:latin typeface="Constantia"/>
                <a:cs typeface="Constantia"/>
              </a:rPr>
              <a:t>".</a:t>
            </a:r>
            <a:endParaRPr sz="4000">
              <a:latin typeface="Constantia"/>
              <a:cs typeface="Constant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340" y="3844671"/>
            <a:ext cx="9883775" cy="1812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9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spc="-40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рим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ром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7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анализа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ме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ду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"</a:t>
            </a:r>
            <a:r>
              <a:rPr sz="2600" spc="-4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spc="-6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ящика"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8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ляе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 зап</a:t>
            </a:r>
            <a:r>
              <a:rPr sz="2600" spc="-6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ск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</a:t>
            </a:r>
            <a:r>
              <a:rPr sz="2600" spc="-1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раммы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вн</a:t>
            </a:r>
            <a:r>
              <a:rPr sz="2600" spc="1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три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6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ла</a:t>
            </a:r>
            <a:r>
              <a:rPr sz="2600" spc="-2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чи</a:t>
            </a:r>
            <a:r>
              <a:rPr sz="2600" spc="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</a:t>
            </a:r>
            <a:r>
              <a:rPr sz="2600" spc="-10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ча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в</a:t>
            </a:r>
            <a:r>
              <a:rPr sz="2600" spc="-60" dirty="0">
                <a:latin typeface="Constantia"/>
                <a:cs typeface="Constantia"/>
              </a:rPr>
              <a:t>х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ой программы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</a:t>
            </a:r>
            <a:r>
              <a:rPr sz="2600" spc="-75" dirty="0">
                <a:latin typeface="Constantia"/>
                <a:cs typeface="Constantia"/>
              </a:rPr>
              <a:t>з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10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чных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данных.</a:t>
            </a:r>
            <a:r>
              <a:rPr sz="2600" spc="10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ри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ом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2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ет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вып</a:t>
            </a:r>
            <a:r>
              <a:rPr sz="2600" spc="-12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лн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ние программы,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ла</a:t>
            </a:r>
            <a:r>
              <a:rPr sz="2600" spc="-2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ч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к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ис</a:t>
            </a:r>
            <a:r>
              <a:rPr sz="2600" spc="10" dirty="0">
                <a:latin typeface="Constantia"/>
                <a:cs typeface="Constantia"/>
              </a:rPr>
              <a:t>п</a:t>
            </a:r>
            <a:r>
              <a:rPr sz="2600" spc="-12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-30" dirty="0">
                <a:latin typeface="Constantia"/>
                <a:cs typeface="Constantia"/>
              </a:rPr>
              <a:t>ь</a:t>
            </a:r>
            <a:r>
              <a:rPr sz="2600" spc="-25" dirty="0">
                <a:latin typeface="Constantia"/>
                <a:cs typeface="Constantia"/>
              </a:rPr>
              <a:t>з</a:t>
            </a:r>
            <a:r>
              <a:rPr sz="2600" spc="-6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для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выя</a:t>
            </a:r>
            <a:r>
              <a:rPr sz="2600" spc="-8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ния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ош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бок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 не</a:t>
            </a:r>
            <a:r>
              <a:rPr sz="2600" spc="-5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ор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тных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ос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spc="-5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яни</a:t>
            </a:r>
            <a:r>
              <a:rPr sz="2600" spc="-35" dirty="0">
                <a:latin typeface="Constantia"/>
                <a:cs typeface="Constantia"/>
              </a:rPr>
              <a:t>й</a:t>
            </a:r>
            <a:r>
              <a:rPr sz="2600" dirty="0">
                <a:latin typeface="Constantia"/>
                <a:cs typeface="Constantia"/>
              </a:rPr>
              <a:t>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1664" y="1406829"/>
            <a:ext cx="1031875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По степени изолированности</a:t>
            </a:r>
            <a:r>
              <a:rPr sz="4400" spc="-1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компонентов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165" dirty="0"/>
              <a:t>У</a:t>
            </a:r>
            <a:r>
              <a:rPr sz="4000" spc="-25" dirty="0"/>
              <a:t>ро</a:t>
            </a:r>
            <a:r>
              <a:rPr sz="4000" spc="-10" dirty="0"/>
              <a:t>в</a:t>
            </a:r>
            <a:r>
              <a:rPr sz="4000" spc="-25" dirty="0"/>
              <a:t>ни</a:t>
            </a:r>
            <a:r>
              <a:rPr sz="4000" spc="-5" dirty="0"/>
              <a:t> </a:t>
            </a:r>
            <a:r>
              <a:rPr sz="4000" spc="-385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ания</a:t>
            </a:r>
            <a:r>
              <a:rPr sz="4000" spc="10" dirty="0"/>
              <a:t> </a:t>
            </a:r>
            <a:r>
              <a:rPr sz="4000" spc="-30" dirty="0"/>
              <a:t>ПО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88340" y="1012444"/>
            <a:ext cx="10657840" cy="5083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spc="-229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ирование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разных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ур</a:t>
            </a:r>
            <a:r>
              <a:rPr sz="2600" spc="-1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внях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произв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ди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</a:t>
            </a:r>
            <a:r>
              <a:rPr sz="2600" spc="-6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50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 ж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зне</a:t>
            </a:r>
            <a:r>
              <a:rPr sz="2600" spc="5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но</a:t>
            </a:r>
            <a:r>
              <a:rPr sz="2600" spc="-6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ц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к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разр</a:t>
            </a:r>
            <a:r>
              <a:rPr sz="2600" spc="-3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бот</a:t>
            </a:r>
            <a:r>
              <a:rPr sz="2600" spc="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опров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ж</a:t>
            </a:r>
            <a:r>
              <a:rPr sz="2600" spc="-2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программно</a:t>
            </a:r>
            <a:r>
              <a:rPr sz="2600" spc="-6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 обеспеч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ния.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13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р</a:t>
            </a:r>
            <a:r>
              <a:rPr sz="2600" spc="-1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вень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р</a:t>
            </a:r>
            <a:r>
              <a:rPr sz="2600" spc="-1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вания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опре</a:t>
            </a:r>
            <a:r>
              <a:rPr sz="2600" spc="-35" dirty="0">
                <a:latin typeface="Constantia"/>
                <a:cs typeface="Constantia"/>
              </a:rPr>
              <a:t>де</a:t>
            </a:r>
            <a:r>
              <a:rPr sz="2600" dirty="0">
                <a:latin typeface="Constantia"/>
                <a:cs typeface="Constantia"/>
              </a:rPr>
              <a:t>ляет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spc="-6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над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чем произв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дя</a:t>
            </a:r>
            <a:r>
              <a:rPr sz="2600" spc="-4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ы: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над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95" dirty="0">
                <a:latin typeface="Constantia"/>
                <a:cs typeface="Constantia"/>
              </a:rPr>
              <a:t>т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spc="-3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ль</a:t>
            </a:r>
            <a:r>
              <a:rPr sz="2600" spc="5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ым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</a:t>
            </a:r>
            <a:r>
              <a:rPr sz="2600" spc="-21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м,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г</a:t>
            </a:r>
            <a:r>
              <a:rPr sz="2600" spc="-4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уппой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</a:t>
            </a:r>
            <a:r>
              <a:rPr sz="2600" spc="-210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й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10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и си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емо</a:t>
            </a:r>
            <a:r>
              <a:rPr sz="2600" spc="5" dirty="0">
                <a:latin typeface="Constantia"/>
                <a:cs typeface="Constantia"/>
              </a:rPr>
              <a:t>й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ц</a:t>
            </a:r>
            <a:r>
              <a:rPr sz="2600" spc="-3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лом.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ts val="1750"/>
              </a:lnSpc>
              <a:spcBef>
                <a:spcPts val="20"/>
              </a:spcBef>
              <a:buFont typeface="Wingdings 2"/>
              <a:buChar char=""/>
            </a:pPr>
            <a:endParaRPr sz="1750"/>
          </a:p>
          <a:p>
            <a:pPr>
              <a:lnSpc>
                <a:spcPts val="2600"/>
              </a:lnSpc>
              <a:buFont typeface="Wingdings 2"/>
              <a:buChar char=""/>
            </a:pPr>
            <a:endParaRPr sz="2600"/>
          </a:p>
          <a:p>
            <a:pPr marL="287020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spc="-13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ро</a:t>
            </a:r>
            <a:r>
              <a:rPr sz="2600" spc="-10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ни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естиро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ания</a:t>
            </a:r>
            <a:endParaRPr sz="26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8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b="1" spc="-55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омпоне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spc="-1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ное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b="1" spc="-50" dirty="0">
                <a:latin typeface="Constantia"/>
                <a:cs typeface="Constantia"/>
              </a:rPr>
              <a:t>М</a:t>
            </a:r>
            <a:r>
              <a:rPr sz="2400" b="1" spc="-70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д</a:t>
            </a:r>
            <a:r>
              <a:rPr sz="2400" b="1" spc="-204" dirty="0">
                <a:latin typeface="Constantia"/>
                <a:cs typeface="Constantia"/>
              </a:rPr>
              <a:t>у</a:t>
            </a:r>
            <a:r>
              <a:rPr sz="2400" b="1" dirty="0">
                <a:latin typeface="Constantia"/>
                <a:cs typeface="Constantia"/>
              </a:rPr>
              <a:t>льное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естирование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</a:t>
            </a:r>
            <a:r>
              <a:rPr sz="2400" spc="-30" dirty="0">
                <a:latin typeface="Constantia"/>
                <a:cs typeface="Constantia"/>
              </a:rPr>
              <a:t>C</a:t>
            </a:r>
            <a:r>
              <a:rPr sz="2400" spc="-20" dirty="0">
                <a:latin typeface="Constantia"/>
                <a:cs typeface="Constantia"/>
              </a:rPr>
              <a:t>omp</a:t>
            </a:r>
            <a:r>
              <a:rPr sz="2400" spc="-25" dirty="0">
                <a:latin typeface="Constantia"/>
                <a:cs typeface="Constantia"/>
              </a:rPr>
              <a:t>o</a:t>
            </a:r>
            <a:r>
              <a:rPr sz="2400" dirty="0">
                <a:latin typeface="Constantia"/>
                <a:cs typeface="Constantia"/>
              </a:rPr>
              <a:t>ne</a:t>
            </a:r>
            <a:r>
              <a:rPr sz="2400" spc="-10" dirty="0">
                <a:latin typeface="Constantia"/>
                <a:cs typeface="Constantia"/>
              </a:rPr>
              <a:t>n</a:t>
            </a:r>
            <a:r>
              <a:rPr sz="2400" dirty="0">
                <a:latin typeface="Constantia"/>
                <a:cs typeface="Constantia"/>
              </a:rPr>
              <a:t>t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210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</a:t>
            </a:r>
            <a:r>
              <a:rPr sz="2400" spc="-5" dirty="0">
                <a:latin typeface="Constantia"/>
                <a:cs typeface="Constantia"/>
              </a:rPr>
              <a:t>s</a:t>
            </a:r>
            <a:r>
              <a:rPr sz="2400" dirty="0">
                <a:latin typeface="Constantia"/>
                <a:cs typeface="Constantia"/>
              </a:rPr>
              <a:t>t</a:t>
            </a:r>
            <a:r>
              <a:rPr sz="2400" spc="10" dirty="0">
                <a:latin typeface="Constantia"/>
                <a:cs typeface="Constantia"/>
              </a:rPr>
              <a:t>i</a:t>
            </a:r>
            <a:r>
              <a:rPr sz="2400" spc="-15" dirty="0">
                <a:latin typeface="Constantia"/>
                <a:cs typeface="Constantia"/>
              </a:rPr>
              <a:t>ng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or</a:t>
            </a:r>
            <a:endParaRPr sz="2400">
              <a:latin typeface="Constantia"/>
              <a:cs typeface="Constantia"/>
            </a:endParaRPr>
          </a:p>
          <a:p>
            <a:pPr marL="652780">
              <a:lnSpc>
                <a:spcPct val="100000"/>
              </a:lnSpc>
            </a:pPr>
            <a:r>
              <a:rPr sz="2400" spc="-50" dirty="0">
                <a:latin typeface="Constantia"/>
                <a:cs typeface="Constantia"/>
              </a:rPr>
              <a:t>U</a:t>
            </a:r>
            <a:r>
              <a:rPr sz="2400" dirty="0">
                <a:latin typeface="Constantia"/>
                <a:cs typeface="Constantia"/>
              </a:rPr>
              <a:t>nit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estin</a:t>
            </a:r>
            <a:r>
              <a:rPr sz="2400" spc="35" dirty="0">
                <a:latin typeface="Constantia"/>
                <a:cs typeface="Constantia"/>
              </a:rPr>
              <a:t>g</a:t>
            </a:r>
            <a:r>
              <a:rPr sz="240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b="1" dirty="0">
                <a:latin typeface="Constantia"/>
                <a:cs typeface="Constantia"/>
              </a:rPr>
              <a:t>Ин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егра</a:t>
            </a:r>
            <a:r>
              <a:rPr sz="2400" b="1" spc="-15" dirty="0">
                <a:latin typeface="Constantia"/>
                <a:cs typeface="Constantia"/>
              </a:rPr>
              <a:t>ц</a:t>
            </a:r>
            <a:r>
              <a:rPr sz="2400" b="1" dirty="0">
                <a:latin typeface="Constantia"/>
                <a:cs typeface="Constantia"/>
              </a:rPr>
              <a:t>ионное</a:t>
            </a:r>
            <a:r>
              <a:rPr sz="2400" b="1" spc="-165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естирование</a:t>
            </a:r>
            <a:r>
              <a:rPr sz="2400" b="1" spc="-7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(In</a:t>
            </a:r>
            <a:r>
              <a:rPr sz="2400" spc="-50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</a:t>
            </a:r>
            <a:r>
              <a:rPr sz="2400" spc="-10" dirty="0">
                <a:latin typeface="Constantia"/>
                <a:cs typeface="Constantia"/>
              </a:rPr>
              <a:t>g</a:t>
            </a:r>
            <a:r>
              <a:rPr sz="2400" spc="-35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at</a:t>
            </a:r>
            <a:r>
              <a:rPr sz="2400" spc="5" dirty="0">
                <a:latin typeface="Constantia"/>
                <a:cs typeface="Constantia"/>
              </a:rPr>
              <a:t>i</a:t>
            </a:r>
            <a:r>
              <a:rPr sz="2400" spc="-15" dirty="0">
                <a:latin typeface="Constantia"/>
                <a:cs typeface="Constantia"/>
              </a:rPr>
              <a:t>on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es</a:t>
            </a:r>
            <a:r>
              <a:rPr sz="2400" spc="-5" dirty="0">
                <a:latin typeface="Constantia"/>
                <a:cs typeface="Constantia"/>
              </a:rPr>
              <a:t>tin</a:t>
            </a:r>
            <a:r>
              <a:rPr sz="2400" spc="40" dirty="0">
                <a:latin typeface="Constantia"/>
                <a:cs typeface="Constantia"/>
              </a:rPr>
              <a:t>g</a:t>
            </a:r>
            <a:r>
              <a:rPr sz="2400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b="1" dirty="0">
                <a:latin typeface="Constantia"/>
                <a:cs typeface="Constantia"/>
              </a:rPr>
              <a:t>Сис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емное</a:t>
            </a:r>
            <a:r>
              <a:rPr sz="2400" b="1" spc="-150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естирование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</a:t>
            </a:r>
            <a:r>
              <a:rPr sz="2400" spc="-65" dirty="0">
                <a:latin typeface="Constantia"/>
                <a:cs typeface="Constantia"/>
              </a:rPr>
              <a:t>S</a:t>
            </a:r>
            <a:r>
              <a:rPr sz="2400" spc="-30" dirty="0">
                <a:latin typeface="Constantia"/>
                <a:cs typeface="Constantia"/>
              </a:rPr>
              <a:t>y</a:t>
            </a:r>
            <a:r>
              <a:rPr sz="2400" spc="-10" dirty="0">
                <a:latin typeface="Constantia"/>
                <a:cs typeface="Constantia"/>
              </a:rPr>
              <a:t>s</a:t>
            </a:r>
            <a:r>
              <a:rPr sz="2400" spc="-4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em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es</a:t>
            </a:r>
            <a:r>
              <a:rPr sz="2400" spc="-5" dirty="0">
                <a:latin typeface="Constantia"/>
                <a:cs typeface="Constantia"/>
              </a:rPr>
              <a:t>tin</a:t>
            </a:r>
            <a:r>
              <a:rPr sz="2400" spc="40" dirty="0">
                <a:latin typeface="Constantia"/>
                <a:cs typeface="Constantia"/>
              </a:rPr>
              <a:t>g</a:t>
            </a:r>
            <a:r>
              <a:rPr sz="2400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b="1" spc="-45" dirty="0">
                <a:latin typeface="Constantia"/>
                <a:cs typeface="Constantia"/>
              </a:rPr>
              <a:t>П</a:t>
            </a:r>
            <a:r>
              <a:rPr sz="2400" b="1" dirty="0">
                <a:latin typeface="Constantia"/>
                <a:cs typeface="Constantia"/>
              </a:rPr>
              <a:t>рием</a:t>
            </a:r>
            <a:r>
              <a:rPr sz="2400" b="1" spc="-35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чное</a:t>
            </a:r>
            <a:r>
              <a:rPr sz="2400" b="1" spc="-140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естирование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(</a:t>
            </a:r>
            <a:r>
              <a:rPr sz="2400" spc="-25" dirty="0">
                <a:latin typeface="Constantia"/>
                <a:cs typeface="Constantia"/>
              </a:rPr>
              <a:t>A</a:t>
            </a:r>
            <a:r>
              <a:rPr sz="2400" spc="-55" dirty="0">
                <a:latin typeface="Constantia"/>
                <a:cs typeface="Constantia"/>
              </a:rPr>
              <a:t>cc</a:t>
            </a:r>
            <a:r>
              <a:rPr sz="2400" spc="-15" dirty="0">
                <a:latin typeface="Constantia"/>
                <a:cs typeface="Constantia"/>
              </a:rPr>
              <a:t>ep</a:t>
            </a:r>
            <a:r>
              <a:rPr sz="2400" spc="-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an</a:t>
            </a:r>
            <a:r>
              <a:rPr sz="2400" spc="-60" dirty="0">
                <a:latin typeface="Constantia"/>
                <a:cs typeface="Constantia"/>
              </a:rPr>
              <a:t>c</a:t>
            </a:r>
            <a:r>
              <a:rPr sz="2400" dirty="0">
                <a:latin typeface="Constantia"/>
                <a:cs typeface="Constantia"/>
              </a:rPr>
              <a:t>e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es</a:t>
            </a:r>
            <a:r>
              <a:rPr sz="2400" spc="-5" dirty="0">
                <a:latin typeface="Constantia"/>
                <a:cs typeface="Constantia"/>
              </a:rPr>
              <a:t>tin</a:t>
            </a:r>
            <a:r>
              <a:rPr sz="2400" spc="45" dirty="0">
                <a:latin typeface="Constantia"/>
                <a:cs typeface="Constantia"/>
              </a:rPr>
              <a:t>g</a:t>
            </a:r>
            <a:r>
              <a:rPr sz="2400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152146"/>
            <a:ext cx="11543278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0" dirty="0">
                <a:latin typeface="Calibri"/>
                <a:cs typeface="Calibri"/>
              </a:rPr>
              <a:t>К</a:t>
            </a:r>
            <a:r>
              <a:rPr sz="3600" b="1" dirty="0">
                <a:latin typeface="Calibri"/>
                <a:cs typeface="Calibri"/>
              </a:rPr>
              <a:t>омпон</a:t>
            </a:r>
            <a:r>
              <a:rPr sz="3600" b="1" spc="-15" dirty="0">
                <a:latin typeface="Calibri"/>
                <a:cs typeface="Calibri"/>
              </a:rPr>
              <a:t>е</a:t>
            </a:r>
            <a:r>
              <a:rPr sz="3600" b="1" dirty="0">
                <a:latin typeface="Calibri"/>
                <a:cs typeface="Calibri"/>
              </a:rPr>
              <a:t>нт</a:t>
            </a:r>
            <a:r>
              <a:rPr sz="3600" b="1" spc="-15" dirty="0">
                <a:latin typeface="Calibri"/>
                <a:cs typeface="Calibri"/>
              </a:rPr>
              <a:t>н</a:t>
            </a:r>
            <a:r>
              <a:rPr sz="3600" b="1" dirty="0">
                <a:latin typeface="Calibri"/>
                <a:cs typeface="Calibri"/>
              </a:rPr>
              <a:t>ое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или </a:t>
            </a:r>
            <a:r>
              <a:rPr sz="3600" b="1" spc="10" dirty="0">
                <a:latin typeface="Calibri"/>
                <a:cs typeface="Calibri"/>
              </a:rPr>
              <a:t>М</a:t>
            </a:r>
            <a:r>
              <a:rPr sz="3600" b="1" spc="-100" dirty="0">
                <a:latin typeface="Calibri"/>
                <a:cs typeface="Calibri"/>
              </a:rPr>
              <a:t>о</a:t>
            </a:r>
            <a:r>
              <a:rPr sz="3600" b="1" spc="-30" dirty="0">
                <a:latin typeface="Calibri"/>
                <a:cs typeface="Calibri"/>
              </a:rPr>
              <a:t>д</a:t>
            </a:r>
            <a:r>
              <a:rPr sz="3600" b="1" spc="-120" dirty="0">
                <a:latin typeface="Calibri"/>
                <a:cs typeface="Calibri"/>
              </a:rPr>
              <a:t>у</a:t>
            </a:r>
            <a:r>
              <a:rPr sz="3600" b="1" dirty="0">
                <a:latin typeface="Calibri"/>
                <a:cs typeface="Calibri"/>
              </a:rPr>
              <a:t>льное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50" dirty="0">
                <a:latin typeface="Calibri"/>
                <a:cs typeface="Calibri"/>
              </a:rPr>
              <a:t>т</a:t>
            </a:r>
            <a:r>
              <a:rPr sz="3600" b="1" dirty="0">
                <a:latin typeface="Calibri"/>
                <a:cs typeface="Calibri"/>
              </a:rPr>
              <a:t>естирование</a:t>
            </a:r>
          </a:p>
          <a:p>
            <a:pPr marL="12700">
              <a:lnSpc>
                <a:spcPct val="100000"/>
              </a:lnSpc>
            </a:pPr>
            <a:r>
              <a:rPr sz="3600" b="1" spc="-5" dirty="0">
                <a:latin typeface="Calibri"/>
                <a:cs typeface="Calibri"/>
              </a:rPr>
              <a:t>(Compone</a:t>
            </a:r>
            <a:r>
              <a:rPr sz="3600" b="1" spc="-30" dirty="0">
                <a:latin typeface="Calibri"/>
                <a:cs typeface="Calibri"/>
              </a:rPr>
              <a:t>n</a:t>
            </a:r>
            <a:r>
              <a:rPr sz="3600" b="1" dirty="0">
                <a:latin typeface="Calibri"/>
                <a:cs typeface="Calibri"/>
              </a:rPr>
              <a:t>t</a:t>
            </a:r>
            <a:r>
              <a:rPr sz="3600" b="1" spc="-3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o</a:t>
            </a:r>
            <a:r>
              <a:rPr sz="3600" b="1" dirty="0">
                <a:latin typeface="Calibri"/>
                <a:cs typeface="Calibri"/>
              </a:rPr>
              <a:t>r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Unit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330" dirty="0">
                <a:latin typeface="Calibri"/>
                <a:cs typeface="Calibri"/>
              </a:rPr>
              <a:t>T</a:t>
            </a:r>
            <a:r>
              <a:rPr sz="3600" b="1" dirty="0">
                <a:latin typeface="Calibri"/>
                <a:cs typeface="Calibri"/>
              </a:rPr>
              <a:t>e</a:t>
            </a:r>
            <a:r>
              <a:rPr sz="3600" b="1" spc="-50" dirty="0">
                <a:latin typeface="Calibri"/>
                <a:cs typeface="Calibri"/>
              </a:rPr>
              <a:t>s</a:t>
            </a:r>
            <a:r>
              <a:rPr sz="3600" b="1" dirty="0">
                <a:latin typeface="Calibri"/>
                <a:cs typeface="Calibri"/>
              </a:rPr>
              <a:t>tin</a:t>
            </a:r>
            <a:r>
              <a:rPr sz="3600" b="1" spc="-5" dirty="0">
                <a:latin typeface="Calibri"/>
                <a:cs typeface="Calibri"/>
              </a:rPr>
              <a:t>g</a:t>
            </a:r>
            <a:r>
              <a:rPr sz="3600" b="1" dirty="0">
                <a:latin typeface="Calibri"/>
                <a:cs typeface="Calibri"/>
              </a:rPr>
              <a:t>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8145" y="2590800"/>
            <a:ext cx="10382250" cy="3444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b="1" spc="-45" dirty="0">
                <a:latin typeface="Constantia"/>
                <a:cs typeface="Constantia"/>
              </a:rPr>
              <a:t>П</a:t>
            </a:r>
            <a:r>
              <a:rPr sz="3200" b="1" dirty="0">
                <a:latin typeface="Constantia"/>
                <a:cs typeface="Constantia"/>
              </a:rPr>
              <a:t>ров</a:t>
            </a:r>
            <a:r>
              <a:rPr sz="3200" b="1" spc="5" dirty="0">
                <a:latin typeface="Constantia"/>
                <a:cs typeface="Constantia"/>
              </a:rPr>
              <a:t>е</a:t>
            </a:r>
            <a:r>
              <a:rPr sz="3200" b="1" spc="-60" dirty="0">
                <a:latin typeface="Constantia"/>
                <a:cs typeface="Constantia"/>
              </a:rPr>
              <a:t>р</a:t>
            </a:r>
            <a:r>
              <a:rPr sz="3200" b="1" dirty="0">
                <a:latin typeface="Constantia"/>
                <a:cs typeface="Constantia"/>
              </a:rPr>
              <a:t>яет</a:t>
            </a:r>
            <a:r>
              <a:rPr sz="3200" b="1" spc="-175" dirty="0">
                <a:latin typeface="Constantia"/>
                <a:cs typeface="Constantia"/>
              </a:rPr>
              <a:t> </a:t>
            </a:r>
            <a:r>
              <a:rPr sz="3200" b="1" spc="-55" dirty="0">
                <a:latin typeface="Constantia"/>
                <a:cs typeface="Constantia"/>
              </a:rPr>
              <a:t>ф</a:t>
            </a:r>
            <a:r>
              <a:rPr sz="3200" b="1" dirty="0">
                <a:latin typeface="Constantia"/>
                <a:cs typeface="Constantia"/>
              </a:rPr>
              <a:t>ункци</a:t>
            </a:r>
            <a:r>
              <a:rPr sz="3200" b="1" spc="5" dirty="0">
                <a:latin typeface="Constantia"/>
                <a:cs typeface="Constantia"/>
              </a:rPr>
              <a:t>о</a:t>
            </a:r>
            <a:r>
              <a:rPr sz="3200" b="1" dirty="0">
                <a:latin typeface="Constantia"/>
                <a:cs typeface="Constantia"/>
              </a:rPr>
              <a:t>нальность</a:t>
            </a:r>
            <a:r>
              <a:rPr sz="3200" b="1" spc="-155" dirty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и</a:t>
            </a:r>
            <a:r>
              <a:rPr sz="3200" b="1" spc="-105" dirty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и</a:t>
            </a:r>
            <a:r>
              <a:rPr sz="3200" b="1" spc="-40" dirty="0">
                <a:latin typeface="Constantia"/>
                <a:cs typeface="Constantia"/>
              </a:rPr>
              <a:t>щ</a:t>
            </a:r>
            <a:r>
              <a:rPr sz="3200" b="1" dirty="0">
                <a:latin typeface="Constantia"/>
                <a:cs typeface="Constantia"/>
              </a:rPr>
              <a:t>ет</a:t>
            </a:r>
            <a:r>
              <a:rPr sz="3200" b="1" spc="-180" dirty="0">
                <a:latin typeface="Constantia"/>
                <a:cs typeface="Constantia"/>
              </a:rPr>
              <a:t> </a:t>
            </a:r>
            <a:r>
              <a:rPr sz="3200" b="1" spc="-30" dirty="0">
                <a:latin typeface="Constantia"/>
                <a:cs typeface="Constantia"/>
              </a:rPr>
              <a:t>д</a:t>
            </a:r>
            <a:r>
              <a:rPr sz="3200" b="1" dirty="0">
                <a:latin typeface="Constantia"/>
                <a:cs typeface="Constantia"/>
              </a:rPr>
              <a:t>ефек</a:t>
            </a:r>
            <a:r>
              <a:rPr sz="3200" b="1" spc="5" dirty="0">
                <a:latin typeface="Constantia"/>
                <a:cs typeface="Constantia"/>
              </a:rPr>
              <a:t>т</a:t>
            </a:r>
            <a:r>
              <a:rPr sz="3200" b="1" dirty="0">
                <a:latin typeface="Constantia"/>
                <a:cs typeface="Constantia"/>
              </a:rPr>
              <a:t>ы</a:t>
            </a:r>
            <a:r>
              <a:rPr sz="3200" b="1" spc="-95" dirty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в час</a:t>
            </a:r>
            <a:r>
              <a:rPr sz="3200" b="1" spc="-65" dirty="0">
                <a:latin typeface="Constantia"/>
                <a:cs typeface="Constantia"/>
              </a:rPr>
              <a:t>т</a:t>
            </a:r>
            <a:r>
              <a:rPr sz="3200" b="1" dirty="0">
                <a:latin typeface="Constantia"/>
                <a:cs typeface="Constantia"/>
              </a:rPr>
              <a:t>ях</a:t>
            </a:r>
            <a:r>
              <a:rPr sz="3200" b="1" spc="-120" dirty="0">
                <a:latin typeface="Constantia"/>
                <a:cs typeface="Constantia"/>
              </a:rPr>
              <a:t> </a:t>
            </a:r>
            <a:r>
              <a:rPr sz="3200" b="1" dirty="0">
                <a:latin typeface="Constantia"/>
                <a:cs typeface="Constantia"/>
              </a:rPr>
              <a:t>прил</a:t>
            </a:r>
            <a:r>
              <a:rPr sz="3200" b="1" spc="-75" dirty="0">
                <a:latin typeface="Constantia"/>
                <a:cs typeface="Constantia"/>
              </a:rPr>
              <a:t>о</a:t>
            </a:r>
            <a:r>
              <a:rPr sz="3200" b="1" spc="-65" dirty="0">
                <a:latin typeface="Constantia"/>
                <a:cs typeface="Constantia"/>
              </a:rPr>
              <a:t>ж</a:t>
            </a:r>
            <a:r>
              <a:rPr sz="3200" b="1" dirty="0">
                <a:latin typeface="Constantia"/>
                <a:cs typeface="Constantia"/>
              </a:rPr>
              <a:t>ени</a:t>
            </a:r>
            <a:r>
              <a:rPr sz="3200" b="1" spc="-30" dirty="0">
                <a:latin typeface="Constantia"/>
                <a:cs typeface="Constantia"/>
              </a:rPr>
              <a:t>я</a:t>
            </a:r>
            <a:r>
              <a:rPr sz="3200" dirty="0">
                <a:latin typeface="Constantia"/>
                <a:cs typeface="Constantia"/>
              </a:rPr>
              <a:t>,</a:t>
            </a:r>
            <a:r>
              <a:rPr sz="3200" spc="-55" dirty="0">
                <a:latin typeface="Constantia"/>
                <a:cs typeface="Constantia"/>
              </a:rPr>
              <a:t> </a:t>
            </a:r>
            <a:r>
              <a:rPr sz="3200" spc="-75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4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5" dirty="0">
                <a:latin typeface="Constantia"/>
                <a:cs typeface="Constantia"/>
              </a:rPr>
              <a:t>р</a:t>
            </a:r>
            <a:r>
              <a:rPr sz="3200" dirty="0">
                <a:latin typeface="Constantia"/>
                <a:cs typeface="Constantia"/>
              </a:rPr>
              <a:t>ые</a:t>
            </a:r>
            <a:r>
              <a:rPr sz="3200" spc="-204" dirty="0">
                <a:latin typeface="Constantia"/>
                <a:cs typeface="Constantia"/>
              </a:rPr>
              <a:t> </a:t>
            </a:r>
            <a:r>
              <a:rPr sz="3200" spc="-35" dirty="0">
                <a:latin typeface="Constantia"/>
                <a:cs typeface="Constantia"/>
              </a:rPr>
              <a:t>д</a:t>
            </a:r>
            <a:r>
              <a:rPr sz="3200" dirty="0">
                <a:latin typeface="Constantia"/>
                <a:cs typeface="Constantia"/>
              </a:rPr>
              <a:t>ос</a:t>
            </a:r>
            <a:r>
              <a:rPr sz="3200" spc="5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уп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ы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</a:t>
            </a:r>
            <a:r>
              <a:rPr sz="3200" spc="-1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мог</a:t>
            </a:r>
            <a:r>
              <a:rPr sz="3200" spc="40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т</a:t>
            </a:r>
            <a:r>
              <a:rPr sz="3200" spc="-15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быть про</a:t>
            </a:r>
            <a:r>
              <a:rPr sz="3200" spc="-4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естированы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п</a:t>
            </a:r>
            <a:r>
              <a:rPr sz="3200" spc="-40" dirty="0">
                <a:latin typeface="Constantia"/>
                <a:cs typeface="Constantia"/>
              </a:rPr>
              <a:t>о</a:t>
            </a:r>
            <a:r>
              <a:rPr sz="3200" spc="-5" dirty="0">
                <a:latin typeface="Constantia"/>
                <a:cs typeface="Constantia"/>
              </a:rPr>
              <a:t>-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130" dirty="0">
                <a:latin typeface="Constantia"/>
                <a:cs typeface="Constantia"/>
              </a:rPr>
              <a:t>т</a:t>
            </a:r>
            <a:r>
              <a:rPr sz="3200" spc="-40" dirty="0">
                <a:latin typeface="Constantia"/>
                <a:cs typeface="Constantia"/>
              </a:rPr>
              <a:t>д</a:t>
            </a:r>
            <a:r>
              <a:rPr sz="3200" spc="-50" dirty="0">
                <a:latin typeface="Constantia"/>
                <a:cs typeface="Constantia"/>
              </a:rPr>
              <a:t>е</a:t>
            </a:r>
            <a:r>
              <a:rPr sz="3200" dirty="0">
                <a:latin typeface="Constantia"/>
                <a:cs typeface="Constantia"/>
              </a:rPr>
              <a:t>льности</a:t>
            </a:r>
          </a:p>
          <a:p>
            <a:pPr marL="652780" lvl="1" indent="-247015">
              <a:lnSpc>
                <a:spcPct val="100000"/>
              </a:lnSpc>
              <a:spcBef>
                <a:spcPts val="520"/>
              </a:spcBef>
              <a:buSzPct val="83928"/>
              <a:buFont typeface="Wingdings 2"/>
              <a:buChar char=""/>
              <a:tabLst>
                <a:tab pos="653415" algn="l"/>
              </a:tabLst>
            </a:pP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240" dirty="0">
                <a:latin typeface="Constantia"/>
                <a:cs typeface="Constantia"/>
              </a:rPr>
              <a:t>у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30" dirty="0">
                <a:latin typeface="Constantia"/>
                <a:cs typeface="Constantia"/>
              </a:rPr>
              <a:t>г</a:t>
            </a:r>
            <a:r>
              <a:rPr sz="2800" spc="-15" dirty="0">
                <a:latin typeface="Constantia"/>
                <a:cs typeface="Constantia"/>
              </a:rPr>
              <a:t>рамм,</a:t>
            </a:r>
            <a:endParaRPr sz="28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00"/>
              </a:spcBef>
              <a:buSzPct val="83928"/>
              <a:buFont typeface="Wingdings 2"/>
              <a:buChar char=""/>
              <a:tabLst>
                <a:tab pos="653415" algn="l"/>
              </a:tabLst>
            </a:pPr>
            <a:r>
              <a:rPr sz="2800" spc="-20" dirty="0">
                <a:latin typeface="Constantia"/>
                <a:cs typeface="Constantia"/>
              </a:rPr>
              <a:t>объ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кты,</a:t>
            </a:r>
            <a:endParaRPr sz="28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495"/>
              </a:spcBef>
              <a:buSzPct val="83928"/>
              <a:buFont typeface="Wingdings 2"/>
              <a:buChar char=""/>
              <a:tabLst>
                <a:tab pos="653415" algn="l"/>
              </a:tabLst>
            </a:pPr>
            <a:r>
              <a:rPr sz="2800" spc="-15" dirty="0">
                <a:latin typeface="Constantia"/>
                <a:cs typeface="Constantia"/>
              </a:rPr>
              <a:t>кла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ы</a:t>
            </a:r>
            <a:r>
              <a:rPr sz="2800" spc="-10" dirty="0">
                <a:latin typeface="Constantia"/>
                <a:cs typeface="Constantia"/>
              </a:rPr>
              <a:t>,</a:t>
            </a:r>
            <a:endParaRPr sz="28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00"/>
              </a:spcBef>
              <a:buSzPct val="83928"/>
              <a:buFont typeface="Wingdings 2"/>
              <a:buChar char=""/>
              <a:tabLst>
                <a:tab pos="653415" algn="l"/>
              </a:tabLst>
            </a:pPr>
            <a:r>
              <a:rPr sz="2800" spc="-55" dirty="0">
                <a:latin typeface="Constantia"/>
                <a:cs typeface="Constantia"/>
              </a:rPr>
              <a:t>ф</a:t>
            </a:r>
            <a:r>
              <a:rPr sz="2800" spc="-20" dirty="0">
                <a:latin typeface="Constantia"/>
                <a:cs typeface="Constantia"/>
              </a:rPr>
              <a:t>ункц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90" dirty="0">
                <a:latin typeface="Constantia"/>
                <a:cs typeface="Constantia"/>
              </a:rPr>
              <a:t>т</a:t>
            </a:r>
            <a:r>
              <a:rPr sz="2800" spc="-10" dirty="0">
                <a:latin typeface="Constantia"/>
                <a:cs typeface="Constantia"/>
              </a:rPr>
              <a:t>.</a:t>
            </a:r>
            <a:r>
              <a:rPr sz="2800" spc="-15" dirty="0">
                <a:latin typeface="Constantia"/>
                <a:cs typeface="Constantia"/>
              </a:rPr>
              <a:t>д</a:t>
            </a:r>
            <a:r>
              <a:rPr sz="2800" spc="-10" dirty="0">
                <a:latin typeface="Constantia"/>
                <a:cs typeface="Constantia"/>
              </a:rPr>
              <a:t>..</a:t>
            </a:r>
            <a:endParaRPr sz="2800" dirty="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31" y="1002683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152146"/>
            <a:ext cx="11543278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0" dirty="0">
                <a:latin typeface="Calibri"/>
                <a:cs typeface="Calibri"/>
              </a:rPr>
              <a:t>К</a:t>
            </a:r>
            <a:r>
              <a:rPr sz="3600" b="1" dirty="0">
                <a:latin typeface="Calibri"/>
                <a:cs typeface="Calibri"/>
              </a:rPr>
              <a:t>омпон</a:t>
            </a:r>
            <a:r>
              <a:rPr sz="3600" b="1" spc="-15" dirty="0">
                <a:latin typeface="Calibri"/>
                <a:cs typeface="Calibri"/>
              </a:rPr>
              <a:t>е</a:t>
            </a:r>
            <a:r>
              <a:rPr sz="3600" b="1" dirty="0">
                <a:latin typeface="Calibri"/>
                <a:cs typeface="Calibri"/>
              </a:rPr>
              <a:t>нт</a:t>
            </a:r>
            <a:r>
              <a:rPr sz="3600" b="1" spc="-15" dirty="0">
                <a:latin typeface="Calibri"/>
                <a:cs typeface="Calibri"/>
              </a:rPr>
              <a:t>н</a:t>
            </a:r>
            <a:r>
              <a:rPr sz="3600" b="1" dirty="0">
                <a:latin typeface="Calibri"/>
                <a:cs typeface="Calibri"/>
              </a:rPr>
              <a:t>ое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или </a:t>
            </a:r>
            <a:r>
              <a:rPr sz="3600" b="1" spc="10" dirty="0">
                <a:latin typeface="Calibri"/>
                <a:cs typeface="Calibri"/>
              </a:rPr>
              <a:t>М</a:t>
            </a:r>
            <a:r>
              <a:rPr sz="3600" b="1" spc="-100" dirty="0">
                <a:latin typeface="Calibri"/>
                <a:cs typeface="Calibri"/>
              </a:rPr>
              <a:t>о</a:t>
            </a:r>
            <a:r>
              <a:rPr sz="3600" b="1" spc="-30" dirty="0">
                <a:latin typeface="Calibri"/>
                <a:cs typeface="Calibri"/>
              </a:rPr>
              <a:t>д</a:t>
            </a:r>
            <a:r>
              <a:rPr sz="3600" b="1" spc="-120" dirty="0">
                <a:latin typeface="Calibri"/>
                <a:cs typeface="Calibri"/>
              </a:rPr>
              <a:t>у</a:t>
            </a:r>
            <a:r>
              <a:rPr sz="3600" b="1" dirty="0">
                <a:latin typeface="Calibri"/>
                <a:cs typeface="Calibri"/>
              </a:rPr>
              <a:t>льное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50" dirty="0">
                <a:latin typeface="Calibri"/>
                <a:cs typeface="Calibri"/>
              </a:rPr>
              <a:t>т</a:t>
            </a:r>
            <a:r>
              <a:rPr sz="3600" b="1" dirty="0">
                <a:latin typeface="Calibri"/>
                <a:cs typeface="Calibri"/>
              </a:rPr>
              <a:t>естирование</a:t>
            </a:r>
          </a:p>
          <a:p>
            <a:pPr marL="12700">
              <a:lnSpc>
                <a:spcPct val="100000"/>
              </a:lnSpc>
            </a:pPr>
            <a:r>
              <a:rPr sz="3600" b="1" spc="-5" dirty="0">
                <a:latin typeface="Calibri"/>
                <a:cs typeface="Calibri"/>
              </a:rPr>
              <a:t>(Compone</a:t>
            </a:r>
            <a:r>
              <a:rPr sz="3600" b="1" spc="-30" dirty="0">
                <a:latin typeface="Calibri"/>
                <a:cs typeface="Calibri"/>
              </a:rPr>
              <a:t>n</a:t>
            </a:r>
            <a:r>
              <a:rPr sz="3600" b="1" dirty="0">
                <a:latin typeface="Calibri"/>
                <a:cs typeface="Calibri"/>
              </a:rPr>
              <a:t>t</a:t>
            </a:r>
            <a:r>
              <a:rPr sz="3600" b="1" spc="-30" dirty="0">
                <a:latin typeface="Calibri"/>
                <a:cs typeface="Calibri"/>
              </a:rPr>
              <a:t> </a:t>
            </a:r>
            <a:r>
              <a:rPr sz="3600" b="1" spc="-5" dirty="0">
                <a:latin typeface="Calibri"/>
                <a:cs typeface="Calibri"/>
              </a:rPr>
              <a:t>o</a:t>
            </a:r>
            <a:r>
              <a:rPr sz="3600" b="1" dirty="0">
                <a:latin typeface="Calibri"/>
                <a:cs typeface="Calibri"/>
              </a:rPr>
              <a:t>r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Unit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spc="-330" dirty="0">
                <a:latin typeface="Calibri"/>
                <a:cs typeface="Calibri"/>
              </a:rPr>
              <a:t>T</a:t>
            </a:r>
            <a:r>
              <a:rPr sz="3600" b="1" dirty="0">
                <a:latin typeface="Calibri"/>
                <a:cs typeface="Calibri"/>
              </a:rPr>
              <a:t>e</a:t>
            </a:r>
            <a:r>
              <a:rPr sz="3600" b="1" spc="-50" dirty="0">
                <a:latin typeface="Calibri"/>
                <a:cs typeface="Calibri"/>
              </a:rPr>
              <a:t>s</a:t>
            </a:r>
            <a:r>
              <a:rPr sz="3600" b="1" dirty="0">
                <a:latin typeface="Calibri"/>
                <a:cs typeface="Calibri"/>
              </a:rPr>
              <a:t>tin</a:t>
            </a:r>
            <a:r>
              <a:rPr sz="3600" b="1" spc="-5" dirty="0">
                <a:latin typeface="Calibri"/>
                <a:cs typeface="Calibri"/>
              </a:rPr>
              <a:t>g</a:t>
            </a:r>
            <a:r>
              <a:rPr sz="3600" b="1" dirty="0">
                <a:latin typeface="Calibri"/>
                <a:cs typeface="Calibri"/>
              </a:rPr>
              <a:t>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27092" y="1600200"/>
            <a:ext cx="10749915" cy="50424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27940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0" dirty="0">
                <a:latin typeface="Constantia"/>
                <a:cs typeface="Constantia"/>
              </a:rPr>
              <a:t>Обы</a:t>
            </a:r>
            <a:r>
              <a:rPr sz="2800" spc="-10" dirty="0">
                <a:latin typeface="Constantia"/>
                <a:cs typeface="Constantia"/>
              </a:rPr>
              <a:t>ч</a:t>
            </a:r>
            <a:r>
              <a:rPr sz="2800" spc="-20" dirty="0">
                <a:latin typeface="Constantia"/>
                <a:cs typeface="Constantia"/>
              </a:rPr>
              <a:t>но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омпон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ное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(м</a:t>
            </a:r>
            <a:r>
              <a:rPr sz="2800" spc="-11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240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льное)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тиро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ание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п</a:t>
            </a:r>
            <a:r>
              <a:rPr sz="2800" b="1" spc="-30" dirty="0">
                <a:latin typeface="Constantia"/>
                <a:cs typeface="Constantia"/>
              </a:rPr>
              <a:t>р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110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ди</a:t>
            </a:r>
            <a:r>
              <a:rPr sz="2800" b="1" spc="-60" dirty="0">
                <a:latin typeface="Constantia"/>
                <a:cs typeface="Constantia"/>
              </a:rPr>
              <a:t>т</a:t>
            </a:r>
            <a:r>
              <a:rPr sz="2800" b="1" spc="-5" dirty="0">
                <a:latin typeface="Constantia"/>
                <a:cs typeface="Constantia"/>
              </a:rPr>
              <a:t>с</a:t>
            </a:r>
            <a:r>
              <a:rPr sz="2800" b="1" spc="-20" dirty="0">
                <a:latin typeface="Constantia"/>
                <a:cs typeface="Constantia"/>
              </a:rPr>
              <a:t>я</a:t>
            </a:r>
            <a:r>
              <a:rPr sz="2800" b="1" spc="-15" dirty="0">
                <a:latin typeface="Constantia"/>
                <a:cs typeface="Constantia"/>
              </a:rPr>
              <a:t> вызы</a:t>
            </a:r>
            <a:r>
              <a:rPr sz="2800" b="1" spc="-20" dirty="0">
                <a:latin typeface="Constantia"/>
                <a:cs typeface="Constantia"/>
              </a:rPr>
              <a:t>в</a:t>
            </a:r>
            <a:r>
              <a:rPr sz="2800" b="1" spc="-25" dirty="0">
                <a:latin typeface="Constantia"/>
                <a:cs typeface="Constantia"/>
              </a:rPr>
              <a:t>а</a:t>
            </a:r>
            <a:r>
              <a:rPr sz="2800" b="1" spc="-20" dirty="0">
                <a:latin typeface="Constantia"/>
                <a:cs typeface="Constantia"/>
              </a:rPr>
              <a:t>я</a:t>
            </a:r>
            <a:r>
              <a:rPr sz="2800" b="1" spc="-70" dirty="0">
                <a:latin typeface="Constantia"/>
                <a:cs typeface="Constantia"/>
              </a:rPr>
              <a:t> </a:t>
            </a:r>
            <a:r>
              <a:rPr sz="2800" b="1" spc="-95" dirty="0">
                <a:latin typeface="Constantia"/>
                <a:cs typeface="Constantia"/>
              </a:rPr>
              <a:t>к</a:t>
            </a:r>
            <a:r>
              <a:rPr sz="2800" b="1" spc="-110" dirty="0">
                <a:latin typeface="Constantia"/>
                <a:cs typeface="Constantia"/>
              </a:rPr>
              <a:t>о</a:t>
            </a:r>
            <a:r>
              <a:rPr sz="2800" b="1" spc="-45" dirty="0">
                <a:latin typeface="Constantia"/>
                <a:cs typeface="Constantia"/>
              </a:rPr>
              <a:t>д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25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орый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0" dirty="0">
                <a:latin typeface="Constantia"/>
                <a:cs typeface="Constantia"/>
              </a:rPr>
              <a:t>б</a:t>
            </a:r>
            <a:r>
              <a:rPr sz="2800" spc="-85" dirty="0">
                <a:latin typeface="Constantia"/>
                <a:cs typeface="Constantia"/>
              </a:rPr>
              <a:t>х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димо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проверить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80" dirty="0">
                <a:latin typeface="Constantia"/>
                <a:cs typeface="Constantia"/>
              </a:rPr>
              <a:t>р</a:t>
            </a:r>
            <a:r>
              <a:rPr sz="2800" spc="-25" dirty="0">
                <a:latin typeface="Constantia"/>
                <a:cs typeface="Constantia"/>
              </a:rPr>
              <a:t>ж</a:t>
            </a:r>
            <a:r>
              <a:rPr sz="2800" spc="-70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е ср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разр</a:t>
            </a:r>
            <a:r>
              <a:rPr sz="2800" spc="-4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ки,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аких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как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фреймворки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(f</a:t>
            </a:r>
            <a:r>
              <a:rPr sz="2800" spc="-70" dirty="0">
                <a:latin typeface="Constantia"/>
                <a:cs typeface="Constantia"/>
              </a:rPr>
              <a:t>r</a:t>
            </a:r>
            <a:r>
              <a:rPr sz="2800" spc="-20" dirty="0">
                <a:latin typeface="Constantia"/>
                <a:cs typeface="Constantia"/>
              </a:rPr>
              <a:t>am</a:t>
            </a:r>
            <a:r>
              <a:rPr sz="2800" spc="-10" dirty="0">
                <a:latin typeface="Constantia"/>
                <a:cs typeface="Constantia"/>
              </a:rPr>
              <a:t>e</a:t>
            </a:r>
            <a:r>
              <a:rPr sz="2800" spc="-95" dirty="0">
                <a:latin typeface="Constantia"/>
                <a:cs typeface="Constantia"/>
              </a:rPr>
              <a:t>w</a:t>
            </a:r>
            <a:r>
              <a:rPr sz="2800" spc="-20" dirty="0">
                <a:latin typeface="Constantia"/>
                <a:cs typeface="Constantia"/>
              </a:rPr>
              <a:t>o</a:t>
            </a:r>
            <a:r>
              <a:rPr sz="2800" spc="-45" dirty="0">
                <a:latin typeface="Constantia"/>
                <a:cs typeface="Constantia"/>
              </a:rPr>
              <a:t>r</a:t>
            </a:r>
            <a:r>
              <a:rPr sz="2800" spc="-15" dirty="0">
                <a:latin typeface="Constantia"/>
                <a:cs typeface="Constantia"/>
              </a:rPr>
              <a:t>ks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-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ка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касы) для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235" dirty="0">
                <a:latin typeface="Constantia"/>
                <a:cs typeface="Constantia"/>
              </a:rPr>
              <a:t>у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тирова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или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</a:t>
            </a:r>
            <a:r>
              <a:rPr sz="2800" spc="-55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ум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25" dirty="0">
                <a:latin typeface="Constantia"/>
                <a:cs typeface="Constantia"/>
              </a:rPr>
              <a:t>ы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для</a:t>
            </a:r>
            <a:r>
              <a:rPr sz="2800" spc="-19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8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ладки.</a:t>
            </a:r>
            <a:endParaRPr sz="2800" dirty="0">
              <a:latin typeface="Constantia"/>
              <a:cs typeface="Constantia"/>
            </a:endParaRPr>
          </a:p>
          <a:p>
            <a:pPr marL="287020" marR="389255" indent="-274320">
              <a:lnSpc>
                <a:spcPct val="100000"/>
              </a:lnSpc>
              <a:spcBef>
                <a:spcPts val="1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0" dirty="0">
                <a:latin typeface="Constantia"/>
                <a:cs typeface="Constantia"/>
              </a:rPr>
              <a:t>В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най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ные</a:t>
            </a:r>
            <a:r>
              <a:rPr sz="2800" spc="-175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20" dirty="0">
                <a:latin typeface="Constantia"/>
                <a:cs typeface="Constantia"/>
              </a:rPr>
              <a:t>еф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кты,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как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авило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спра</a:t>
            </a:r>
            <a:r>
              <a:rPr sz="2800" spc="-105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я</a:t>
            </a:r>
            <a:r>
              <a:rPr sz="2800" spc="-25" dirty="0">
                <a:latin typeface="Constantia"/>
                <a:cs typeface="Constantia"/>
              </a:rPr>
              <a:t>ю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без формальн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их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описан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си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еме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джм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ба</a:t>
            </a:r>
            <a:r>
              <a:rPr sz="2800" spc="-85" dirty="0">
                <a:latin typeface="Constantia"/>
                <a:cs typeface="Constantia"/>
              </a:rPr>
              <a:t>г</a:t>
            </a:r>
            <a:r>
              <a:rPr sz="2800" spc="-15" dirty="0">
                <a:latin typeface="Constantia"/>
                <a:cs typeface="Constantia"/>
              </a:rPr>
              <a:t>ов</a:t>
            </a:r>
            <a:r>
              <a:rPr sz="2800" spc="10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(</a:t>
            </a:r>
            <a:r>
              <a:rPr sz="2800" spc="-25" dirty="0">
                <a:latin typeface="Constantia"/>
                <a:cs typeface="Constantia"/>
              </a:rPr>
              <a:t>Bug</a:t>
            </a:r>
            <a:r>
              <a:rPr sz="2800" spc="-15" dirty="0">
                <a:latin typeface="Constantia"/>
                <a:cs typeface="Constantia"/>
              </a:rPr>
              <a:t> </a:t>
            </a:r>
            <a:r>
              <a:rPr sz="2800" spc="-185" dirty="0">
                <a:latin typeface="Constantia"/>
                <a:cs typeface="Constantia"/>
              </a:rPr>
              <a:t>T</a:t>
            </a:r>
            <a:r>
              <a:rPr sz="2800" spc="-65" dirty="0">
                <a:latin typeface="Constantia"/>
                <a:cs typeface="Constantia"/>
              </a:rPr>
              <a:t>r</a:t>
            </a:r>
            <a:r>
              <a:rPr sz="2800" spc="-15" dirty="0">
                <a:latin typeface="Constantia"/>
                <a:cs typeface="Constantia"/>
              </a:rPr>
              <a:t>a</a:t>
            </a:r>
            <a:r>
              <a:rPr sz="2800" spc="-5" dirty="0">
                <a:latin typeface="Constantia"/>
                <a:cs typeface="Constantia"/>
              </a:rPr>
              <a:t>c</a:t>
            </a:r>
            <a:r>
              <a:rPr sz="2800" spc="-15" dirty="0">
                <a:latin typeface="Constantia"/>
                <a:cs typeface="Constantia"/>
              </a:rPr>
              <a:t>k</a:t>
            </a:r>
            <a:r>
              <a:rPr sz="2800" spc="-5" dirty="0">
                <a:latin typeface="Constantia"/>
                <a:cs typeface="Constantia"/>
              </a:rPr>
              <a:t>i</a:t>
            </a:r>
            <a:r>
              <a:rPr sz="2800" spc="-20" dirty="0">
                <a:latin typeface="Constantia"/>
                <a:cs typeface="Constantia"/>
              </a:rPr>
              <a:t>ng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75" dirty="0">
                <a:latin typeface="Constantia"/>
                <a:cs typeface="Constantia"/>
              </a:rPr>
              <a:t>S</a:t>
            </a:r>
            <a:r>
              <a:rPr sz="2800" spc="-45" dirty="0">
                <a:latin typeface="Constantia"/>
                <a:cs typeface="Constantia"/>
              </a:rPr>
              <a:t>y</a:t>
            </a:r>
            <a:r>
              <a:rPr sz="2800" spc="-15" dirty="0">
                <a:latin typeface="Constantia"/>
                <a:cs typeface="Constantia"/>
              </a:rPr>
              <a:t>s</a:t>
            </a:r>
            <a:r>
              <a:rPr sz="2800" spc="-55" dirty="0">
                <a:latin typeface="Constantia"/>
                <a:cs typeface="Constantia"/>
              </a:rPr>
              <a:t>t</a:t>
            </a:r>
            <a:r>
              <a:rPr sz="2800" spc="-15" dirty="0">
                <a:latin typeface="Constantia"/>
                <a:cs typeface="Constantia"/>
              </a:rPr>
              <a:t>em</a:t>
            </a:r>
            <a:r>
              <a:rPr sz="2800" spc="-10" dirty="0">
                <a:latin typeface="Constantia"/>
                <a:cs typeface="Constantia"/>
              </a:rPr>
              <a:t>).</a:t>
            </a:r>
            <a:endParaRPr sz="2800" dirty="0">
              <a:latin typeface="Constantia"/>
              <a:cs typeface="Constantia"/>
            </a:endParaRPr>
          </a:p>
          <a:p>
            <a:pPr>
              <a:lnSpc>
                <a:spcPts val="2800"/>
              </a:lnSpc>
            </a:pPr>
            <a:endParaRPr sz="2800" dirty="0"/>
          </a:p>
          <a:p>
            <a:pPr marL="287020" marR="6350" indent="-274320">
              <a:lnSpc>
                <a:spcPct val="100000"/>
              </a:lnSpc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дин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из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наиб</a:t>
            </a:r>
            <a:r>
              <a:rPr sz="2000" spc="-9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лее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э</a:t>
            </a:r>
            <a:r>
              <a:rPr sz="2000" dirty="0">
                <a:latin typeface="Constantia"/>
                <a:cs typeface="Constantia"/>
              </a:rPr>
              <a:t>ф</a:t>
            </a:r>
            <a:r>
              <a:rPr sz="2000" spc="-10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ек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ивных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6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50" dirty="0">
                <a:latin typeface="Constantia"/>
                <a:cs typeface="Constantia"/>
              </a:rPr>
              <a:t>х</a:t>
            </a:r>
            <a:r>
              <a:rPr sz="2000" spc="-65" dirty="0">
                <a:latin typeface="Constantia"/>
                <a:cs typeface="Constantia"/>
              </a:rPr>
              <a:t>о</a:t>
            </a:r>
            <a:r>
              <a:rPr sz="2000" spc="-25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омпонен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ному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(м</a:t>
            </a:r>
            <a:r>
              <a:rPr sz="2000" spc="-6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16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льному)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ванию</a:t>
            </a:r>
            <a:r>
              <a:rPr sz="2000" spc="-2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- </a:t>
            </a:r>
            <a:r>
              <a:rPr sz="2000" spc="5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6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5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овка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ав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ом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тизи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ованных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7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ч</a:t>
            </a:r>
            <a:r>
              <a:rPr sz="2000" dirty="0">
                <a:latin typeface="Constantia"/>
                <a:cs typeface="Constantia"/>
              </a:rPr>
              <a:t>ала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основно</a:t>
            </a:r>
            <a:r>
              <a:rPr sz="2000" spc="-5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0" dirty="0">
                <a:latin typeface="Constantia"/>
                <a:cs typeface="Constantia"/>
              </a:rPr>
              <a:t>к</a:t>
            </a:r>
            <a:r>
              <a:rPr sz="2000" spc="-6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дир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вания (раз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spc="-2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ботки)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программно</a:t>
            </a:r>
            <a:r>
              <a:rPr sz="2000" spc="-5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еспе</a:t>
            </a:r>
            <a:r>
              <a:rPr sz="2000" spc="5" dirty="0">
                <a:latin typeface="Constantia"/>
                <a:cs typeface="Constantia"/>
              </a:rPr>
              <a:t>ч</a:t>
            </a:r>
            <a:r>
              <a:rPr sz="2000" dirty="0">
                <a:latin typeface="Constantia"/>
                <a:cs typeface="Constantia"/>
              </a:rPr>
              <a:t>ен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(раз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spc="-3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тка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от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es</a:t>
            </a:r>
            <a:r>
              <a:rPr sz="2000" spc="5" dirty="0">
                <a:latin typeface="Constantia"/>
                <a:cs typeface="Constantia"/>
              </a:rPr>
              <a:t>t</a:t>
            </a:r>
            <a:r>
              <a:rPr sz="2000" spc="-5" dirty="0">
                <a:latin typeface="Constantia"/>
                <a:cs typeface="Constantia"/>
              </a:rPr>
              <a:t>-dr</a:t>
            </a:r>
            <a:r>
              <a:rPr sz="2000" spc="-25" dirty="0">
                <a:latin typeface="Constantia"/>
                <a:cs typeface="Constantia"/>
              </a:rPr>
              <a:t>i</a:t>
            </a:r>
            <a:r>
              <a:rPr sz="2000" spc="-60" dirty="0">
                <a:latin typeface="Constantia"/>
                <a:cs typeface="Constantia"/>
              </a:rPr>
              <a:t>v</a:t>
            </a:r>
            <a:r>
              <a:rPr sz="2000" dirty="0">
                <a:latin typeface="Constantia"/>
                <a:cs typeface="Constantia"/>
              </a:rPr>
              <a:t>en de</a:t>
            </a:r>
            <a:r>
              <a:rPr sz="2000" spc="-40" dirty="0">
                <a:latin typeface="Constantia"/>
                <a:cs typeface="Constantia"/>
              </a:rPr>
              <a:t>v</a:t>
            </a:r>
            <a:r>
              <a:rPr sz="2000" dirty="0">
                <a:latin typeface="Constantia"/>
                <a:cs typeface="Constantia"/>
              </a:rPr>
              <a:t>elop</a:t>
            </a:r>
            <a:r>
              <a:rPr sz="2000" spc="5" dirty="0">
                <a:latin typeface="Constantia"/>
                <a:cs typeface="Constantia"/>
              </a:rPr>
              <a:t>m</a:t>
            </a:r>
            <a:r>
              <a:rPr sz="2000" dirty="0">
                <a:latin typeface="Constantia"/>
                <a:cs typeface="Constantia"/>
              </a:rPr>
              <a:t>en</a:t>
            </a:r>
            <a:r>
              <a:rPr sz="2000" spc="-20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)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или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6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55" dirty="0">
                <a:latin typeface="Constantia"/>
                <a:cs typeface="Constantia"/>
              </a:rPr>
              <a:t>х</a:t>
            </a:r>
            <a:r>
              <a:rPr sz="2000" spc="-6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вн</a:t>
            </a:r>
            <a:r>
              <a:rPr sz="2000" spc="-7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чале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(</a:t>
            </a:r>
            <a:r>
              <a:rPr sz="2000" spc="-25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est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45" dirty="0">
                <a:latin typeface="Constantia"/>
                <a:cs typeface="Constantia"/>
              </a:rPr>
              <a:t>f</a:t>
            </a:r>
            <a:r>
              <a:rPr sz="2000" spc="-5" dirty="0">
                <a:latin typeface="Constantia"/>
                <a:cs typeface="Constantia"/>
              </a:rPr>
              <a:t>irs</a:t>
            </a:r>
            <a:r>
              <a:rPr sz="2000" dirty="0">
                <a:latin typeface="Constantia"/>
                <a:cs typeface="Constantia"/>
              </a:rPr>
              <a:t>t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a</a:t>
            </a:r>
            <a:r>
              <a:rPr sz="2000" spc="-10" dirty="0">
                <a:latin typeface="Constantia"/>
                <a:cs typeface="Constantia"/>
              </a:rPr>
              <a:t>pp</a:t>
            </a:r>
            <a:r>
              <a:rPr sz="2000" spc="-2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o</a:t>
            </a:r>
            <a:r>
              <a:rPr sz="2000" spc="-10" dirty="0">
                <a:latin typeface="Constantia"/>
                <a:cs typeface="Constantia"/>
              </a:rPr>
              <a:t>a</a:t>
            </a:r>
            <a:r>
              <a:rPr sz="2000" spc="-5" dirty="0">
                <a:latin typeface="Constantia"/>
                <a:cs typeface="Constantia"/>
              </a:rPr>
              <a:t>c</a:t>
            </a:r>
            <a:r>
              <a:rPr sz="2000" spc="5" dirty="0">
                <a:latin typeface="Constantia"/>
                <a:cs typeface="Constantia"/>
              </a:rPr>
              <a:t>h</a:t>
            </a:r>
            <a:r>
              <a:rPr sz="2000" dirty="0">
                <a:latin typeface="Constantia"/>
                <a:cs typeface="Constantia"/>
              </a:rPr>
              <a:t>).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аз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spc="-3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тка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ве</a:t>
            </a:r>
            <a:r>
              <a:rPr sz="2000" spc="-25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ех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пор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пока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3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ы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б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2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т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spc="-5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спешно</a:t>
            </a:r>
            <a:r>
              <a:rPr sz="2000" spc="-1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й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ен</a:t>
            </a:r>
            <a:r>
              <a:rPr sz="2000" spc="-10" dirty="0">
                <a:latin typeface="Constantia"/>
                <a:cs typeface="Constantia"/>
              </a:rPr>
              <a:t>ы</a:t>
            </a:r>
            <a:r>
              <a:rPr sz="2000" dirty="0">
                <a:latin typeface="Constantia"/>
                <a:cs typeface="Constantia"/>
              </a:rPr>
              <a:t>).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-51822" y="-86359"/>
            <a:ext cx="12243822" cy="977959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4000" b="1" spc="-25" dirty="0"/>
              <a:t>Ин</a:t>
            </a:r>
            <a:r>
              <a:rPr sz="4000" b="1" spc="-55" dirty="0"/>
              <a:t>т</a:t>
            </a:r>
            <a:r>
              <a:rPr sz="4000" b="1" spc="-25" dirty="0"/>
              <a:t>еграционное</a:t>
            </a:r>
            <a:r>
              <a:rPr sz="4000" b="1" spc="-5" dirty="0"/>
              <a:t> </a:t>
            </a:r>
            <a:r>
              <a:rPr sz="4000" b="1" spc="-50" dirty="0"/>
              <a:t>т</a:t>
            </a:r>
            <a:r>
              <a:rPr sz="4000" b="1" spc="-20" dirty="0"/>
              <a:t>естиро</a:t>
            </a:r>
            <a:r>
              <a:rPr sz="4000" b="1" spc="-10" dirty="0"/>
              <a:t>в</a:t>
            </a:r>
            <a:r>
              <a:rPr sz="4000" b="1" spc="-25" dirty="0"/>
              <a:t>ание</a:t>
            </a:r>
            <a:r>
              <a:rPr sz="4000" b="1" spc="-5" dirty="0"/>
              <a:t> </a:t>
            </a:r>
            <a:r>
              <a:rPr sz="4000" b="1" spc="-15" dirty="0"/>
              <a:t>(</a:t>
            </a:r>
            <a:r>
              <a:rPr sz="4000" b="1" spc="-10" dirty="0"/>
              <a:t>I</a:t>
            </a:r>
            <a:r>
              <a:rPr sz="4000" b="1" spc="-60" dirty="0"/>
              <a:t>nt</a:t>
            </a:r>
            <a:r>
              <a:rPr sz="4000" b="1" spc="-20" dirty="0"/>
              <a:t>eg</a:t>
            </a:r>
            <a:r>
              <a:rPr sz="4000" b="1" spc="-95" dirty="0"/>
              <a:t>r</a:t>
            </a:r>
            <a:r>
              <a:rPr sz="4000" b="1" spc="-50" dirty="0"/>
              <a:t>a</a:t>
            </a:r>
            <a:r>
              <a:rPr sz="4000" b="1" spc="-20" dirty="0"/>
              <a:t>tion</a:t>
            </a:r>
            <a:r>
              <a:rPr sz="4000" b="1" spc="-15" dirty="0"/>
              <a:t> </a:t>
            </a:r>
            <a:r>
              <a:rPr sz="4000" b="1" spc="-385" dirty="0"/>
              <a:t>T</a:t>
            </a:r>
            <a:r>
              <a:rPr sz="4000" b="1" spc="-20" dirty="0"/>
              <a:t>e</a:t>
            </a:r>
            <a:r>
              <a:rPr sz="4000" b="1" spc="-65" dirty="0"/>
              <a:t>s</a:t>
            </a:r>
            <a:r>
              <a:rPr sz="4000" b="1" spc="-15" dirty="0"/>
              <a:t>tin</a:t>
            </a:r>
            <a:r>
              <a:rPr sz="4000" b="1" spc="-25" dirty="0"/>
              <a:t>g</a:t>
            </a:r>
            <a:r>
              <a:rPr sz="4000" b="1" spc="-15" dirty="0"/>
              <a:t>)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459522" y="1371600"/>
            <a:ext cx="10818495" cy="518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7335">
              <a:lnSpc>
                <a:spcPct val="100000"/>
              </a:lnSpc>
            </a:pPr>
            <a:r>
              <a:rPr sz="2600" spc="-40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ре</a:t>
            </a:r>
            <a:r>
              <a:rPr sz="2600" spc="-1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назн</a:t>
            </a:r>
            <a:r>
              <a:rPr sz="2600" spc="-10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чено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для</a:t>
            </a:r>
            <a:r>
              <a:rPr sz="2600" spc="-3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провер</a:t>
            </a:r>
            <a:r>
              <a:rPr sz="2600" b="1" spc="5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и</a:t>
            </a:r>
            <a:r>
              <a:rPr sz="2600" b="1" spc="-14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с</a:t>
            </a:r>
            <a:r>
              <a:rPr sz="2600" b="1" spc="-20" dirty="0">
                <a:latin typeface="Constantia"/>
                <a:cs typeface="Constantia"/>
              </a:rPr>
              <a:t>в</a:t>
            </a:r>
            <a:r>
              <a:rPr sz="2600" b="1" dirty="0">
                <a:latin typeface="Constantia"/>
                <a:cs typeface="Constantia"/>
              </a:rPr>
              <a:t>язи</a:t>
            </a:r>
            <a:r>
              <a:rPr sz="2600" b="1" spc="-9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ме</a:t>
            </a:r>
            <a:r>
              <a:rPr sz="2600" b="1" spc="10" dirty="0">
                <a:latin typeface="Constantia"/>
                <a:cs typeface="Constantia"/>
              </a:rPr>
              <a:t>ж</a:t>
            </a:r>
            <a:r>
              <a:rPr sz="2600" b="1" dirty="0">
                <a:latin typeface="Constantia"/>
                <a:cs typeface="Constantia"/>
              </a:rPr>
              <a:t>ду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spc="-60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омпоне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spc="-4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а</a:t>
            </a:r>
            <a:r>
              <a:rPr sz="2600" b="1" spc="-15" dirty="0">
                <a:latin typeface="Constantia"/>
                <a:cs typeface="Constantia"/>
              </a:rPr>
              <a:t>м</a:t>
            </a:r>
            <a:r>
              <a:rPr sz="2600" b="1" spc="10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ак</a:t>
            </a:r>
            <a:r>
              <a:rPr sz="2600" spc="-40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е </a:t>
            </a:r>
            <a:r>
              <a:rPr sz="2600" b="1" spc="-45" dirty="0">
                <a:latin typeface="Constantia"/>
                <a:cs typeface="Constantia"/>
              </a:rPr>
              <a:t>в</a:t>
            </a:r>
            <a:r>
              <a:rPr sz="2600" b="1" dirty="0">
                <a:latin typeface="Constantia"/>
                <a:cs typeface="Constantia"/>
              </a:rPr>
              <a:t>з</a:t>
            </a:r>
            <a:r>
              <a:rPr sz="2600" b="1" spc="-10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им</a:t>
            </a:r>
            <a:r>
              <a:rPr sz="2600" b="1" spc="-75" dirty="0">
                <a:latin typeface="Constantia"/>
                <a:cs typeface="Constantia"/>
              </a:rPr>
              <a:t>о</a:t>
            </a:r>
            <a:r>
              <a:rPr sz="2600" b="1" spc="-30" dirty="0">
                <a:latin typeface="Constantia"/>
                <a:cs typeface="Constantia"/>
              </a:rPr>
              <a:t>д</a:t>
            </a:r>
            <a:r>
              <a:rPr sz="2600" b="1" dirty="0">
                <a:latin typeface="Constantia"/>
                <a:cs typeface="Constantia"/>
              </a:rPr>
              <a:t>ейст</a:t>
            </a:r>
            <a:r>
              <a:rPr sz="2600" b="1" spc="-15" dirty="0">
                <a:latin typeface="Constantia"/>
                <a:cs typeface="Constantia"/>
              </a:rPr>
              <a:t>в</a:t>
            </a:r>
            <a:r>
              <a:rPr sz="2600" b="1" dirty="0">
                <a:latin typeface="Constantia"/>
                <a:cs typeface="Constantia"/>
              </a:rPr>
              <a:t>ия</a:t>
            </a:r>
            <a:r>
              <a:rPr sz="2600" b="1" spc="-13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с</a:t>
            </a:r>
            <a:r>
              <a:rPr sz="2600" b="1" spc="-9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ра</a:t>
            </a:r>
            <a:r>
              <a:rPr sz="2600" b="1" spc="-80" dirty="0">
                <a:latin typeface="Constantia"/>
                <a:cs typeface="Constantia"/>
              </a:rPr>
              <a:t>з</a:t>
            </a:r>
            <a:r>
              <a:rPr sz="2600" b="1" dirty="0">
                <a:latin typeface="Constantia"/>
                <a:cs typeface="Constantia"/>
              </a:rPr>
              <a:t>л</a:t>
            </a:r>
            <a:r>
              <a:rPr sz="2600" b="1" spc="-15" dirty="0">
                <a:latin typeface="Constantia"/>
                <a:cs typeface="Constantia"/>
              </a:rPr>
              <a:t>и</a:t>
            </a:r>
            <a:r>
              <a:rPr sz="2600" b="1" dirty="0">
                <a:latin typeface="Constantia"/>
                <a:cs typeface="Constantia"/>
              </a:rPr>
              <a:t>чны</a:t>
            </a:r>
            <a:r>
              <a:rPr sz="2600" b="1" spc="5" dirty="0">
                <a:latin typeface="Constantia"/>
                <a:cs typeface="Constantia"/>
              </a:rPr>
              <a:t>м</a:t>
            </a:r>
            <a:r>
              <a:rPr sz="2600" b="1" dirty="0">
                <a:latin typeface="Constantia"/>
                <a:cs typeface="Constantia"/>
              </a:rPr>
              <a:t>и</a:t>
            </a:r>
            <a:r>
              <a:rPr sz="2600" b="1" spc="-18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ч</a:t>
            </a:r>
            <a:r>
              <a:rPr sz="2600" b="1" spc="-10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с</a:t>
            </a:r>
            <a:r>
              <a:rPr sz="2600" b="1" spc="-7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ями</a:t>
            </a:r>
            <a:r>
              <a:rPr sz="2600" b="1" spc="-12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сис</a:t>
            </a:r>
            <a:r>
              <a:rPr sz="2600" b="1" spc="-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емы</a:t>
            </a:r>
            <a:r>
              <a:rPr sz="2600" b="1" spc="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(опе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ационн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й сис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емой,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об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spc="-45" dirty="0">
                <a:latin typeface="Constantia"/>
                <a:cs typeface="Constantia"/>
              </a:rPr>
              <a:t>р</a:t>
            </a:r>
            <a:r>
              <a:rPr sz="2600" spc="-125" dirty="0">
                <a:latin typeface="Constantia"/>
                <a:cs typeface="Constantia"/>
              </a:rPr>
              <a:t>у</a:t>
            </a:r>
            <a:r>
              <a:rPr sz="2600" spc="-3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анием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либо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3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язи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меж</a:t>
            </a:r>
            <a:r>
              <a:rPr sz="2600" spc="-1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spc="-75" dirty="0">
                <a:latin typeface="Constantia"/>
                <a:cs typeface="Constantia"/>
              </a:rPr>
              <a:t>з</a:t>
            </a:r>
            <a:r>
              <a:rPr sz="2600" dirty="0">
                <a:latin typeface="Constantia"/>
                <a:cs typeface="Constantia"/>
              </a:rPr>
              <a:t>личными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сис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емами).</a:t>
            </a:r>
          </a:p>
          <a:p>
            <a:pPr>
              <a:lnSpc>
                <a:spcPts val="1750"/>
              </a:lnSpc>
              <a:spcBef>
                <a:spcPts val="19"/>
              </a:spcBef>
            </a:pPr>
            <a:endParaRPr sz="1750" dirty="0"/>
          </a:p>
          <a:p>
            <a:pPr>
              <a:lnSpc>
                <a:spcPts val="2600"/>
              </a:lnSpc>
            </a:pPr>
            <a:endParaRPr sz="2600" dirty="0"/>
          </a:p>
          <a:p>
            <a:pPr marL="12700">
              <a:lnSpc>
                <a:spcPct val="100000"/>
              </a:lnSpc>
            </a:pPr>
            <a:r>
              <a:rPr sz="2600" spc="-13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вни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ин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ег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ационн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spc="-7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естиро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ания:</a:t>
            </a:r>
          </a:p>
          <a:p>
            <a:pPr marL="287020" marR="6350" indent="-274320" algn="just">
              <a:lnSpc>
                <a:spcPct val="100000"/>
              </a:lnSpc>
              <a:spcBef>
                <a:spcPts val="625"/>
              </a:spcBef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spc="-45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омп</a:t>
            </a:r>
            <a:r>
              <a:rPr sz="2600" b="1" spc="5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н</a:t>
            </a:r>
            <a:r>
              <a:rPr sz="2600" b="1" spc="5" dirty="0">
                <a:latin typeface="Constantia"/>
                <a:cs typeface="Constantia"/>
              </a:rPr>
              <a:t>е</a:t>
            </a:r>
            <a:r>
              <a:rPr sz="2600" b="1" dirty="0">
                <a:latin typeface="Constantia"/>
                <a:cs typeface="Constantia"/>
              </a:rPr>
              <a:t>нт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dirty="0">
                <a:latin typeface="Constantia"/>
                <a:cs typeface="Constantia"/>
              </a:rPr>
              <a:t>ый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ин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ег</a:t>
            </a:r>
            <a:r>
              <a:rPr sz="2600" b="1" spc="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а</a:t>
            </a:r>
            <a:r>
              <a:rPr sz="2600" b="1" spc="-15" dirty="0">
                <a:latin typeface="Constantia"/>
                <a:cs typeface="Constantia"/>
              </a:rPr>
              <a:t>ц</a:t>
            </a:r>
            <a:r>
              <a:rPr sz="2600" b="1" dirty="0">
                <a:latin typeface="Constantia"/>
                <a:cs typeface="Constantia"/>
              </a:rPr>
              <a:t>ионн</a:t>
            </a:r>
            <a:r>
              <a:rPr sz="2600" b="1" spc="5" dirty="0">
                <a:latin typeface="Constantia"/>
                <a:cs typeface="Constantia"/>
              </a:rPr>
              <a:t>ы</a:t>
            </a:r>
            <a:r>
              <a:rPr sz="2600" b="1" dirty="0">
                <a:latin typeface="Constantia"/>
                <a:cs typeface="Constantia"/>
              </a:rPr>
              <a:t>й</a:t>
            </a:r>
            <a:r>
              <a:rPr sz="2600" b="1" spc="-14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уровень</a:t>
            </a:r>
            <a:r>
              <a:rPr sz="2600" b="1" spc="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40" dirty="0">
                <a:latin typeface="Constantia"/>
                <a:cs typeface="Constantia"/>
              </a:rPr>
              <a:t>C</a:t>
            </a:r>
            <a:r>
              <a:rPr sz="2600" dirty="0">
                <a:latin typeface="Constantia"/>
                <a:cs typeface="Constantia"/>
              </a:rPr>
              <a:t>om</a:t>
            </a:r>
            <a:r>
              <a:rPr sz="2600" spc="-15" dirty="0">
                <a:latin typeface="Constantia"/>
                <a:cs typeface="Constantia"/>
              </a:rPr>
              <a:t>p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10" dirty="0">
                <a:latin typeface="Constantia"/>
                <a:cs typeface="Constantia"/>
              </a:rPr>
              <a:t>n</a:t>
            </a:r>
            <a:r>
              <a:rPr sz="2600" dirty="0">
                <a:latin typeface="Constantia"/>
                <a:cs typeface="Constantia"/>
              </a:rPr>
              <a:t>ent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eg</a:t>
            </a:r>
            <a:r>
              <a:rPr sz="2600" spc="-5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ation </a:t>
            </a:r>
            <a:r>
              <a:rPr sz="2600" spc="-30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</a:t>
            </a:r>
            <a:r>
              <a:rPr sz="2600" spc="10" dirty="0">
                <a:latin typeface="Constantia"/>
                <a:cs typeface="Constantia"/>
              </a:rPr>
              <a:t>t</a:t>
            </a:r>
            <a:r>
              <a:rPr sz="2600" spc="-5" dirty="0">
                <a:latin typeface="Constantia"/>
                <a:cs typeface="Constantia"/>
              </a:rPr>
              <a:t>in</a:t>
            </a:r>
            <a:r>
              <a:rPr sz="2600" spc="2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 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ве</a:t>
            </a:r>
            <a:r>
              <a:rPr sz="2600" spc="-60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яе</a:t>
            </a:r>
            <a:r>
              <a:rPr sz="2600" spc="-4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spc="-4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заим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ействие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между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60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омпо</a:t>
            </a:r>
            <a:r>
              <a:rPr sz="2600" spc="-10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ами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емы по</a:t>
            </a:r>
            <a:r>
              <a:rPr sz="2600" spc="-2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ле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прове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spc="-5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омпоне</a:t>
            </a:r>
            <a:r>
              <a:rPr sz="2600" spc="5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тно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ирования.</a:t>
            </a:r>
          </a:p>
          <a:p>
            <a:pPr>
              <a:lnSpc>
                <a:spcPts val="1750"/>
              </a:lnSpc>
              <a:spcBef>
                <a:spcPts val="20"/>
              </a:spcBef>
              <a:buFont typeface="Wingdings 2"/>
              <a:buChar char=""/>
            </a:pPr>
            <a:endParaRPr sz="1750" dirty="0"/>
          </a:p>
          <a:p>
            <a:pPr>
              <a:lnSpc>
                <a:spcPts val="2600"/>
              </a:lnSpc>
              <a:buFont typeface="Wingdings 2"/>
              <a:buChar char=""/>
            </a:pPr>
            <a:endParaRPr sz="2600" dirty="0"/>
          </a:p>
          <a:p>
            <a:pPr marL="287020" marR="14604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dirty="0">
                <a:latin typeface="Constantia"/>
                <a:cs typeface="Constantia"/>
              </a:rPr>
              <a:t>Сис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5" dirty="0">
                <a:latin typeface="Constantia"/>
                <a:cs typeface="Constantia"/>
              </a:rPr>
              <a:t>м</a:t>
            </a:r>
            <a:r>
              <a:rPr sz="2600" b="1" dirty="0">
                <a:latin typeface="Constantia"/>
                <a:cs typeface="Constantia"/>
              </a:rPr>
              <a:t>н</a:t>
            </a:r>
            <a:r>
              <a:rPr sz="2600" b="1" spc="10" dirty="0">
                <a:latin typeface="Constantia"/>
                <a:cs typeface="Constantia"/>
              </a:rPr>
              <a:t>ы</a:t>
            </a:r>
            <a:r>
              <a:rPr sz="2600" b="1" dirty="0">
                <a:latin typeface="Constantia"/>
                <a:cs typeface="Constantia"/>
              </a:rPr>
              <a:t>й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ин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ег</a:t>
            </a:r>
            <a:r>
              <a:rPr sz="2600" b="1" spc="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а</a:t>
            </a:r>
            <a:r>
              <a:rPr sz="2600" b="1" spc="-15" dirty="0">
                <a:latin typeface="Constantia"/>
                <a:cs typeface="Constantia"/>
              </a:rPr>
              <a:t>ц</a:t>
            </a:r>
            <a:r>
              <a:rPr sz="2600" b="1" dirty="0">
                <a:latin typeface="Constantia"/>
                <a:cs typeface="Constantia"/>
              </a:rPr>
              <a:t>ионн</a:t>
            </a:r>
            <a:r>
              <a:rPr sz="2600" b="1" spc="5" dirty="0">
                <a:latin typeface="Constantia"/>
                <a:cs typeface="Constantia"/>
              </a:rPr>
              <a:t>ы</a:t>
            </a:r>
            <a:r>
              <a:rPr sz="2600" b="1" dirty="0">
                <a:latin typeface="Constantia"/>
                <a:cs typeface="Constantia"/>
              </a:rPr>
              <a:t>й</a:t>
            </a:r>
            <a:r>
              <a:rPr sz="2600" b="1" spc="-14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уровень</a:t>
            </a:r>
            <a:r>
              <a:rPr sz="2600" b="1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60" dirty="0">
                <a:latin typeface="Constantia"/>
                <a:cs typeface="Constantia"/>
              </a:rPr>
              <a:t>S</a:t>
            </a:r>
            <a:r>
              <a:rPr sz="2600" spc="-30" dirty="0">
                <a:latin typeface="Constantia"/>
                <a:cs typeface="Constantia"/>
              </a:rPr>
              <a:t>y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-30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em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In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eg</a:t>
            </a:r>
            <a:r>
              <a:rPr sz="2600" spc="-5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ation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 про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5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яе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4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заим</a:t>
            </a:r>
            <a:r>
              <a:rPr sz="2600" spc="-85" dirty="0">
                <a:latin typeface="Constantia"/>
                <a:cs typeface="Constantia"/>
              </a:rPr>
              <a:t>о</a:t>
            </a:r>
            <a:r>
              <a:rPr sz="2600" spc="-3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ействие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меж</a:t>
            </a:r>
            <a:r>
              <a:rPr sz="2600" spc="-1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зн</a:t>
            </a:r>
            <a:r>
              <a:rPr sz="2600" spc="-10" dirty="0">
                <a:latin typeface="Constantia"/>
                <a:cs typeface="Constantia"/>
              </a:rPr>
              <a:t>ы</a:t>
            </a:r>
            <a:r>
              <a:rPr sz="2600" dirty="0">
                <a:latin typeface="Constantia"/>
                <a:cs typeface="Constantia"/>
              </a:rPr>
              <a:t>ми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сис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емами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</a:t>
            </a:r>
            <a:r>
              <a:rPr sz="2600" spc="-3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ле прове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емно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ирования.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/>
              <a:t>П</a:t>
            </a:r>
            <a:r>
              <a:rPr sz="4000" b="1" spc="-130" dirty="0"/>
              <a:t>о</a:t>
            </a:r>
            <a:r>
              <a:rPr sz="4000" b="1" spc="-5" dirty="0"/>
              <a:t>д</a:t>
            </a:r>
            <a:r>
              <a:rPr sz="4000" b="1" spc="-85" dirty="0"/>
              <a:t>х</a:t>
            </a:r>
            <a:r>
              <a:rPr sz="4000" b="1" spc="-125" dirty="0"/>
              <a:t>о</a:t>
            </a:r>
            <a:r>
              <a:rPr sz="4000" b="1" spc="-25" dirty="0"/>
              <a:t>ды</a:t>
            </a:r>
            <a:r>
              <a:rPr sz="4000" b="1" spc="15" dirty="0"/>
              <a:t> </a:t>
            </a:r>
            <a:r>
              <a:rPr sz="4000" b="1" spc="-20" dirty="0"/>
              <a:t>к</a:t>
            </a:r>
            <a:r>
              <a:rPr sz="4000" b="1" spc="-5" dirty="0"/>
              <a:t> </a:t>
            </a:r>
            <a:r>
              <a:rPr sz="4000" b="1" spc="-25" dirty="0"/>
              <a:t>и</a:t>
            </a:r>
            <a:r>
              <a:rPr sz="4000" b="1" spc="-40" dirty="0"/>
              <a:t>н</a:t>
            </a:r>
            <a:r>
              <a:rPr sz="4000" b="1" spc="-60" dirty="0"/>
              <a:t>т</a:t>
            </a:r>
            <a:r>
              <a:rPr sz="4000" b="1" spc="-25" dirty="0"/>
              <a:t>еграционно</a:t>
            </a:r>
            <a:r>
              <a:rPr sz="4000" b="1" spc="-50" dirty="0"/>
              <a:t>м</a:t>
            </a:r>
            <a:r>
              <a:rPr sz="4000" b="1" spc="-20" dirty="0"/>
              <a:t>у</a:t>
            </a:r>
            <a:r>
              <a:rPr sz="4000" b="1" spc="20" dirty="0"/>
              <a:t> </a:t>
            </a:r>
            <a:r>
              <a:rPr sz="4000" b="1" spc="-60" dirty="0"/>
              <a:t>т</a:t>
            </a:r>
            <a:r>
              <a:rPr sz="4000" b="1" spc="-20" dirty="0"/>
              <a:t>естиро</a:t>
            </a:r>
            <a:r>
              <a:rPr sz="4000" b="1" spc="-10" dirty="0"/>
              <a:t>в</a:t>
            </a:r>
            <a:r>
              <a:rPr sz="4000" b="1" spc="-25" dirty="0"/>
              <a:t>анию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475104" y="1524000"/>
            <a:ext cx="11189970" cy="4933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dirty="0">
                <a:latin typeface="Constantia"/>
                <a:cs typeface="Constantia"/>
              </a:rPr>
              <a:t>Сни</a:t>
            </a:r>
            <a:r>
              <a:rPr sz="1800" b="1" spc="-15" dirty="0">
                <a:latin typeface="Constantia"/>
                <a:cs typeface="Constantia"/>
              </a:rPr>
              <a:t>з</a:t>
            </a:r>
            <a:r>
              <a:rPr sz="1800" b="1" dirty="0">
                <a:latin typeface="Constantia"/>
                <a:cs typeface="Constantia"/>
              </a:rPr>
              <a:t>у</a:t>
            </a:r>
            <a:r>
              <a:rPr sz="1800" b="1" spc="-85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в</a:t>
            </a:r>
            <a:r>
              <a:rPr sz="1800" b="1" spc="-10" dirty="0">
                <a:latin typeface="Constantia"/>
                <a:cs typeface="Constantia"/>
              </a:rPr>
              <a:t>в</a:t>
            </a:r>
            <a:r>
              <a:rPr sz="1800" b="1" dirty="0">
                <a:latin typeface="Constantia"/>
                <a:cs typeface="Constantia"/>
              </a:rPr>
              <a:t>е</a:t>
            </a:r>
            <a:r>
              <a:rPr sz="1800" b="1" spc="-40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х</a:t>
            </a:r>
            <a:r>
              <a:rPr sz="1800" b="1" spc="-4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(</a:t>
            </a:r>
            <a:r>
              <a:rPr sz="1800" b="1" spc="-20" dirty="0">
                <a:latin typeface="Constantia"/>
                <a:cs typeface="Constantia"/>
              </a:rPr>
              <a:t>Bo</a:t>
            </a:r>
            <a:r>
              <a:rPr sz="1800" b="1" spc="-40" dirty="0">
                <a:latin typeface="Constantia"/>
                <a:cs typeface="Constantia"/>
              </a:rPr>
              <a:t>tt</a:t>
            </a:r>
            <a:r>
              <a:rPr sz="1800" b="1" spc="-15" dirty="0">
                <a:latin typeface="Constantia"/>
                <a:cs typeface="Constantia"/>
              </a:rPr>
              <a:t>om</a:t>
            </a:r>
            <a:r>
              <a:rPr sz="1800" b="1" spc="-35" dirty="0">
                <a:latin typeface="Constantia"/>
                <a:cs typeface="Constantia"/>
              </a:rPr>
              <a:t> </a:t>
            </a:r>
            <a:r>
              <a:rPr sz="1800" b="1" spc="-55" dirty="0">
                <a:latin typeface="Constantia"/>
                <a:cs typeface="Constantia"/>
              </a:rPr>
              <a:t>U</a:t>
            </a:r>
            <a:r>
              <a:rPr sz="1800" b="1" spc="-15" dirty="0">
                <a:latin typeface="Constantia"/>
                <a:cs typeface="Constantia"/>
              </a:rPr>
              <a:t>p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In</a:t>
            </a:r>
            <a:r>
              <a:rPr sz="1800" b="1" spc="-35" dirty="0">
                <a:latin typeface="Constantia"/>
                <a:cs typeface="Constantia"/>
              </a:rPr>
              <a:t>t</a:t>
            </a:r>
            <a:r>
              <a:rPr sz="1800" b="1" dirty="0">
                <a:latin typeface="Constantia"/>
                <a:cs typeface="Constantia"/>
              </a:rPr>
              <a:t>eg</a:t>
            </a:r>
            <a:r>
              <a:rPr sz="1800" b="1" spc="-40" dirty="0">
                <a:latin typeface="Constantia"/>
                <a:cs typeface="Constantia"/>
              </a:rPr>
              <a:t>r</a:t>
            </a:r>
            <a:r>
              <a:rPr sz="1800" b="1" spc="-10" dirty="0">
                <a:latin typeface="Constantia"/>
                <a:cs typeface="Constantia"/>
              </a:rPr>
              <a:t>a</a:t>
            </a:r>
            <a:r>
              <a:rPr sz="1800" b="1" spc="-25" dirty="0">
                <a:latin typeface="Constantia"/>
                <a:cs typeface="Constantia"/>
              </a:rPr>
              <a:t>t</a:t>
            </a:r>
            <a:r>
              <a:rPr sz="1800" b="1" spc="-10" dirty="0">
                <a:latin typeface="Constantia"/>
                <a:cs typeface="Constantia"/>
              </a:rPr>
              <a:t>ion)</a:t>
            </a:r>
            <a:endParaRPr sz="18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400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15" dirty="0">
                <a:latin typeface="Constantia"/>
                <a:cs typeface="Constantia"/>
              </a:rPr>
              <a:t>В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низ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3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15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овневые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м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12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ли,</a:t>
            </a:r>
            <a:r>
              <a:rPr sz="1600" spc="-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20" dirty="0">
                <a:latin typeface="Constantia"/>
                <a:cs typeface="Constantia"/>
              </a:rPr>
              <a:t>ц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5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15" dirty="0">
                <a:latin typeface="Constantia"/>
                <a:cs typeface="Constantia"/>
              </a:rPr>
              <a:t>ры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или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45" dirty="0">
                <a:latin typeface="Constantia"/>
                <a:cs typeface="Constantia"/>
              </a:rPr>
              <a:t>ф</a:t>
            </a:r>
            <a:r>
              <a:rPr sz="1600" spc="-10" dirty="0">
                <a:latin typeface="Constantia"/>
                <a:cs typeface="Constantia"/>
              </a:rPr>
              <a:t>ун</a:t>
            </a:r>
            <a:r>
              <a:rPr sz="1600" spc="-15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ции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5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обираю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воед</a:t>
            </a:r>
            <a:r>
              <a:rPr sz="1600" spc="-5" dirty="0">
                <a:latin typeface="Constantia"/>
                <a:cs typeface="Constantia"/>
              </a:rPr>
              <a:t>и</a:t>
            </a:r>
            <a:r>
              <a:rPr sz="1600" spc="-10" dirty="0">
                <a:latin typeface="Constantia"/>
                <a:cs typeface="Constantia"/>
              </a:rPr>
              <a:t>но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ем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45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ую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ся.</a:t>
            </a:r>
            <a:endParaRPr sz="16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384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50" dirty="0">
                <a:latin typeface="Constantia"/>
                <a:cs typeface="Constantia"/>
              </a:rPr>
              <a:t>П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3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ле</a:t>
            </a:r>
            <a:r>
              <a:rPr sz="1600" spc="-10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че</a:t>
            </a:r>
            <a:r>
              <a:rPr sz="1600" spc="-5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90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обирае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3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ле</a:t>
            </a:r>
            <a:r>
              <a:rPr sz="1600" spc="-5" dirty="0">
                <a:latin typeface="Constantia"/>
                <a:cs typeface="Constantia"/>
              </a:rPr>
              <a:t>д</a:t>
            </a:r>
            <a:r>
              <a:rPr sz="1600" spc="-15" dirty="0">
                <a:latin typeface="Constantia"/>
                <a:cs typeface="Constantia"/>
              </a:rPr>
              <a:t>ующий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15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овень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м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12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лей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для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ове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ения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ин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еграционно</a:t>
            </a:r>
            <a:r>
              <a:rPr sz="1600" spc="-5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ования.</a:t>
            </a:r>
            <a:endParaRPr sz="16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384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10" dirty="0">
                <a:latin typeface="Constantia"/>
                <a:cs typeface="Constantia"/>
              </a:rPr>
              <a:t>Данный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6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45" dirty="0">
                <a:latin typeface="Constantia"/>
                <a:cs typeface="Constantia"/>
              </a:rPr>
              <a:t>х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чи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ае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я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9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лезным,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2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ли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или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ак</a:t>
            </a:r>
            <a:r>
              <a:rPr sz="1600" spc="-2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ичес</a:t>
            </a:r>
            <a:r>
              <a:rPr sz="1600" spc="-2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м</a:t>
            </a:r>
            <a:r>
              <a:rPr sz="1600" spc="-6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130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ли,</a:t>
            </a:r>
            <a:r>
              <a:rPr sz="1600" spc="-20" dirty="0">
                <a:latin typeface="Constantia"/>
                <a:cs typeface="Constantia"/>
              </a:rPr>
              <a:t> р</a:t>
            </a:r>
            <a:r>
              <a:rPr sz="1600" spc="-10" dirty="0">
                <a:latin typeface="Constantia"/>
                <a:cs typeface="Constantia"/>
              </a:rPr>
              <a:t>азр</a:t>
            </a:r>
            <a:r>
              <a:rPr sz="1600" spc="-2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б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тываемо</a:t>
            </a:r>
            <a:r>
              <a:rPr sz="1600" spc="-5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10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овня,</a:t>
            </a:r>
            <a:r>
              <a:rPr sz="1600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овы.</a:t>
            </a:r>
            <a:endParaRPr sz="16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385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114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ак</a:t>
            </a:r>
            <a:r>
              <a:rPr sz="1600" spc="-60" dirty="0">
                <a:latin typeface="Constantia"/>
                <a:cs typeface="Constantia"/>
              </a:rPr>
              <a:t>ж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7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данный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40" dirty="0">
                <a:latin typeface="Constantia"/>
                <a:cs typeface="Constantia"/>
              </a:rPr>
              <a:t>х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помо</a:t>
            </a:r>
            <a:r>
              <a:rPr sz="1600" spc="-5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ает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ед</a:t>
            </a:r>
            <a:r>
              <a:rPr sz="1600" spc="-35" dirty="0">
                <a:latin typeface="Constantia"/>
                <a:cs typeface="Constantia"/>
              </a:rPr>
              <a:t>е</a:t>
            </a:r>
            <a:r>
              <a:rPr sz="1600" spc="-10" dirty="0">
                <a:latin typeface="Constantia"/>
                <a:cs typeface="Constantia"/>
              </a:rPr>
              <a:t>лить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по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ез</a:t>
            </a:r>
            <a:r>
              <a:rPr sz="1600" spc="-13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</a:t>
            </a:r>
            <a:r>
              <a:rPr sz="1600" spc="-85" dirty="0">
                <a:latin typeface="Constantia"/>
                <a:cs typeface="Constantia"/>
              </a:rPr>
              <a:t>ь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ам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15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овень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55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овнос</a:t>
            </a:r>
            <a:r>
              <a:rPr sz="1600" spc="-1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1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ил</a:t>
            </a:r>
            <a:r>
              <a:rPr sz="1600" spc="-45" dirty="0">
                <a:latin typeface="Constantia"/>
                <a:cs typeface="Constantia"/>
              </a:rPr>
              <a:t>о</a:t>
            </a:r>
            <a:r>
              <a:rPr sz="1600" spc="-55" dirty="0">
                <a:latin typeface="Constantia"/>
                <a:cs typeface="Constantia"/>
              </a:rPr>
              <a:t>ж</a:t>
            </a:r>
            <a:r>
              <a:rPr sz="1600" spc="-10" dirty="0">
                <a:latin typeface="Constantia"/>
                <a:cs typeface="Constantia"/>
              </a:rPr>
              <a:t>ения.</a:t>
            </a:r>
            <a:endParaRPr sz="1600" dirty="0">
              <a:latin typeface="Constantia"/>
              <a:cs typeface="Constantia"/>
            </a:endParaRPr>
          </a:p>
          <a:p>
            <a:pPr lvl="1">
              <a:lnSpc>
                <a:spcPts val="1400"/>
              </a:lnSpc>
              <a:spcBef>
                <a:spcPts val="3"/>
              </a:spcBef>
              <a:buFont typeface="Wingdings 2"/>
              <a:buChar char=""/>
            </a:pPr>
            <a:endParaRPr sz="1400" dirty="0"/>
          </a:p>
          <a:p>
            <a:pPr lvl="1">
              <a:lnSpc>
                <a:spcPts val="1600"/>
              </a:lnSpc>
              <a:buFont typeface="Wingdings 2"/>
              <a:buChar char=""/>
            </a:pPr>
            <a:endParaRPr sz="1600" dirty="0"/>
          </a:p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dirty="0">
                <a:latin typeface="Constantia"/>
                <a:cs typeface="Constantia"/>
              </a:rPr>
              <a:t>Св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b="1" spc="-4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ху</a:t>
            </a:r>
            <a:r>
              <a:rPr sz="1800" b="1" spc="-9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вн</a:t>
            </a:r>
            <a:r>
              <a:rPr sz="1800" b="1" spc="-10" dirty="0">
                <a:latin typeface="Constantia"/>
                <a:cs typeface="Constantia"/>
              </a:rPr>
              <a:t>и</a:t>
            </a:r>
            <a:r>
              <a:rPr sz="1800" b="1" dirty="0">
                <a:latin typeface="Constantia"/>
                <a:cs typeface="Constantia"/>
              </a:rPr>
              <a:t>з</a:t>
            </a:r>
            <a:r>
              <a:rPr sz="1800" b="1" spc="-3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(</a:t>
            </a:r>
            <a:r>
              <a:rPr sz="1800" b="1" spc="-160" dirty="0">
                <a:latin typeface="Constantia"/>
                <a:cs typeface="Constantia"/>
              </a:rPr>
              <a:t>T</a:t>
            </a:r>
            <a:r>
              <a:rPr sz="1800" b="1" spc="-15" dirty="0">
                <a:latin typeface="Constantia"/>
                <a:cs typeface="Constantia"/>
              </a:rPr>
              <a:t>op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-20" dirty="0">
                <a:latin typeface="Constantia"/>
                <a:cs typeface="Constantia"/>
              </a:rPr>
              <a:t>D</a:t>
            </a:r>
            <a:r>
              <a:rPr sz="1800" b="1" spc="-50" dirty="0">
                <a:latin typeface="Constantia"/>
                <a:cs typeface="Constantia"/>
              </a:rPr>
              <a:t>o</a:t>
            </a:r>
            <a:r>
              <a:rPr sz="1800" b="1" spc="-10" dirty="0">
                <a:latin typeface="Constantia"/>
                <a:cs typeface="Constantia"/>
              </a:rPr>
              <a:t>w</a:t>
            </a:r>
            <a:r>
              <a:rPr sz="1800" b="1" spc="-15" dirty="0">
                <a:latin typeface="Constantia"/>
                <a:cs typeface="Constantia"/>
              </a:rPr>
              <a:t>n</a:t>
            </a:r>
            <a:r>
              <a:rPr sz="1800" b="1" spc="-20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In</a:t>
            </a:r>
            <a:r>
              <a:rPr sz="1800" b="1" spc="-35" dirty="0">
                <a:latin typeface="Constantia"/>
                <a:cs typeface="Constantia"/>
              </a:rPr>
              <a:t>t</a:t>
            </a:r>
            <a:r>
              <a:rPr sz="1800" b="1" dirty="0">
                <a:latin typeface="Constantia"/>
                <a:cs typeface="Constantia"/>
              </a:rPr>
              <a:t>eg</a:t>
            </a:r>
            <a:r>
              <a:rPr sz="1800" b="1" spc="-40" dirty="0">
                <a:latin typeface="Constantia"/>
                <a:cs typeface="Constantia"/>
              </a:rPr>
              <a:t>r</a:t>
            </a:r>
            <a:r>
              <a:rPr sz="1800" b="1" spc="-10" dirty="0">
                <a:latin typeface="Constantia"/>
                <a:cs typeface="Constantia"/>
              </a:rPr>
              <a:t>a</a:t>
            </a:r>
            <a:r>
              <a:rPr sz="1800" b="1" spc="-25" dirty="0">
                <a:latin typeface="Constantia"/>
                <a:cs typeface="Constantia"/>
              </a:rPr>
              <a:t>t</a:t>
            </a:r>
            <a:r>
              <a:rPr sz="1800" b="1" spc="-10" dirty="0">
                <a:latin typeface="Constantia"/>
                <a:cs typeface="Constantia"/>
              </a:rPr>
              <a:t>ion)</a:t>
            </a:r>
            <a:endParaRPr sz="18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405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20" dirty="0">
                <a:latin typeface="Constantia"/>
                <a:cs typeface="Constantia"/>
              </a:rPr>
              <a:t>В</a:t>
            </a:r>
            <a:r>
              <a:rPr sz="1600" spc="-10" dirty="0">
                <a:latin typeface="Constantia"/>
                <a:cs typeface="Constantia"/>
              </a:rPr>
              <a:t>н</a:t>
            </a:r>
            <a:r>
              <a:rPr sz="1600" spc="-7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чале</a:t>
            </a:r>
            <a:r>
              <a:rPr sz="1600" spc="-100" dirty="0">
                <a:latin typeface="Constantia"/>
                <a:cs typeface="Constantia"/>
              </a:rPr>
              <a:t> 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</a:t>
            </a:r>
            <a:r>
              <a:rPr sz="1600" spc="-2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ую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я</a:t>
            </a:r>
            <a:r>
              <a:rPr sz="160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вы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55" dirty="0">
                <a:latin typeface="Constantia"/>
                <a:cs typeface="Constantia"/>
              </a:rPr>
              <a:t>к</a:t>
            </a:r>
            <a:r>
              <a:rPr sz="1600" spc="-3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овневые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м</a:t>
            </a:r>
            <a:r>
              <a:rPr sz="1600" spc="-6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130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ли,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по</a:t>
            </a:r>
            <a:r>
              <a:rPr sz="1600" spc="-20" dirty="0">
                <a:latin typeface="Constantia"/>
                <a:cs typeface="Constantia"/>
              </a:rPr>
              <a:t>с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епенно</a:t>
            </a:r>
            <a:r>
              <a:rPr sz="1600" spc="-85" dirty="0">
                <a:latin typeface="Constantia"/>
                <a:cs typeface="Constantia"/>
              </a:rPr>
              <a:t> 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дин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за</a:t>
            </a:r>
            <a:r>
              <a:rPr sz="1600" spc="-11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4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угим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оба</a:t>
            </a:r>
            <a:r>
              <a:rPr sz="1600" spc="-55" dirty="0">
                <a:latin typeface="Constantia"/>
                <a:cs typeface="Constantia"/>
              </a:rPr>
              <a:t>в</a:t>
            </a:r>
            <a:r>
              <a:rPr sz="1600" spc="-10" dirty="0">
                <a:latin typeface="Constantia"/>
                <a:cs typeface="Constantia"/>
              </a:rPr>
              <a:t>ляю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я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низ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3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овневые.</a:t>
            </a:r>
            <a:endParaRPr sz="1600" dirty="0">
              <a:latin typeface="Constantia"/>
              <a:cs typeface="Constantia"/>
            </a:endParaRPr>
          </a:p>
          <a:p>
            <a:pPr marL="652780" marR="212090" lvl="1" indent="-247015">
              <a:lnSpc>
                <a:spcPct val="100000"/>
              </a:lnSpc>
              <a:spcBef>
                <a:spcPts val="385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15" dirty="0">
                <a:latin typeface="Constantia"/>
                <a:cs typeface="Constantia"/>
              </a:rPr>
              <a:t>В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м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12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б</a:t>
            </a:r>
            <a:r>
              <a:rPr sz="1600" spc="-8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лее</a:t>
            </a:r>
            <a:r>
              <a:rPr sz="1600" spc="-7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низ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5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8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у</a:t>
            </a:r>
            <a:r>
              <a:rPr sz="1600" spc="-15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овня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сим</a:t>
            </a:r>
            <a:r>
              <a:rPr sz="1600" spc="-13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ли</a:t>
            </a:r>
            <a:r>
              <a:rPr sz="1600" spc="-4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ую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</a:t>
            </a:r>
            <a:r>
              <a:rPr sz="160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за</a:t>
            </a:r>
            <a:r>
              <a:rPr sz="1600" spc="-135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лушками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</a:t>
            </a:r>
            <a:r>
              <a:rPr sz="1600" spc="-8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аналогичной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45" dirty="0">
                <a:latin typeface="Constantia"/>
                <a:cs typeface="Constantia"/>
              </a:rPr>
              <a:t>ф</a:t>
            </a:r>
            <a:r>
              <a:rPr sz="1600" spc="-10" dirty="0">
                <a:latin typeface="Constantia"/>
                <a:cs typeface="Constantia"/>
              </a:rPr>
              <a:t>ун</a:t>
            </a:r>
            <a:r>
              <a:rPr sz="1600" spc="-15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циональность</a:t>
            </a:r>
            <a:r>
              <a:rPr sz="1600" spc="-55" dirty="0">
                <a:latin typeface="Constantia"/>
                <a:cs typeface="Constantia"/>
              </a:rPr>
              <a:t>ю</a:t>
            </a:r>
            <a:r>
              <a:rPr sz="1600" spc="-5" dirty="0">
                <a:latin typeface="Constantia"/>
                <a:cs typeface="Constantia"/>
              </a:rPr>
              <a:t>,</a:t>
            </a:r>
            <a:r>
              <a:rPr sz="1600" spc="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ем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по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мере</a:t>
            </a:r>
            <a:r>
              <a:rPr sz="1600" spc="-5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овнос</a:t>
            </a:r>
            <a:r>
              <a:rPr sz="1600" spc="-1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они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заменяю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еальными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ак</a:t>
            </a:r>
            <a:r>
              <a:rPr sz="1600" spc="-1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ивными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55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омпонен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ами.</a:t>
            </a:r>
            <a:endParaRPr sz="1600" dirty="0">
              <a:latin typeface="Constantia"/>
              <a:cs typeface="Constantia"/>
            </a:endParaRPr>
          </a:p>
          <a:p>
            <a:pPr lvl="1">
              <a:lnSpc>
                <a:spcPts val="1400"/>
              </a:lnSpc>
              <a:spcBef>
                <a:spcPts val="4"/>
              </a:spcBef>
              <a:buFont typeface="Wingdings 2"/>
              <a:buChar char=""/>
            </a:pPr>
            <a:endParaRPr sz="1400" dirty="0"/>
          </a:p>
          <a:p>
            <a:pPr lvl="1">
              <a:lnSpc>
                <a:spcPts val="1600"/>
              </a:lnSpc>
              <a:buFont typeface="Wingdings 2"/>
              <a:buChar char=""/>
            </a:pPr>
            <a:endParaRPr sz="1600" dirty="0"/>
          </a:p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dirty="0">
                <a:latin typeface="Constantia"/>
                <a:cs typeface="Constantia"/>
              </a:rPr>
              <a:t>Б</a:t>
            </a:r>
            <a:r>
              <a:rPr sz="1800" b="1" spc="-90" dirty="0">
                <a:latin typeface="Constantia"/>
                <a:cs typeface="Constantia"/>
              </a:rPr>
              <a:t>о</a:t>
            </a:r>
            <a:r>
              <a:rPr sz="1800" b="1" dirty="0">
                <a:latin typeface="Constantia"/>
                <a:cs typeface="Constantia"/>
              </a:rPr>
              <a:t>ль</a:t>
            </a:r>
            <a:r>
              <a:rPr sz="1800" b="1" spc="5" dirty="0">
                <a:latin typeface="Constantia"/>
                <a:cs typeface="Constantia"/>
              </a:rPr>
              <a:t>ш</a:t>
            </a:r>
            <a:r>
              <a:rPr sz="1800" b="1" dirty="0">
                <a:latin typeface="Constantia"/>
                <a:cs typeface="Constantia"/>
              </a:rPr>
              <a:t>ой</a:t>
            </a:r>
            <a:r>
              <a:rPr sz="1800" b="1" spc="-75" dirty="0">
                <a:latin typeface="Constantia"/>
                <a:cs typeface="Constantia"/>
              </a:rPr>
              <a:t> </a:t>
            </a:r>
            <a:r>
              <a:rPr sz="1800" b="1" spc="-30" dirty="0">
                <a:latin typeface="Constantia"/>
                <a:cs typeface="Constantia"/>
              </a:rPr>
              <a:t>в</a:t>
            </a:r>
            <a:r>
              <a:rPr sz="1800" b="1" dirty="0">
                <a:latin typeface="Constantia"/>
                <a:cs typeface="Constantia"/>
              </a:rPr>
              <a:t>зрыв ("</a:t>
            </a:r>
            <a:r>
              <a:rPr sz="1800" b="1" spc="-5" dirty="0">
                <a:latin typeface="Constantia"/>
                <a:cs typeface="Constantia"/>
              </a:rPr>
              <a:t>Bi</a:t>
            </a:r>
            <a:r>
              <a:rPr sz="1800" b="1" dirty="0">
                <a:latin typeface="Constantia"/>
                <a:cs typeface="Constantia"/>
              </a:rPr>
              <a:t>g</a:t>
            </a:r>
            <a:r>
              <a:rPr sz="1800" b="1" spc="-10" dirty="0">
                <a:latin typeface="Constantia"/>
                <a:cs typeface="Constantia"/>
              </a:rPr>
              <a:t> </a:t>
            </a:r>
            <a:r>
              <a:rPr sz="1800" b="1" spc="-5" dirty="0">
                <a:latin typeface="Constantia"/>
                <a:cs typeface="Constantia"/>
              </a:rPr>
              <a:t>B</a:t>
            </a:r>
            <a:r>
              <a:rPr sz="1800" b="1" spc="-10" dirty="0">
                <a:latin typeface="Constantia"/>
                <a:cs typeface="Constantia"/>
              </a:rPr>
              <a:t>a</a:t>
            </a:r>
            <a:r>
              <a:rPr sz="1800" b="1" dirty="0">
                <a:latin typeface="Constantia"/>
                <a:cs typeface="Constantia"/>
              </a:rPr>
              <a:t>n</a:t>
            </a:r>
            <a:r>
              <a:rPr sz="1800" b="1" spc="-5" dirty="0">
                <a:latin typeface="Constantia"/>
                <a:cs typeface="Constantia"/>
              </a:rPr>
              <a:t>g</a:t>
            </a:r>
            <a:r>
              <a:rPr sz="1800" b="1" dirty="0">
                <a:latin typeface="Constantia"/>
                <a:cs typeface="Constantia"/>
              </a:rPr>
              <a:t>"</a:t>
            </a:r>
            <a:r>
              <a:rPr sz="1800" b="1" spc="-1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In</a:t>
            </a:r>
            <a:r>
              <a:rPr sz="1800" b="1" spc="-30" dirty="0">
                <a:latin typeface="Constantia"/>
                <a:cs typeface="Constantia"/>
              </a:rPr>
              <a:t>t</a:t>
            </a:r>
            <a:r>
              <a:rPr sz="1800" b="1" dirty="0">
                <a:latin typeface="Constantia"/>
                <a:cs typeface="Constantia"/>
              </a:rPr>
              <a:t>eg</a:t>
            </a:r>
            <a:r>
              <a:rPr sz="1800" b="1" spc="-40" dirty="0">
                <a:latin typeface="Constantia"/>
                <a:cs typeface="Constantia"/>
              </a:rPr>
              <a:t>r</a:t>
            </a:r>
            <a:r>
              <a:rPr sz="1800" b="1" spc="-5" dirty="0">
                <a:latin typeface="Constantia"/>
                <a:cs typeface="Constantia"/>
              </a:rPr>
              <a:t>a</a:t>
            </a:r>
            <a:r>
              <a:rPr sz="1800" b="1" spc="-10" dirty="0">
                <a:latin typeface="Constantia"/>
                <a:cs typeface="Constantia"/>
              </a:rPr>
              <a:t>t</a:t>
            </a:r>
            <a:r>
              <a:rPr sz="1800" b="1" dirty="0">
                <a:latin typeface="Constantia"/>
                <a:cs typeface="Constantia"/>
              </a:rPr>
              <a:t>ion)</a:t>
            </a:r>
            <a:endParaRPr sz="1800" dirty="0">
              <a:latin typeface="Constantia"/>
              <a:cs typeface="Constantia"/>
            </a:endParaRPr>
          </a:p>
          <a:p>
            <a:pPr marL="652780" marR="6350" lvl="1" indent="-247015">
              <a:lnSpc>
                <a:spcPct val="100000"/>
              </a:lnSpc>
              <a:spcBef>
                <a:spcPts val="405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15" dirty="0">
                <a:latin typeface="Constantia"/>
                <a:cs typeface="Constantia"/>
              </a:rPr>
              <a:t>В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или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ак</a:t>
            </a:r>
            <a:r>
              <a:rPr sz="1600" spc="-1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ич</a:t>
            </a:r>
            <a:r>
              <a:rPr sz="1600" spc="-5" dirty="0">
                <a:latin typeface="Constantia"/>
                <a:cs typeface="Constantia"/>
              </a:rPr>
              <a:t>е</a:t>
            </a:r>
            <a:r>
              <a:rPr sz="1600" spc="-10" dirty="0">
                <a:latin typeface="Constantia"/>
                <a:cs typeface="Constantia"/>
              </a:rPr>
              <a:t>с</a:t>
            </a:r>
            <a:r>
              <a:rPr sz="1600" spc="-2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аз</a:t>
            </a:r>
            <a:r>
              <a:rPr sz="1600" spc="-20" dirty="0">
                <a:latin typeface="Constantia"/>
                <a:cs typeface="Constantia"/>
              </a:rPr>
              <a:t>ра</a:t>
            </a:r>
            <a:r>
              <a:rPr sz="1600" spc="-10" dirty="0">
                <a:latin typeface="Constantia"/>
                <a:cs typeface="Constantia"/>
              </a:rPr>
              <a:t>бо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анные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5" dirty="0">
                <a:latin typeface="Constantia"/>
                <a:cs typeface="Constantia"/>
              </a:rPr>
              <a:t>м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12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ли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обираю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вмес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ви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7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за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онченной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сис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емы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или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ее</a:t>
            </a:r>
            <a:r>
              <a:rPr sz="1600" spc="-8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ос</a:t>
            </a:r>
            <a:r>
              <a:rPr sz="1600" spc="-15" dirty="0">
                <a:latin typeface="Constantia"/>
                <a:cs typeface="Constantia"/>
              </a:rPr>
              <a:t>н</a:t>
            </a:r>
            <a:r>
              <a:rPr sz="1600" spc="-10" dirty="0">
                <a:latin typeface="Constantia"/>
                <a:cs typeface="Constantia"/>
              </a:rPr>
              <a:t>овной части,</a:t>
            </a:r>
            <a:r>
              <a:rPr sz="1600" spc="-2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ем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</a:t>
            </a:r>
            <a:r>
              <a:rPr sz="1600" spc="-5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5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ин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еграционное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ование.</a:t>
            </a:r>
            <a:endParaRPr sz="1600" dirty="0">
              <a:latin typeface="Constantia"/>
              <a:cs typeface="Constantia"/>
            </a:endParaRPr>
          </a:p>
          <a:p>
            <a:pPr marL="652780" marR="147955" lvl="1" indent="-247015">
              <a:lnSpc>
                <a:spcPct val="100000"/>
              </a:lnSpc>
              <a:spcBef>
                <a:spcPts val="384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1600" spc="-114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ой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40" dirty="0">
                <a:latin typeface="Constantia"/>
                <a:cs typeface="Constantia"/>
              </a:rPr>
              <a:t>х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3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чень</a:t>
            </a:r>
            <a:r>
              <a:rPr sz="1600" spc="-80" dirty="0">
                <a:latin typeface="Constantia"/>
                <a:cs typeface="Constantia"/>
              </a:rPr>
              <a:t> </a:t>
            </a:r>
            <a:r>
              <a:rPr sz="1600" spc="-45" dirty="0">
                <a:latin typeface="Constantia"/>
                <a:cs typeface="Constantia"/>
              </a:rPr>
              <a:t>х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15" dirty="0">
                <a:latin typeface="Constantia"/>
                <a:cs typeface="Constantia"/>
              </a:rPr>
              <a:t>рош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для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60" dirty="0">
                <a:latin typeface="Constantia"/>
                <a:cs typeface="Constantia"/>
              </a:rPr>
              <a:t>о</a:t>
            </a:r>
            <a:r>
              <a:rPr sz="1600" spc="-20" dirty="0">
                <a:latin typeface="Constantia"/>
                <a:cs typeface="Constantia"/>
              </a:rPr>
              <a:t>хр</a:t>
            </a:r>
            <a:r>
              <a:rPr sz="1600" spc="-10" dirty="0">
                <a:latin typeface="Constantia"/>
                <a:cs typeface="Constantia"/>
              </a:rPr>
              <a:t>анения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емени.</a:t>
            </a:r>
            <a:r>
              <a:rPr sz="1600" spc="5" dirty="0">
                <a:latin typeface="Constantia"/>
                <a:cs typeface="Constantia"/>
              </a:rPr>
              <a:t> </a:t>
            </a:r>
            <a:r>
              <a:rPr sz="1600" spc="-55" dirty="0">
                <a:latin typeface="Constantia"/>
                <a:cs typeface="Constantia"/>
              </a:rPr>
              <a:t>О</a:t>
            </a:r>
            <a:r>
              <a:rPr sz="1600" spc="-10" dirty="0">
                <a:latin typeface="Constantia"/>
                <a:cs typeface="Constantia"/>
              </a:rPr>
              <a:t>дна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8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25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ли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ейсы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их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ез</a:t>
            </a:r>
            <a:r>
              <a:rPr sz="1600" spc="-135" dirty="0">
                <a:latin typeface="Constantia"/>
                <a:cs typeface="Constantia"/>
              </a:rPr>
              <a:t>у</a:t>
            </a:r>
            <a:r>
              <a:rPr sz="1600" spc="-10" dirty="0">
                <a:latin typeface="Constantia"/>
                <a:cs typeface="Constantia"/>
              </a:rPr>
              <a:t>л</a:t>
            </a:r>
            <a:r>
              <a:rPr sz="1600" spc="-85" dirty="0">
                <a:latin typeface="Constantia"/>
                <a:cs typeface="Constantia"/>
              </a:rPr>
              <a:t>ь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45" dirty="0">
                <a:latin typeface="Constantia"/>
                <a:cs typeface="Constantia"/>
              </a:rPr>
              <a:t>а</a:t>
            </a:r>
            <a:r>
              <a:rPr sz="1600" spc="-10" dirty="0">
                <a:latin typeface="Constantia"/>
                <a:cs typeface="Constantia"/>
              </a:rPr>
              <a:t>ты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записаны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не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ве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н</a:t>
            </a:r>
            <a:r>
              <a:rPr sz="1600" spc="-50" dirty="0">
                <a:latin typeface="Constantia"/>
                <a:cs typeface="Constantia"/>
              </a:rPr>
              <a:t>о</a:t>
            </a:r>
            <a:r>
              <a:rPr sz="1600" spc="-5" dirty="0">
                <a:latin typeface="Constantia"/>
                <a:cs typeface="Constantia"/>
              </a:rPr>
              <a:t>, 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сам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20" dirty="0">
                <a:latin typeface="Constantia"/>
                <a:cs typeface="Constantia"/>
              </a:rPr>
              <a:t>ц</a:t>
            </a:r>
            <a:r>
              <a:rPr sz="1600" spc="-10" dirty="0">
                <a:latin typeface="Constantia"/>
                <a:cs typeface="Constantia"/>
              </a:rPr>
              <a:t>е</a:t>
            </a:r>
            <a:r>
              <a:rPr sz="1600" spc="-5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с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ин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еграции</a:t>
            </a:r>
            <a:r>
              <a:rPr sz="1600" spc="-3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сильно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3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л</a:t>
            </a:r>
            <a:r>
              <a:rPr sz="1600" spc="-50" dirty="0">
                <a:latin typeface="Constantia"/>
                <a:cs typeface="Constantia"/>
              </a:rPr>
              <a:t>о</a:t>
            </a:r>
            <a:r>
              <a:rPr sz="1600" spc="-15" dirty="0">
                <a:latin typeface="Constantia"/>
                <a:cs typeface="Constantia"/>
              </a:rPr>
              <a:t>ж</a:t>
            </a:r>
            <a:r>
              <a:rPr sz="1600" spc="-20" dirty="0">
                <a:latin typeface="Constantia"/>
                <a:cs typeface="Constantia"/>
              </a:rPr>
              <a:t>н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3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ся,</a:t>
            </a:r>
            <a:r>
              <a:rPr sz="1600" spc="-4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ч</a:t>
            </a:r>
            <a:r>
              <a:rPr sz="1600" spc="-4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6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с</a:t>
            </a:r>
            <a:r>
              <a:rPr sz="1600" spc="-4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анет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п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егра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ой</a:t>
            </a:r>
            <a:r>
              <a:rPr sz="1600" spc="-5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для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50" dirty="0">
                <a:latin typeface="Constantia"/>
                <a:cs typeface="Constantia"/>
              </a:rPr>
              <a:t>к</a:t>
            </a:r>
            <a:r>
              <a:rPr sz="1600" spc="-10" dirty="0">
                <a:latin typeface="Constantia"/>
                <a:cs typeface="Constantia"/>
              </a:rPr>
              <a:t>оманды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ести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</a:t>
            </a:r>
            <a:r>
              <a:rPr sz="1600" spc="-25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пр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5" dirty="0">
                <a:latin typeface="Constantia"/>
                <a:cs typeface="Constantia"/>
              </a:rPr>
              <a:t> </a:t>
            </a:r>
            <a:r>
              <a:rPr sz="1600" spc="-20" dirty="0">
                <a:latin typeface="Constantia"/>
                <a:cs typeface="Constantia"/>
              </a:rPr>
              <a:t>д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2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ти</a:t>
            </a:r>
            <a:r>
              <a:rPr sz="1600" spc="-60" dirty="0">
                <a:latin typeface="Constantia"/>
                <a:cs typeface="Constantia"/>
              </a:rPr>
              <a:t>ж</a:t>
            </a:r>
            <a:r>
              <a:rPr sz="1600" spc="-10" dirty="0">
                <a:latin typeface="Constantia"/>
                <a:cs typeface="Constantia"/>
              </a:rPr>
              <a:t>ении</a:t>
            </a:r>
            <a:r>
              <a:rPr sz="1600" spc="-40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20" dirty="0">
                <a:latin typeface="Constantia"/>
                <a:cs typeface="Constantia"/>
              </a:rPr>
              <a:t>с</a:t>
            </a:r>
            <a:r>
              <a:rPr sz="1600" spc="-10" dirty="0">
                <a:latin typeface="Constantia"/>
                <a:cs typeface="Constantia"/>
              </a:rPr>
              <a:t>нов</a:t>
            </a:r>
            <a:r>
              <a:rPr sz="1600" spc="-20" dirty="0">
                <a:latin typeface="Constantia"/>
                <a:cs typeface="Constantia"/>
              </a:rPr>
              <a:t>н</a:t>
            </a:r>
            <a:r>
              <a:rPr sz="1600" spc="-10" dirty="0">
                <a:latin typeface="Constantia"/>
                <a:cs typeface="Constantia"/>
              </a:rPr>
              <a:t>ой</a:t>
            </a:r>
            <a:r>
              <a:rPr sz="1600" spc="-30" dirty="0">
                <a:latin typeface="Constantia"/>
                <a:cs typeface="Constantia"/>
              </a:rPr>
              <a:t> </a:t>
            </a:r>
            <a:r>
              <a:rPr sz="1600" spc="-25" dirty="0">
                <a:latin typeface="Constantia"/>
                <a:cs typeface="Constantia"/>
              </a:rPr>
              <a:t>ц</a:t>
            </a:r>
            <a:r>
              <a:rPr sz="1600" spc="-35" dirty="0">
                <a:latin typeface="Constantia"/>
                <a:cs typeface="Constantia"/>
              </a:rPr>
              <a:t>е</a:t>
            </a:r>
            <a:r>
              <a:rPr sz="1600" spc="-10" dirty="0">
                <a:latin typeface="Constantia"/>
                <a:cs typeface="Constantia"/>
              </a:rPr>
              <a:t>ли</a:t>
            </a:r>
            <a:r>
              <a:rPr sz="1600" spc="-55" dirty="0">
                <a:latin typeface="Constantia"/>
                <a:cs typeface="Constantia"/>
              </a:rPr>
              <a:t> </a:t>
            </a:r>
            <a:r>
              <a:rPr sz="1600" spc="-10" dirty="0">
                <a:latin typeface="Constantia"/>
                <a:cs typeface="Constantia"/>
              </a:rPr>
              <a:t>ин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ег</a:t>
            </a:r>
            <a:r>
              <a:rPr sz="1600" spc="-20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ационно</a:t>
            </a:r>
            <a:r>
              <a:rPr sz="1600" spc="-55" dirty="0">
                <a:latin typeface="Constantia"/>
                <a:cs typeface="Constantia"/>
              </a:rPr>
              <a:t>г</a:t>
            </a:r>
            <a:r>
              <a:rPr sz="1600" spc="-10" dirty="0">
                <a:latin typeface="Constantia"/>
                <a:cs typeface="Constantia"/>
              </a:rPr>
              <a:t>о</a:t>
            </a:r>
            <a:r>
              <a:rPr sz="1600" spc="-60" dirty="0">
                <a:latin typeface="Constantia"/>
                <a:cs typeface="Constantia"/>
              </a:rPr>
              <a:t> </a:t>
            </a:r>
            <a:r>
              <a:rPr sz="1600" spc="-3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ес</a:t>
            </a:r>
            <a:r>
              <a:rPr sz="1600" spc="-20" dirty="0">
                <a:latin typeface="Constantia"/>
                <a:cs typeface="Constantia"/>
              </a:rPr>
              <a:t>т</a:t>
            </a:r>
            <a:r>
              <a:rPr sz="1600" spc="-10" dirty="0">
                <a:latin typeface="Constantia"/>
                <a:cs typeface="Constantia"/>
              </a:rPr>
              <a:t>и</a:t>
            </a:r>
            <a:r>
              <a:rPr sz="1600" spc="-15" dirty="0">
                <a:latin typeface="Constantia"/>
                <a:cs typeface="Constantia"/>
              </a:rPr>
              <a:t>р</a:t>
            </a:r>
            <a:r>
              <a:rPr sz="1600" spc="-10" dirty="0">
                <a:latin typeface="Constantia"/>
                <a:cs typeface="Constantia"/>
              </a:rPr>
              <a:t>ования.</a:t>
            </a:r>
            <a:endParaRPr sz="1600" dirty="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31" y="1002683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87103"/>
            <a:ext cx="12140172" cy="6771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4400" b="1" dirty="0">
                <a:cs typeface="Calibri"/>
              </a:rPr>
              <a:t>Сис</a:t>
            </a:r>
            <a:r>
              <a:rPr lang="ru-RU" sz="4400" b="1" spc="-35" dirty="0">
                <a:cs typeface="Calibri"/>
              </a:rPr>
              <a:t>т</a:t>
            </a:r>
            <a:r>
              <a:rPr lang="ru-RU" sz="4400" b="1" spc="-25" dirty="0">
                <a:cs typeface="Calibri"/>
              </a:rPr>
              <a:t>е</a:t>
            </a:r>
            <a:r>
              <a:rPr lang="ru-RU" sz="4400" b="1" dirty="0">
                <a:cs typeface="Calibri"/>
              </a:rPr>
              <a:t>мное</a:t>
            </a:r>
            <a:r>
              <a:rPr lang="ru-RU" sz="4400" b="1" spc="-45" dirty="0">
                <a:cs typeface="Calibri"/>
              </a:rPr>
              <a:t> </a:t>
            </a:r>
            <a:r>
              <a:rPr lang="ru-RU" sz="4400" b="1" spc="-40" dirty="0">
                <a:cs typeface="Calibri"/>
              </a:rPr>
              <a:t>т</a:t>
            </a:r>
            <a:r>
              <a:rPr lang="ru-RU" sz="4400" b="1" dirty="0">
                <a:cs typeface="Calibri"/>
              </a:rPr>
              <a:t>естиро</a:t>
            </a:r>
            <a:r>
              <a:rPr lang="ru-RU" sz="4400" b="1" spc="10" dirty="0">
                <a:cs typeface="Calibri"/>
              </a:rPr>
              <a:t>в</a:t>
            </a:r>
            <a:r>
              <a:rPr lang="ru-RU" sz="4400" b="1" dirty="0">
                <a:cs typeface="Calibri"/>
              </a:rPr>
              <a:t>а</a:t>
            </a:r>
            <a:r>
              <a:rPr lang="ru-RU" sz="4400" b="1" spc="-15" dirty="0">
                <a:cs typeface="Calibri"/>
              </a:rPr>
              <a:t>н</a:t>
            </a:r>
            <a:r>
              <a:rPr lang="ru-RU" sz="4400" b="1" dirty="0">
                <a:cs typeface="Calibri"/>
              </a:rPr>
              <a:t>ие</a:t>
            </a:r>
            <a:r>
              <a:rPr lang="ru-RU" sz="4400" b="1" spc="-45" dirty="0">
                <a:cs typeface="Calibri"/>
              </a:rPr>
              <a:t> </a:t>
            </a:r>
            <a:r>
              <a:rPr lang="ru-RU" sz="4400" b="1" spc="15" dirty="0">
                <a:cs typeface="Calibri"/>
              </a:rPr>
              <a:t>(</a:t>
            </a:r>
            <a:r>
              <a:rPr lang="en-US" sz="4400" b="1" spc="-70" dirty="0">
                <a:cs typeface="Calibri"/>
              </a:rPr>
              <a:t>S</a:t>
            </a:r>
            <a:r>
              <a:rPr lang="en-US" sz="4400" b="1" spc="-60" dirty="0">
                <a:cs typeface="Calibri"/>
              </a:rPr>
              <a:t>y</a:t>
            </a:r>
            <a:r>
              <a:rPr lang="en-US" sz="4400" b="1" spc="-50" dirty="0">
                <a:cs typeface="Calibri"/>
              </a:rPr>
              <a:t>s</a:t>
            </a:r>
            <a:r>
              <a:rPr lang="en-US" sz="4400" b="1" spc="-60" dirty="0">
                <a:cs typeface="Calibri"/>
              </a:rPr>
              <a:t>t</a:t>
            </a:r>
            <a:r>
              <a:rPr lang="en-US" sz="4400" b="1" spc="-30" dirty="0">
                <a:cs typeface="Calibri"/>
              </a:rPr>
              <a:t>em</a:t>
            </a:r>
            <a:r>
              <a:rPr lang="en-US" sz="4400" b="1" spc="-5" dirty="0">
                <a:cs typeface="Calibri"/>
              </a:rPr>
              <a:t> </a:t>
            </a:r>
            <a:r>
              <a:rPr lang="en-US" sz="4400" b="1" spc="-395" dirty="0">
                <a:cs typeface="Calibri"/>
              </a:rPr>
              <a:t>T</a:t>
            </a:r>
            <a:r>
              <a:rPr lang="en-US" sz="4400" b="1" spc="-25" dirty="0">
                <a:cs typeface="Calibri"/>
              </a:rPr>
              <a:t>e</a:t>
            </a:r>
            <a:r>
              <a:rPr lang="en-US" sz="4400" b="1" spc="-65" dirty="0">
                <a:cs typeface="Calibri"/>
              </a:rPr>
              <a:t>s</a:t>
            </a:r>
            <a:r>
              <a:rPr lang="en-US" sz="4400" b="1" dirty="0">
                <a:cs typeface="Calibri"/>
              </a:rPr>
              <a:t>tin</a:t>
            </a:r>
            <a:r>
              <a:rPr lang="en-US" sz="4400" b="1" spc="10" dirty="0">
                <a:cs typeface="Calibri"/>
              </a:rPr>
              <a:t>g</a:t>
            </a:r>
            <a:r>
              <a:rPr lang="en-US" sz="4400" b="1" dirty="0">
                <a:cs typeface="Calibri"/>
              </a:rPr>
              <a:t>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3400" y="1128404"/>
            <a:ext cx="10377170" cy="19943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 marR="6350">
              <a:lnSpc>
                <a:spcPct val="90000"/>
              </a:lnSpc>
              <a:spcBef>
                <a:spcPts val="1065"/>
              </a:spcBef>
            </a:pPr>
            <a:r>
              <a:rPr sz="2400" spc="-40" dirty="0" err="1" smtClean="0">
                <a:latin typeface="Constantia"/>
                <a:cs typeface="Constantia"/>
              </a:rPr>
              <a:t>П</a:t>
            </a:r>
            <a:r>
              <a:rPr sz="2400" dirty="0" err="1" smtClean="0">
                <a:latin typeface="Constantia"/>
                <a:cs typeface="Constantia"/>
              </a:rPr>
              <a:t>редназн</a:t>
            </a:r>
            <a:r>
              <a:rPr sz="2400" spc="-100" dirty="0" err="1" smtClean="0">
                <a:latin typeface="Constantia"/>
                <a:cs typeface="Constantia"/>
              </a:rPr>
              <a:t>а</a:t>
            </a:r>
            <a:r>
              <a:rPr sz="2400" dirty="0" err="1" smtClean="0">
                <a:latin typeface="Constantia"/>
                <a:cs typeface="Constantia"/>
              </a:rPr>
              <a:t>чено</a:t>
            </a:r>
            <a:r>
              <a:rPr sz="2400" spc="-175" dirty="0" smtClean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проверки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как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spc="-40" dirty="0">
                <a:latin typeface="Constantia"/>
                <a:cs typeface="Constantia"/>
              </a:rPr>
              <a:t>ф</a:t>
            </a:r>
            <a:r>
              <a:rPr sz="2400" b="1" dirty="0">
                <a:latin typeface="Constantia"/>
                <a:cs typeface="Constantia"/>
              </a:rPr>
              <a:t>унк</a:t>
            </a:r>
            <a:r>
              <a:rPr sz="2400" b="1" spc="5" dirty="0">
                <a:latin typeface="Constantia"/>
                <a:cs typeface="Constantia"/>
              </a:rPr>
              <a:t>ц</a:t>
            </a:r>
            <a:r>
              <a:rPr sz="2400" b="1" dirty="0">
                <a:latin typeface="Constantia"/>
                <a:cs typeface="Constantia"/>
              </a:rPr>
              <a:t>иональны</a:t>
            </a:r>
            <a:r>
              <a:rPr sz="2400" b="1" spc="5" dirty="0">
                <a:latin typeface="Constantia"/>
                <a:cs typeface="Constantia"/>
              </a:rPr>
              <a:t>х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ак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не </a:t>
            </a:r>
            <a:r>
              <a:rPr sz="2400" b="1" spc="-40" dirty="0">
                <a:latin typeface="Constantia"/>
                <a:cs typeface="Constantia"/>
              </a:rPr>
              <a:t>ф</a:t>
            </a:r>
            <a:r>
              <a:rPr sz="2400" b="1" dirty="0">
                <a:latin typeface="Constantia"/>
                <a:cs typeface="Constantia"/>
              </a:rPr>
              <a:t>унк</a:t>
            </a:r>
            <a:r>
              <a:rPr sz="2400" b="1" spc="5" dirty="0">
                <a:latin typeface="Constantia"/>
                <a:cs typeface="Constantia"/>
              </a:rPr>
              <a:t>ц</a:t>
            </a:r>
            <a:r>
              <a:rPr sz="2400" b="1" dirty="0">
                <a:latin typeface="Constantia"/>
                <a:cs typeface="Constantia"/>
              </a:rPr>
              <a:t>иональных</a:t>
            </a:r>
            <a:r>
              <a:rPr sz="2400" b="1" spc="-15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тре</a:t>
            </a:r>
            <a:r>
              <a:rPr sz="2400" b="1" spc="5" dirty="0">
                <a:latin typeface="Constantia"/>
                <a:cs typeface="Constantia"/>
              </a:rPr>
              <a:t>б</a:t>
            </a:r>
            <a:r>
              <a:rPr sz="2400" b="1" dirty="0">
                <a:latin typeface="Constantia"/>
                <a:cs typeface="Constantia"/>
              </a:rPr>
              <a:t>ований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сис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еме</a:t>
            </a:r>
            <a:r>
              <a:rPr sz="2400" b="1" spc="-12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</a:t>
            </a:r>
            <a:r>
              <a:rPr sz="2400" b="1" spc="-25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ц</a:t>
            </a:r>
            <a:r>
              <a:rPr sz="2400" b="1" spc="-35" dirty="0">
                <a:latin typeface="Constantia"/>
                <a:cs typeface="Constantia"/>
              </a:rPr>
              <a:t>е</a:t>
            </a:r>
            <a:r>
              <a:rPr sz="2400" b="1" dirty="0">
                <a:latin typeface="Constantia"/>
                <a:cs typeface="Constantia"/>
              </a:rPr>
              <a:t>ло</a:t>
            </a:r>
            <a:r>
              <a:rPr sz="2400" b="1" spc="2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.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ни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иза</a:t>
            </a:r>
            <a:r>
              <a:rPr sz="2400" spc="-1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ии ри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ов,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15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язанных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обеннос</a:t>
            </a:r>
            <a:r>
              <a:rPr sz="2400" spc="-6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ями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пове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ения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емы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ой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й сре</a:t>
            </a:r>
            <a:r>
              <a:rPr sz="2400" spc="-3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е,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во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вре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естир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ван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ре</a:t>
            </a:r>
            <a:r>
              <a:rPr sz="2400" b="1" spc="-60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оме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dirty="0">
                <a:latin typeface="Constantia"/>
                <a:cs typeface="Constantia"/>
              </a:rPr>
              <a:t>д</a:t>
            </a:r>
            <a:r>
              <a:rPr sz="2400" b="1" spc="-75" dirty="0">
                <a:latin typeface="Constantia"/>
                <a:cs typeface="Constantia"/>
              </a:rPr>
              <a:t>у</a:t>
            </a:r>
            <a:r>
              <a:rPr sz="2400" b="1" spc="-10" dirty="0">
                <a:latin typeface="Constantia"/>
                <a:cs typeface="Constantia"/>
              </a:rPr>
              <a:t>е</a:t>
            </a:r>
            <a:r>
              <a:rPr sz="2400" b="1" spc="-3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ся</a:t>
            </a:r>
            <a:r>
              <a:rPr sz="2400" b="1" spc="-11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ис</a:t>
            </a:r>
            <a:r>
              <a:rPr sz="2400" b="1" spc="-10" dirty="0">
                <a:latin typeface="Constantia"/>
                <a:cs typeface="Constantia"/>
              </a:rPr>
              <a:t>п</a:t>
            </a:r>
            <a:r>
              <a:rPr sz="2400" b="1" spc="-110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л</a:t>
            </a:r>
            <a:r>
              <a:rPr sz="2400" b="1" spc="-40" dirty="0">
                <a:latin typeface="Constantia"/>
                <a:cs typeface="Constantia"/>
              </a:rPr>
              <a:t>ь</a:t>
            </a:r>
            <a:r>
              <a:rPr sz="2400" b="1" spc="-15" dirty="0">
                <a:latin typeface="Constantia"/>
                <a:cs typeface="Constantia"/>
              </a:rPr>
              <a:t>з</a:t>
            </a:r>
            <a:r>
              <a:rPr sz="2400" b="1" dirty="0">
                <a:latin typeface="Constantia"/>
                <a:cs typeface="Constantia"/>
              </a:rPr>
              <a:t>ов</a:t>
            </a:r>
            <a:r>
              <a:rPr sz="2400" b="1" spc="-6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ть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ок</a:t>
            </a:r>
            <a:r>
              <a:rPr sz="2400" b="1" spc="-40" dirty="0">
                <a:latin typeface="Constantia"/>
                <a:cs typeface="Constantia"/>
              </a:rPr>
              <a:t>р</a:t>
            </a:r>
            <a:r>
              <a:rPr sz="2400" b="1" spc="10" dirty="0">
                <a:latin typeface="Constantia"/>
                <a:cs typeface="Constantia"/>
              </a:rPr>
              <a:t>у</a:t>
            </a:r>
            <a:r>
              <a:rPr sz="2400" b="1" spc="-55" dirty="0">
                <a:latin typeface="Constantia"/>
                <a:cs typeface="Constantia"/>
              </a:rPr>
              <a:t>ж</a:t>
            </a:r>
            <a:r>
              <a:rPr sz="2400" b="1" dirty="0">
                <a:latin typeface="Constantia"/>
                <a:cs typeface="Constantia"/>
              </a:rPr>
              <a:t>ение ма</a:t>
            </a:r>
            <a:r>
              <a:rPr sz="2400" b="1" spc="-60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симально</a:t>
            </a:r>
            <a:r>
              <a:rPr sz="2400" b="1" spc="-10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пр</a:t>
            </a:r>
            <a:r>
              <a:rPr sz="2400" b="1" spc="-10" dirty="0">
                <a:latin typeface="Constantia"/>
                <a:cs typeface="Constantia"/>
              </a:rPr>
              <a:t>и</a:t>
            </a:r>
            <a:r>
              <a:rPr sz="2400" b="1" spc="-110" dirty="0">
                <a:latin typeface="Constantia"/>
                <a:cs typeface="Constantia"/>
              </a:rPr>
              <a:t>б</a:t>
            </a:r>
            <a:r>
              <a:rPr sz="2400" b="1" dirty="0">
                <a:latin typeface="Constantia"/>
                <a:cs typeface="Constantia"/>
              </a:rPr>
              <a:t>ли</a:t>
            </a:r>
            <a:r>
              <a:rPr sz="2400" b="1" spc="-60" dirty="0">
                <a:latin typeface="Constantia"/>
                <a:cs typeface="Constantia"/>
              </a:rPr>
              <a:t>ж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dirty="0">
                <a:latin typeface="Constantia"/>
                <a:cs typeface="Constantia"/>
              </a:rPr>
              <a:t>ное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к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ом</a:t>
            </a:r>
            <a:r>
              <a:rPr sz="2400" b="1" spc="-220" dirty="0">
                <a:latin typeface="Constantia"/>
                <a:cs typeface="Constantia"/>
              </a:rPr>
              <a:t>у</a:t>
            </a:r>
            <a:r>
              <a:rPr sz="2400" b="1" dirty="0">
                <a:latin typeface="Constantia"/>
                <a:cs typeface="Constantia"/>
              </a:rPr>
              <a:t>,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на</a:t>
            </a:r>
            <a:r>
              <a:rPr sz="2400" b="1" spc="-105" dirty="0">
                <a:latin typeface="Constantia"/>
                <a:cs typeface="Constantia"/>
              </a:rPr>
              <a:t> </a:t>
            </a:r>
            <a:r>
              <a:rPr sz="2400" b="1" spc="-60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о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орое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spc="-35" dirty="0">
                <a:latin typeface="Constantia"/>
                <a:cs typeface="Constantia"/>
              </a:rPr>
              <a:t>б</a:t>
            </a:r>
            <a:r>
              <a:rPr sz="2400" b="1" spc="-114" dirty="0">
                <a:latin typeface="Constantia"/>
                <a:cs typeface="Constantia"/>
              </a:rPr>
              <a:t>у</a:t>
            </a:r>
            <a:r>
              <a:rPr sz="2400" b="1" spc="-30" dirty="0">
                <a:latin typeface="Constantia"/>
                <a:cs typeface="Constantia"/>
              </a:rPr>
              <a:t>д</a:t>
            </a:r>
            <a:r>
              <a:rPr sz="2400" b="1" dirty="0">
                <a:latin typeface="Constantia"/>
                <a:cs typeface="Constantia"/>
              </a:rPr>
              <a:t>ет</a:t>
            </a:r>
            <a:r>
              <a:rPr sz="2400" b="1" spc="-135" dirty="0">
                <a:latin typeface="Constantia"/>
                <a:cs typeface="Constantia"/>
              </a:rPr>
              <a:t> </a:t>
            </a:r>
            <a:r>
              <a:rPr sz="2400" b="1" spc="-65" dirty="0">
                <a:latin typeface="Constantia"/>
                <a:cs typeface="Constantia"/>
              </a:rPr>
              <a:t>у</a:t>
            </a:r>
            <a:r>
              <a:rPr sz="2400" b="1" dirty="0">
                <a:latin typeface="Constantia"/>
                <a:cs typeface="Constantia"/>
              </a:rPr>
              <a:t>с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ано</a:t>
            </a:r>
            <a:r>
              <a:rPr sz="2400" b="1" spc="-70" dirty="0">
                <a:latin typeface="Constantia"/>
                <a:cs typeface="Constantia"/>
              </a:rPr>
              <a:t>в</a:t>
            </a:r>
            <a:r>
              <a:rPr sz="2400" b="1" dirty="0">
                <a:latin typeface="Constantia"/>
                <a:cs typeface="Constantia"/>
              </a:rPr>
              <a:t>лен пр</a:t>
            </a:r>
            <a:r>
              <a:rPr sz="2400" b="1" spc="-80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д</a:t>
            </a:r>
            <a:r>
              <a:rPr sz="2400" b="1" spc="-10" dirty="0">
                <a:latin typeface="Constantia"/>
                <a:cs typeface="Constantia"/>
              </a:rPr>
              <a:t>у</a:t>
            </a:r>
            <a:r>
              <a:rPr sz="2400" b="1" dirty="0">
                <a:latin typeface="Constantia"/>
                <a:cs typeface="Constantia"/>
              </a:rPr>
              <a:t>кт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выд</a:t>
            </a:r>
            <a:r>
              <a:rPr sz="2400" spc="-10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чи.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8340" y="3428110"/>
            <a:ext cx="9812655" cy="2808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nstantia"/>
                <a:cs typeface="Constantia"/>
              </a:rPr>
              <a:t>Выя</a:t>
            </a:r>
            <a:r>
              <a:rPr sz="2400" b="1" spc="-75" dirty="0">
                <a:latin typeface="Constantia"/>
                <a:cs typeface="Constantia"/>
              </a:rPr>
              <a:t>в</a:t>
            </a:r>
            <a:r>
              <a:rPr sz="2400" b="1" dirty="0">
                <a:latin typeface="Constantia"/>
                <a:cs typeface="Constantia"/>
              </a:rPr>
              <a:t>ляю</a:t>
            </a:r>
            <a:r>
              <a:rPr sz="2400" b="1" spc="-2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ся</a:t>
            </a:r>
            <a:r>
              <a:rPr sz="2400" b="1" spc="-155" dirty="0">
                <a:latin typeface="Constantia"/>
                <a:cs typeface="Constantia"/>
              </a:rPr>
              <a:t> </a:t>
            </a:r>
            <a:r>
              <a:rPr sz="2400" b="1" spc="-30" dirty="0">
                <a:latin typeface="Constantia"/>
                <a:cs typeface="Constantia"/>
              </a:rPr>
              <a:t>д</a:t>
            </a:r>
            <a:r>
              <a:rPr sz="2400" b="1" dirty="0">
                <a:latin typeface="Constantia"/>
                <a:cs typeface="Constantia"/>
              </a:rPr>
              <a:t>ефек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ы: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неверное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ование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</a:t>
            </a:r>
            <a:r>
              <a:rPr sz="2400" spc="2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ур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емы;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непр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смотренные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бинац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ых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5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ур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вня;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9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не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овмес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имость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ок</a:t>
            </a:r>
            <a:r>
              <a:rPr sz="2400" spc="-40" dirty="0">
                <a:latin typeface="Constantia"/>
                <a:cs typeface="Constantia"/>
              </a:rPr>
              <a:t>р</a:t>
            </a:r>
            <a:r>
              <a:rPr sz="2400" spc="15" dirty="0">
                <a:latin typeface="Constantia"/>
                <a:cs typeface="Constantia"/>
              </a:rPr>
              <a:t>у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ением;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непр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смотренные</a:t>
            </a:r>
            <a:r>
              <a:rPr sz="2400" spc="-1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3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енарии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ования;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20" dirty="0">
                <a:latin typeface="Constantia"/>
                <a:cs typeface="Constantia"/>
              </a:rPr>
              <a:t>су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ству</a:t>
            </a:r>
            <a:r>
              <a:rPr sz="2400" spc="5" dirty="0">
                <a:latin typeface="Constantia"/>
                <a:cs typeface="Constantia"/>
              </a:rPr>
              <a:t>ю</a:t>
            </a:r>
            <a:r>
              <a:rPr sz="2400" dirty="0">
                <a:latin typeface="Constantia"/>
                <a:cs typeface="Constantia"/>
              </a:rPr>
              <a:t>щ</a:t>
            </a:r>
            <a:r>
              <a:rPr sz="2400" spc="-1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нев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рн</a:t>
            </a:r>
            <a:r>
              <a:rPr sz="2400" spc="-1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spc="-45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она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dirty="0">
                <a:latin typeface="Constantia"/>
                <a:cs typeface="Constantia"/>
              </a:rPr>
              <a:t>ьно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ть;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9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не</a:t>
            </a:r>
            <a:r>
              <a:rPr sz="2400" spc="-110" dirty="0">
                <a:latin typeface="Constantia"/>
                <a:cs typeface="Constantia"/>
              </a:rPr>
              <a:t>у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обст</a:t>
            </a:r>
            <a:r>
              <a:rPr sz="2400" spc="5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ования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15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.д.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-12700" y="329109"/>
            <a:ext cx="10989511" cy="6771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  <a:tabLst>
                <a:tab pos="2329180" algn="l"/>
                <a:tab pos="2723515" algn="l"/>
              </a:tabLst>
            </a:pPr>
            <a:r>
              <a:rPr lang="ru-RU" sz="4400" b="1" dirty="0">
                <a:cs typeface="Calibri"/>
              </a:rPr>
              <a:t>П</a:t>
            </a:r>
            <a:r>
              <a:rPr lang="ru-RU" sz="4400" b="1" spc="-120" dirty="0">
                <a:cs typeface="Calibri"/>
              </a:rPr>
              <a:t>о</a:t>
            </a:r>
            <a:r>
              <a:rPr lang="ru-RU" sz="4400" b="1" spc="25" dirty="0">
                <a:cs typeface="Calibri"/>
              </a:rPr>
              <a:t>д</a:t>
            </a:r>
            <a:r>
              <a:rPr lang="ru-RU" sz="4400" b="1" spc="-80" dirty="0">
                <a:cs typeface="Calibri"/>
              </a:rPr>
              <a:t>х</a:t>
            </a:r>
            <a:r>
              <a:rPr lang="ru-RU" sz="4400" b="1" spc="-120" dirty="0">
                <a:cs typeface="Calibri"/>
              </a:rPr>
              <a:t>о</a:t>
            </a:r>
            <a:r>
              <a:rPr lang="ru-RU" sz="4400" b="1" dirty="0">
                <a:cs typeface="Calibri"/>
              </a:rPr>
              <a:t>ды	к	сис</a:t>
            </a:r>
            <a:r>
              <a:rPr lang="ru-RU" sz="4400" b="1" spc="-35" dirty="0">
                <a:cs typeface="Calibri"/>
              </a:rPr>
              <a:t>т</a:t>
            </a:r>
            <a:r>
              <a:rPr lang="ru-RU" sz="4400" b="1" spc="-25" dirty="0">
                <a:cs typeface="Calibri"/>
              </a:rPr>
              <a:t>е</a:t>
            </a:r>
            <a:r>
              <a:rPr lang="ru-RU" sz="4400" b="1" dirty="0">
                <a:cs typeface="Calibri"/>
              </a:rPr>
              <a:t>мно</a:t>
            </a:r>
            <a:r>
              <a:rPr lang="ru-RU" sz="4400" b="1" spc="-30" dirty="0">
                <a:cs typeface="Calibri"/>
              </a:rPr>
              <a:t>м</a:t>
            </a:r>
            <a:r>
              <a:rPr lang="ru-RU" sz="4400" b="1" dirty="0">
                <a:cs typeface="Calibri"/>
              </a:rPr>
              <a:t>у</a:t>
            </a:r>
            <a:r>
              <a:rPr lang="ru-RU" sz="4400" b="1" spc="-35" dirty="0">
                <a:cs typeface="Calibri"/>
              </a:rPr>
              <a:t> </a:t>
            </a:r>
            <a:r>
              <a:rPr lang="ru-RU" sz="4400" b="1" spc="-40" dirty="0">
                <a:cs typeface="Calibri"/>
              </a:rPr>
              <a:t>т</a:t>
            </a:r>
            <a:r>
              <a:rPr lang="ru-RU" sz="4400" b="1" dirty="0">
                <a:cs typeface="Calibri"/>
              </a:rPr>
              <a:t>естиро</a:t>
            </a:r>
            <a:r>
              <a:rPr lang="ru-RU" sz="4400" b="1" spc="10" dirty="0">
                <a:cs typeface="Calibri"/>
              </a:rPr>
              <a:t>в</a:t>
            </a:r>
            <a:r>
              <a:rPr lang="ru-RU" sz="4400" b="1" dirty="0">
                <a:cs typeface="Calibri"/>
              </a:rPr>
              <a:t>а</a:t>
            </a:r>
            <a:r>
              <a:rPr lang="ru-RU" sz="4400" b="1" spc="-15" dirty="0">
                <a:cs typeface="Calibri"/>
              </a:rPr>
              <a:t>н</a:t>
            </a:r>
            <a:r>
              <a:rPr lang="ru-RU" sz="4400" b="1" dirty="0">
                <a:cs typeface="Calibri"/>
              </a:rPr>
              <a:t>ию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2397" y="1384716"/>
            <a:ext cx="10532745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8460" marR="6350" indent="-274320">
              <a:lnSpc>
                <a:spcPct val="100000"/>
              </a:lnSpc>
              <a:spcBef>
                <a:spcPts val="1019"/>
              </a:spcBef>
              <a:buSzPct val="93750"/>
              <a:buFont typeface="Wingdings 2"/>
              <a:buChar char=""/>
              <a:tabLst>
                <a:tab pos="378460" algn="l"/>
              </a:tabLst>
            </a:pPr>
            <a:r>
              <a:rPr sz="2800" b="1" dirty="0" err="1" smtClean="0">
                <a:latin typeface="Constantia"/>
                <a:cs typeface="Constantia"/>
              </a:rPr>
              <a:t>На</a:t>
            </a:r>
            <a:r>
              <a:rPr sz="2800" b="1" spc="-130" dirty="0" smtClean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базе</a:t>
            </a:r>
            <a:r>
              <a:rPr sz="2800" b="1" spc="-18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требований</a:t>
            </a:r>
            <a:r>
              <a:rPr sz="2800" b="1" spc="-6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(</a:t>
            </a:r>
            <a:r>
              <a:rPr sz="2800" b="1" spc="-50" dirty="0">
                <a:latin typeface="Constantia"/>
                <a:cs typeface="Constantia"/>
              </a:rPr>
              <a:t>r</a:t>
            </a:r>
            <a:r>
              <a:rPr sz="2800" b="1" dirty="0">
                <a:latin typeface="Constantia"/>
                <a:cs typeface="Constantia"/>
              </a:rPr>
              <a:t>e</a:t>
            </a:r>
            <a:r>
              <a:rPr sz="2800" b="1" spc="5" dirty="0">
                <a:latin typeface="Constantia"/>
                <a:cs typeface="Constantia"/>
              </a:rPr>
              <a:t>q</a:t>
            </a:r>
            <a:r>
              <a:rPr sz="2800" b="1" dirty="0">
                <a:latin typeface="Constantia"/>
                <a:cs typeface="Constantia"/>
              </a:rPr>
              <a:t>ui</a:t>
            </a:r>
            <a:r>
              <a:rPr sz="2800" b="1" spc="-50" dirty="0">
                <a:latin typeface="Constantia"/>
                <a:cs typeface="Constantia"/>
              </a:rPr>
              <a:t>r</a:t>
            </a:r>
            <a:r>
              <a:rPr sz="2800" b="1" dirty="0">
                <a:latin typeface="Constantia"/>
                <a:cs typeface="Constantia"/>
              </a:rPr>
              <a:t>em</a:t>
            </a:r>
            <a:r>
              <a:rPr sz="2800" b="1" spc="5" dirty="0">
                <a:latin typeface="Constantia"/>
                <a:cs typeface="Constantia"/>
              </a:rPr>
              <a:t>e</a:t>
            </a:r>
            <a:r>
              <a:rPr sz="2800" b="1" dirty="0">
                <a:latin typeface="Constantia"/>
                <a:cs typeface="Constantia"/>
              </a:rPr>
              <a:t>nts</a:t>
            </a:r>
            <a:r>
              <a:rPr sz="2800" b="1" spc="-7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base</a:t>
            </a:r>
            <a:r>
              <a:rPr sz="2800" b="1" spc="15" dirty="0">
                <a:latin typeface="Constantia"/>
                <a:cs typeface="Constantia"/>
              </a:rPr>
              <a:t>d</a:t>
            </a:r>
            <a:r>
              <a:rPr sz="2800" b="1" dirty="0">
                <a:latin typeface="Constantia"/>
                <a:cs typeface="Constantia"/>
              </a:rPr>
              <a:t>)</a:t>
            </a:r>
            <a:r>
              <a:rPr sz="2800" b="1" spc="-2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-</a:t>
            </a:r>
            <a:r>
              <a:rPr sz="2800" b="1" spc="-11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ля каж</a:t>
            </a:r>
            <a:r>
              <a:rPr sz="2800" spc="-30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75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7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требования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пиш</a:t>
            </a:r>
            <a:r>
              <a:rPr sz="2800" spc="50" dirty="0">
                <a:latin typeface="Constantia"/>
                <a:cs typeface="Constantia"/>
              </a:rPr>
              <a:t>у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я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овые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10" dirty="0">
                <a:latin typeface="Constantia"/>
                <a:cs typeface="Constantia"/>
              </a:rPr>
              <a:t>у</a:t>
            </a:r>
            <a:r>
              <a:rPr sz="2800" dirty="0">
                <a:latin typeface="Constantia"/>
                <a:cs typeface="Constantia"/>
              </a:rPr>
              <a:t>чаи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(</a:t>
            </a:r>
            <a:r>
              <a:rPr sz="2800" spc="-55" dirty="0">
                <a:latin typeface="Constantia"/>
                <a:cs typeface="Constantia"/>
              </a:rPr>
              <a:t>t</a:t>
            </a:r>
            <a:r>
              <a:rPr sz="2800" dirty="0">
                <a:latin typeface="Constantia"/>
                <a:cs typeface="Constantia"/>
              </a:rPr>
              <a:t>est </a:t>
            </a:r>
            <a:r>
              <a:rPr sz="2800" spc="-5" dirty="0">
                <a:latin typeface="Constantia"/>
                <a:cs typeface="Constantia"/>
              </a:rPr>
              <a:t>case</a:t>
            </a:r>
            <a:r>
              <a:rPr sz="2800" dirty="0">
                <a:latin typeface="Constantia"/>
                <a:cs typeface="Constantia"/>
              </a:rPr>
              <a:t>s),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</a:t>
            </a:r>
            <a:r>
              <a:rPr sz="2800" spc="-1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ве</a:t>
            </a:r>
            <a:r>
              <a:rPr sz="2800" spc="-70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яющие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вып</a:t>
            </a:r>
            <a:r>
              <a:rPr sz="2800" spc="-15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лнение</a:t>
            </a:r>
            <a:r>
              <a:rPr sz="2800" spc="-229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данно</a:t>
            </a:r>
            <a:r>
              <a:rPr sz="2800" spc="-70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20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требовани</a:t>
            </a:r>
            <a:r>
              <a:rPr sz="2800" spc="-15" dirty="0">
                <a:latin typeface="Constantia"/>
                <a:cs typeface="Constantia"/>
              </a:rPr>
              <a:t>я</a:t>
            </a:r>
            <a:r>
              <a:rPr sz="2800" dirty="0">
                <a:latin typeface="Constantia"/>
                <a:cs typeface="Constantia"/>
              </a:rPr>
              <a:t>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8340" y="3154298"/>
            <a:ext cx="10754995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800" b="1" dirty="0">
                <a:latin typeface="Constantia"/>
                <a:cs typeface="Constantia"/>
              </a:rPr>
              <a:t>На</a:t>
            </a:r>
            <a:r>
              <a:rPr sz="2800" b="1" spc="-13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базе</a:t>
            </a:r>
            <a:r>
              <a:rPr sz="2800" b="1" spc="-180" dirty="0">
                <a:latin typeface="Constantia"/>
                <a:cs typeface="Constantia"/>
              </a:rPr>
              <a:t> </a:t>
            </a:r>
            <a:r>
              <a:rPr sz="2800" b="1" spc="-40" dirty="0">
                <a:latin typeface="Constantia"/>
                <a:cs typeface="Constantia"/>
              </a:rPr>
              <a:t>с</a:t>
            </a:r>
            <a:r>
              <a:rPr sz="2800" b="1" dirty="0">
                <a:latin typeface="Constantia"/>
                <a:cs typeface="Constantia"/>
              </a:rPr>
              <a:t>лучаев</a:t>
            </a:r>
            <a:r>
              <a:rPr sz="2800" b="1" spc="-6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исп</a:t>
            </a:r>
            <a:r>
              <a:rPr sz="2800" b="1" spc="-150" dirty="0">
                <a:latin typeface="Constantia"/>
                <a:cs typeface="Constantia"/>
              </a:rPr>
              <a:t>о</a:t>
            </a:r>
            <a:r>
              <a:rPr sz="2800" b="1" dirty="0">
                <a:latin typeface="Constantia"/>
                <a:cs typeface="Constantia"/>
              </a:rPr>
              <a:t>л</a:t>
            </a:r>
            <a:r>
              <a:rPr sz="2800" b="1" spc="-60" dirty="0">
                <a:latin typeface="Constantia"/>
                <a:cs typeface="Constantia"/>
              </a:rPr>
              <a:t>ь</a:t>
            </a:r>
            <a:r>
              <a:rPr sz="2800" b="1" spc="-30" dirty="0">
                <a:latin typeface="Constantia"/>
                <a:cs typeface="Constantia"/>
              </a:rPr>
              <a:t>з</a:t>
            </a:r>
            <a:r>
              <a:rPr sz="2800" b="1" dirty="0">
                <a:latin typeface="Constantia"/>
                <a:cs typeface="Constantia"/>
              </a:rPr>
              <a:t>ования</a:t>
            </a:r>
            <a:r>
              <a:rPr sz="2800" b="1" spc="-7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(use</a:t>
            </a:r>
            <a:r>
              <a:rPr sz="2800" b="1" spc="-15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cas</a:t>
            </a:r>
            <a:r>
              <a:rPr sz="2800" b="1" dirty="0">
                <a:latin typeface="Constantia"/>
                <a:cs typeface="Constantia"/>
              </a:rPr>
              <a:t>e</a:t>
            </a:r>
            <a:r>
              <a:rPr sz="2800" b="1" spc="-7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base</a:t>
            </a:r>
            <a:r>
              <a:rPr sz="2800" b="1" spc="15" dirty="0">
                <a:latin typeface="Constantia"/>
                <a:cs typeface="Constantia"/>
              </a:rPr>
              <a:t>d</a:t>
            </a:r>
            <a:r>
              <a:rPr sz="2800" b="1" dirty="0">
                <a:latin typeface="Constantia"/>
                <a:cs typeface="Constantia"/>
              </a:rPr>
              <a:t>)</a:t>
            </a:r>
            <a:r>
              <a:rPr sz="2800" b="1" spc="-2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-</a:t>
            </a:r>
            <a:r>
              <a:rPr sz="2800" b="1" spc="-50" dirty="0">
                <a:latin typeface="Constantia"/>
                <a:cs typeface="Constantia"/>
              </a:rPr>
              <a:t> </a:t>
            </a:r>
            <a:r>
              <a:rPr sz="2800" b="1" spc="-5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а основе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пре</a:t>
            </a:r>
            <a:r>
              <a:rPr sz="2800" spc="-30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а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ния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7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спо</a:t>
            </a:r>
            <a:r>
              <a:rPr sz="2800" spc="-60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обах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исп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-40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з</a:t>
            </a:r>
            <a:r>
              <a:rPr sz="2800" dirty="0">
                <a:latin typeface="Constantia"/>
                <a:cs typeface="Constantia"/>
              </a:rPr>
              <a:t>ования пр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д</a:t>
            </a:r>
            <a:r>
              <a:rPr sz="2800" spc="5" dirty="0">
                <a:latin typeface="Constantia"/>
                <a:cs typeface="Constantia"/>
              </a:rPr>
              <a:t>у</a:t>
            </a:r>
            <a:r>
              <a:rPr sz="2800" dirty="0">
                <a:latin typeface="Constantia"/>
                <a:cs typeface="Constantia"/>
              </a:rPr>
              <a:t>к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а</a:t>
            </a:r>
            <a:r>
              <a:rPr sz="2800" spc="-180" dirty="0">
                <a:latin typeface="Constantia"/>
                <a:cs typeface="Constantia"/>
              </a:rPr>
              <a:t> 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оз</a:t>
            </a:r>
            <a:r>
              <a:rPr sz="2800" dirty="0">
                <a:latin typeface="Constantia"/>
                <a:cs typeface="Constantia"/>
              </a:rPr>
              <a:t>да</a:t>
            </a:r>
            <a:r>
              <a:rPr sz="2800" spc="5" dirty="0">
                <a:latin typeface="Constantia"/>
                <a:cs typeface="Constantia"/>
              </a:rPr>
              <a:t>ю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ся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10" dirty="0">
                <a:latin typeface="Constantia"/>
                <a:cs typeface="Constantia"/>
              </a:rPr>
              <a:t>у</a:t>
            </a:r>
            <a:r>
              <a:rPr sz="2800" dirty="0">
                <a:latin typeface="Constantia"/>
                <a:cs typeface="Constantia"/>
              </a:rPr>
              <a:t>чаи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исп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-45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з</a:t>
            </a:r>
            <a:r>
              <a:rPr sz="2800" dirty="0">
                <a:latin typeface="Constantia"/>
                <a:cs typeface="Constantia"/>
              </a:rPr>
              <a:t>ования</a:t>
            </a:r>
            <a:r>
              <a:rPr sz="2800" spc="-17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сис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емы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(</a:t>
            </a:r>
            <a:r>
              <a:rPr sz="2800" spc="-60" dirty="0">
                <a:latin typeface="Constantia"/>
                <a:cs typeface="Constantia"/>
              </a:rPr>
              <a:t>U</a:t>
            </a:r>
            <a:r>
              <a:rPr sz="2800" dirty="0">
                <a:latin typeface="Constantia"/>
                <a:cs typeface="Constantia"/>
              </a:rPr>
              <a:t>se </a:t>
            </a:r>
            <a:r>
              <a:rPr sz="2800" spc="-5" dirty="0">
                <a:latin typeface="Constantia"/>
                <a:cs typeface="Constantia"/>
              </a:rPr>
              <a:t>Case</a:t>
            </a:r>
            <a:r>
              <a:rPr sz="2800" spc="5" dirty="0">
                <a:latin typeface="Constantia"/>
                <a:cs typeface="Constantia"/>
              </a:rPr>
              <a:t>s</a:t>
            </a:r>
            <a:r>
              <a:rPr sz="2800" dirty="0">
                <a:latin typeface="Constantia"/>
                <a:cs typeface="Constantia"/>
              </a:rPr>
              <a:t>). </a:t>
            </a:r>
            <a:r>
              <a:rPr sz="2800" spc="-60" dirty="0">
                <a:latin typeface="Constantia"/>
                <a:cs typeface="Constantia"/>
              </a:rPr>
              <a:t>П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75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онк</a:t>
            </a:r>
            <a:r>
              <a:rPr sz="2800" spc="-15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етному</a:t>
            </a:r>
            <a:r>
              <a:rPr sz="2800" spc="-185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5" dirty="0">
                <a:latin typeface="Constantia"/>
                <a:cs typeface="Constantia"/>
              </a:rPr>
              <a:t>у</a:t>
            </a:r>
            <a:r>
              <a:rPr sz="2800" dirty="0">
                <a:latin typeface="Constantia"/>
                <a:cs typeface="Constantia"/>
              </a:rPr>
              <a:t>чаю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исп</a:t>
            </a:r>
            <a:r>
              <a:rPr sz="2800" spc="-15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-45" dirty="0">
                <a:latin typeface="Constantia"/>
                <a:cs typeface="Constantia"/>
              </a:rPr>
              <a:t>ь</a:t>
            </a:r>
            <a:r>
              <a:rPr sz="2800" spc="-25" dirty="0">
                <a:latin typeface="Constantia"/>
                <a:cs typeface="Constantia"/>
              </a:rPr>
              <a:t>з</a:t>
            </a:r>
            <a:r>
              <a:rPr sz="2800" dirty="0">
                <a:latin typeface="Constantia"/>
                <a:cs typeface="Constantia"/>
              </a:rPr>
              <a:t>ования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м</a:t>
            </a:r>
            <a:r>
              <a:rPr sz="2800" spc="-7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жно опре</a:t>
            </a:r>
            <a:r>
              <a:rPr sz="2800" spc="-30" dirty="0">
                <a:latin typeface="Constantia"/>
                <a:cs typeface="Constantia"/>
              </a:rPr>
              <a:t>д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5" dirty="0">
                <a:latin typeface="Constantia"/>
                <a:cs typeface="Constantia"/>
              </a:rPr>
              <a:t>и</a:t>
            </a:r>
            <a:r>
              <a:rPr sz="2800" dirty="0">
                <a:latin typeface="Constantia"/>
                <a:cs typeface="Constantia"/>
              </a:rPr>
              <a:t>ть</a:t>
            </a:r>
            <a:r>
              <a:rPr sz="2800" spc="-175" dirty="0">
                <a:latin typeface="Constantia"/>
                <a:cs typeface="Constantia"/>
              </a:rPr>
              <a:t> </a:t>
            </a:r>
            <a:r>
              <a:rPr sz="2800" spc="-10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дин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и</a:t>
            </a:r>
            <a:r>
              <a:rPr sz="2800" spc="5" dirty="0">
                <a:latin typeface="Constantia"/>
                <a:cs typeface="Constantia"/>
              </a:rPr>
              <a:t>л</a:t>
            </a:r>
            <a:r>
              <a:rPr sz="2800" dirty="0">
                <a:latin typeface="Constantia"/>
                <a:cs typeface="Constantia"/>
              </a:rPr>
              <a:t>и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б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с</a:t>
            </a:r>
            <a:r>
              <a:rPr sz="2800" spc="-40" dirty="0">
                <a:latin typeface="Constantia"/>
                <a:cs typeface="Constantia"/>
              </a:rPr>
              <a:t>ц</a:t>
            </a:r>
            <a:r>
              <a:rPr sz="2800" dirty="0">
                <a:latin typeface="Constantia"/>
                <a:cs typeface="Constantia"/>
              </a:rPr>
              <a:t>енарие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. На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проверку каж</a:t>
            </a:r>
            <a:r>
              <a:rPr sz="2800" spc="-30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75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7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с</a:t>
            </a:r>
            <a:r>
              <a:rPr sz="2800" spc="-40" dirty="0">
                <a:latin typeface="Constantia"/>
                <a:cs typeface="Constantia"/>
              </a:rPr>
              <a:t>ц</a:t>
            </a:r>
            <a:r>
              <a:rPr sz="2800" dirty="0">
                <a:latin typeface="Constantia"/>
                <a:cs typeface="Constantia"/>
              </a:rPr>
              <a:t>енария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пиш</a:t>
            </a:r>
            <a:r>
              <a:rPr sz="2800" spc="50" dirty="0">
                <a:latin typeface="Constantia"/>
                <a:cs typeface="Constantia"/>
              </a:rPr>
              <a:t>у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ся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ест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75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ейсы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80" dirty="0">
                <a:latin typeface="Constantia"/>
                <a:cs typeface="Constantia"/>
              </a:rPr>
              <a:t>(</a:t>
            </a:r>
            <a:r>
              <a:rPr sz="2800" spc="-55" dirty="0">
                <a:latin typeface="Constantia"/>
                <a:cs typeface="Constantia"/>
              </a:rPr>
              <a:t>t</a:t>
            </a:r>
            <a:r>
              <a:rPr sz="2800" dirty="0">
                <a:latin typeface="Constantia"/>
                <a:cs typeface="Constantia"/>
              </a:rPr>
              <a:t>est</a:t>
            </a:r>
            <a:r>
              <a:rPr sz="2800" spc="-16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cases</a:t>
            </a:r>
            <a:r>
              <a:rPr sz="2800" dirty="0">
                <a:latin typeface="Constantia"/>
                <a:cs typeface="Constantia"/>
              </a:rPr>
              <a:t>), </a:t>
            </a:r>
            <a:r>
              <a:rPr sz="2800" spc="-75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орые</a:t>
            </a:r>
            <a:r>
              <a:rPr sz="2800" spc="-21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д</a:t>
            </a:r>
            <a:r>
              <a:rPr sz="2800" spc="-15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15" dirty="0">
                <a:latin typeface="Constantia"/>
                <a:cs typeface="Constantia"/>
              </a:rPr>
              <a:t>ж</a:t>
            </a:r>
            <a:r>
              <a:rPr sz="2800" dirty="0">
                <a:latin typeface="Constantia"/>
                <a:cs typeface="Constantia"/>
              </a:rPr>
              <a:t>ны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быть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про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естирован</a:t>
            </a:r>
            <a:r>
              <a:rPr sz="2800" spc="-60" dirty="0">
                <a:latin typeface="Constantia"/>
                <a:cs typeface="Constantia"/>
              </a:rPr>
              <a:t>ы</a:t>
            </a:r>
            <a:r>
              <a:rPr sz="2800" dirty="0">
                <a:latin typeface="Constantia"/>
                <a:cs typeface="Constantia"/>
              </a:rPr>
              <a:t>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31" y="1002683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0" y="1012444"/>
            <a:ext cx="10676255" cy="2011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spc="-2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</a:t>
            </a:r>
            <a:r>
              <a:rPr sz="2600" b="1" spc="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ование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пр</a:t>
            </a:r>
            <a:r>
              <a:rPr sz="2600" b="1" spc="5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г</a:t>
            </a:r>
            <a:r>
              <a:rPr sz="2600" b="1" spc="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аммно</a:t>
            </a:r>
            <a:r>
              <a:rPr sz="2600" b="1" spc="-55" dirty="0">
                <a:latin typeface="Constantia"/>
                <a:cs typeface="Constantia"/>
              </a:rPr>
              <a:t>г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-15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об</a:t>
            </a:r>
            <a:r>
              <a:rPr sz="2600" b="1" spc="5" dirty="0">
                <a:latin typeface="Constantia"/>
                <a:cs typeface="Constantia"/>
              </a:rPr>
              <a:t>е</a:t>
            </a:r>
            <a:r>
              <a:rPr sz="2600" b="1" dirty="0">
                <a:latin typeface="Constantia"/>
                <a:cs typeface="Constantia"/>
              </a:rPr>
              <a:t>спеч</a:t>
            </a:r>
            <a:r>
              <a:rPr sz="2600" b="1" spc="5" dirty="0">
                <a:latin typeface="Constantia"/>
                <a:cs typeface="Constantia"/>
              </a:rPr>
              <a:t>е</a:t>
            </a:r>
            <a:r>
              <a:rPr sz="2600" b="1" dirty="0">
                <a:latin typeface="Constantia"/>
                <a:cs typeface="Constantia"/>
              </a:rPr>
              <a:t>ния</a:t>
            </a:r>
            <a:r>
              <a:rPr sz="2600" b="1" spc="-40" dirty="0">
                <a:latin typeface="Constantia"/>
                <a:cs typeface="Constantia"/>
              </a:rPr>
              <a:t> </a:t>
            </a:r>
            <a:r>
              <a:rPr sz="2600" b="1" spc="-65" dirty="0">
                <a:latin typeface="Constantia"/>
                <a:cs typeface="Constantia"/>
              </a:rPr>
              <a:t>(</a:t>
            </a:r>
            <a:r>
              <a:rPr sz="2600" b="1" spc="-5" dirty="0">
                <a:latin typeface="Constantia"/>
                <a:cs typeface="Constantia"/>
              </a:rPr>
              <a:t>Soft</a:t>
            </a:r>
            <a:r>
              <a:rPr sz="2600" b="1" spc="-15" dirty="0">
                <a:latin typeface="Constantia"/>
                <a:cs typeface="Constantia"/>
              </a:rPr>
              <a:t>w</a:t>
            </a:r>
            <a:r>
              <a:rPr sz="2600" b="1" dirty="0">
                <a:latin typeface="Constantia"/>
                <a:cs typeface="Constantia"/>
              </a:rPr>
              <a:t>a</a:t>
            </a:r>
            <a:r>
              <a:rPr sz="2600" b="1" spc="-45" dirty="0">
                <a:latin typeface="Constantia"/>
                <a:cs typeface="Constantia"/>
              </a:rPr>
              <a:t>r</a:t>
            </a:r>
            <a:r>
              <a:rPr sz="2600" b="1" dirty="0">
                <a:latin typeface="Constantia"/>
                <a:cs typeface="Constantia"/>
              </a:rPr>
              <a:t>e</a:t>
            </a:r>
            <a:r>
              <a:rPr sz="2600" b="1" spc="-140" dirty="0">
                <a:latin typeface="Constantia"/>
                <a:cs typeface="Constantia"/>
              </a:rPr>
              <a:t> </a:t>
            </a:r>
            <a:r>
              <a:rPr sz="2600" b="1" spc="-225" dirty="0">
                <a:latin typeface="Constantia"/>
                <a:cs typeface="Constantia"/>
              </a:rPr>
              <a:t>T</a:t>
            </a:r>
            <a:r>
              <a:rPr sz="2600" b="1" dirty="0">
                <a:latin typeface="Constantia"/>
                <a:cs typeface="Constantia"/>
              </a:rPr>
              <a:t>estin</a:t>
            </a:r>
            <a:r>
              <a:rPr sz="2600" b="1" spc="35" dirty="0">
                <a:latin typeface="Constantia"/>
                <a:cs typeface="Constantia"/>
              </a:rPr>
              <a:t>g</a:t>
            </a:r>
            <a:r>
              <a:rPr sz="2600" b="1" dirty="0">
                <a:latin typeface="Constantia"/>
                <a:cs typeface="Constantia"/>
              </a:rPr>
              <a:t>)</a:t>
            </a:r>
            <a:r>
              <a:rPr sz="2600" b="1" spc="-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 проверка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оотве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ств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ме</a:t>
            </a:r>
            <a:r>
              <a:rPr sz="2600" spc="5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ду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реальным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6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ж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даемым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пове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ем про</a:t>
            </a:r>
            <a:r>
              <a:rPr sz="2600" spc="-1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раммы,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1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30" dirty="0">
                <a:latin typeface="Constantia"/>
                <a:cs typeface="Constantia"/>
              </a:rPr>
              <a:t>щ</a:t>
            </a:r>
            <a:r>
              <a:rPr sz="2600" dirty="0">
                <a:latin typeface="Constantia"/>
                <a:cs typeface="Constantia"/>
              </a:rPr>
              <a:t>ест</a:t>
            </a:r>
            <a:r>
              <a:rPr sz="2600" spc="-7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ляемая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60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онечном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</a:t>
            </a:r>
            <a:r>
              <a:rPr sz="2600" spc="-3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боре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ов,</a:t>
            </a:r>
            <a:r>
              <a:rPr sz="2600" spc="-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выб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анном опре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spc="-3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нным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обра</a:t>
            </a:r>
            <a:r>
              <a:rPr sz="2600" spc="-25" dirty="0">
                <a:latin typeface="Constantia"/>
                <a:cs typeface="Constantia"/>
              </a:rPr>
              <a:t>з</a:t>
            </a:r>
            <a:r>
              <a:rPr sz="2600" dirty="0">
                <a:latin typeface="Constantia"/>
                <a:cs typeface="Constantia"/>
              </a:rPr>
              <a:t>ом.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i="1" spc="-5" dirty="0">
                <a:latin typeface="Constantia"/>
                <a:cs typeface="Constantia"/>
              </a:rPr>
              <a:t>[IE</a:t>
            </a:r>
            <a:r>
              <a:rPr sz="2600" i="1" spc="5" dirty="0">
                <a:latin typeface="Constantia"/>
                <a:cs typeface="Constantia"/>
              </a:rPr>
              <a:t>E</a:t>
            </a:r>
            <a:r>
              <a:rPr sz="2600" i="1" dirty="0">
                <a:latin typeface="Constantia"/>
                <a:cs typeface="Constantia"/>
              </a:rPr>
              <a:t>E</a:t>
            </a:r>
            <a:r>
              <a:rPr sz="2600" i="1" spc="-30" dirty="0">
                <a:latin typeface="Constantia"/>
                <a:cs typeface="Constantia"/>
              </a:rPr>
              <a:t> </a:t>
            </a:r>
            <a:r>
              <a:rPr sz="2600" i="1" spc="-5" dirty="0">
                <a:latin typeface="Constantia"/>
                <a:cs typeface="Constantia"/>
              </a:rPr>
              <a:t>Gui</a:t>
            </a:r>
            <a:r>
              <a:rPr sz="2600" i="1" spc="10" dirty="0">
                <a:latin typeface="Constantia"/>
                <a:cs typeface="Constantia"/>
              </a:rPr>
              <a:t>d</a:t>
            </a:r>
            <a:r>
              <a:rPr sz="2600" i="1" dirty="0">
                <a:latin typeface="Constantia"/>
                <a:cs typeface="Constantia"/>
              </a:rPr>
              <a:t>e</a:t>
            </a:r>
            <a:r>
              <a:rPr sz="2600" i="1" spc="-15" dirty="0">
                <a:latin typeface="Constantia"/>
                <a:cs typeface="Constantia"/>
              </a:rPr>
              <a:t> </a:t>
            </a:r>
            <a:r>
              <a:rPr sz="2600" i="1" spc="-40" dirty="0">
                <a:latin typeface="Constantia"/>
                <a:cs typeface="Constantia"/>
              </a:rPr>
              <a:t>t</a:t>
            </a:r>
            <a:r>
              <a:rPr sz="2600" i="1" dirty="0">
                <a:latin typeface="Constantia"/>
                <a:cs typeface="Constantia"/>
              </a:rPr>
              <a:t>o</a:t>
            </a:r>
            <a:r>
              <a:rPr sz="2600" i="1" spc="15" dirty="0">
                <a:latin typeface="Constantia"/>
                <a:cs typeface="Constantia"/>
              </a:rPr>
              <a:t> </a:t>
            </a:r>
            <a:r>
              <a:rPr sz="2600" i="1" spc="-5" dirty="0">
                <a:latin typeface="Constantia"/>
                <a:cs typeface="Constantia"/>
              </a:rPr>
              <a:t>S</a:t>
            </a:r>
            <a:r>
              <a:rPr sz="2600" i="1" spc="5" dirty="0">
                <a:latin typeface="Constantia"/>
                <a:cs typeface="Constantia"/>
              </a:rPr>
              <a:t>o</a:t>
            </a:r>
            <a:r>
              <a:rPr sz="2600" i="1" dirty="0">
                <a:latin typeface="Constantia"/>
                <a:cs typeface="Constantia"/>
              </a:rPr>
              <a:t>ft</a:t>
            </a:r>
            <a:r>
              <a:rPr sz="2600" i="1" spc="-45" dirty="0">
                <a:latin typeface="Constantia"/>
                <a:cs typeface="Constantia"/>
              </a:rPr>
              <a:t>w</a:t>
            </a:r>
            <a:r>
              <a:rPr sz="2600" i="1" dirty="0">
                <a:latin typeface="Constantia"/>
                <a:cs typeface="Constantia"/>
              </a:rPr>
              <a:t>a</a:t>
            </a:r>
            <a:r>
              <a:rPr sz="2600" i="1" spc="-45" dirty="0">
                <a:latin typeface="Constantia"/>
                <a:cs typeface="Constantia"/>
              </a:rPr>
              <a:t>r</a:t>
            </a:r>
            <a:r>
              <a:rPr sz="2600" i="1" dirty="0">
                <a:latin typeface="Constantia"/>
                <a:cs typeface="Constantia"/>
              </a:rPr>
              <a:t>e</a:t>
            </a:r>
            <a:r>
              <a:rPr sz="2600" i="1" spc="-10" dirty="0">
                <a:latin typeface="Constantia"/>
                <a:cs typeface="Constantia"/>
              </a:rPr>
              <a:t> </a:t>
            </a:r>
            <a:r>
              <a:rPr sz="2600" i="1" spc="-5" dirty="0">
                <a:latin typeface="Constantia"/>
                <a:cs typeface="Constantia"/>
              </a:rPr>
              <a:t>Engineerin</a:t>
            </a:r>
            <a:r>
              <a:rPr sz="2600" i="1" dirty="0">
                <a:latin typeface="Constantia"/>
                <a:cs typeface="Constantia"/>
              </a:rPr>
              <a:t>g</a:t>
            </a:r>
            <a:r>
              <a:rPr sz="2600" i="1" spc="-10" dirty="0">
                <a:latin typeface="Constantia"/>
                <a:cs typeface="Constantia"/>
              </a:rPr>
              <a:t> </a:t>
            </a:r>
            <a:r>
              <a:rPr sz="2600" i="1" spc="-5" dirty="0">
                <a:latin typeface="Constantia"/>
                <a:cs typeface="Constantia"/>
              </a:rPr>
              <a:t>Bo</a:t>
            </a:r>
            <a:r>
              <a:rPr sz="2600" i="1" spc="10" dirty="0">
                <a:latin typeface="Constantia"/>
                <a:cs typeface="Constantia"/>
              </a:rPr>
              <a:t>d</a:t>
            </a:r>
            <a:r>
              <a:rPr sz="2600" i="1" dirty="0">
                <a:latin typeface="Constantia"/>
                <a:cs typeface="Constantia"/>
              </a:rPr>
              <a:t>y</a:t>
            </a:r>
            <a:r>
              <a:rPr sz="2600" i="1" spc="-10" dirty="0">
                <a:latin typeface="Constantia"/>
                <a:cs typeface="Constantia"/>
              </a:rPr>
              <a:t> </a:t>
            </a:r>
            <a:r>
              <a:rPr sz="2600" i="1" spc="5" dirty="0">
                <a:latin typeface="Constantia"/>
                <a:cs typeface="Constantia"/>
              </a:rPr>
              <a:t>of </a:t>
            </a:r>
            <a:r>
              <a:rPr sz="2600" i="1" spc="-5" dirty="0">
                <a:latin typeface="Constantia"/>
                <a:cs typeface="Constantia"/>
              </a:rPr>
              <a:t>Kn</a:t>
            </a:r>
            <a:r>
              <a:rPr sz="2600" i="1" spc="-20" dirty="0">
                <a:latin typeface="Constantia"/>
                <a:cs typeface="Constantia"/>
              </a:rPr>
              <a:t>o</a:t>
            </a:r>
            <a:r>
              <a:rPr sz="2600" i="1" spc="-35" dirty="0">
                <a:latin typeface="Constantia"/>
                <a:cs typeface="Constantia"/>
              </a:rPr>
              <a:t>w</a:t>
            </a:r>
            <a:r>
              <a:rPr sz="2600" i="1" dirty="0">
                <a:latin typeface="Constantia"/>
                <a:cs typeface="Constantia"/>
              </a:rPr>
              <a:t>ledg</a:t>
            </a:r>
            <a:r>
              <a:rPr sz="2600" i="1" spc="-20" dirty="0">
                <a:latin typeface="Constantia"/>
                <a:cs typeface="Constantia"/>
              </a:rPr>
              <a:t>e</a:t>
            </a:r>
            <a:r>
              <a:rPr sz="2600" i="1" dirty="0">
                <a:latin typeface="Constantia"/>
                <a:cs typeface="Constantia"/>
              </a:rPr>
              <a:t>, </a:t>
            </a:r>
            <a:r>
              <a:rPr sz="2600" i="1" spc="5" dirty="0">
                <a:latin typeface="Constantia"/>
                <a:cs typeface="Constantia"/>
              </a:rPr>
              <a:t>S</a:t>
            </a:r>
            <a:r>
              <a:rPr sz="2600" i="1" spc="-5" dirty="0">
                <a:latin typeface="Constantia"/>
                <a:cs typeface="Constantia"/>
              </a:rPr>
              <a:t>W</a:t>
            </a:r>
            <a:r>
              <a:rPr sz="2600" i="1" spc="5" dirty="0">
                <a:latin typeface="Constantia"/>
                <a:cs typeface="Constantia"/>
              </a:rPr>
              <a:t>E</a:t>
            </a:r>
            <a:r>
              <a:rPr sz="2600" i="1" spc="-5" dirty="0">
                <a:latin typeface="Constantia"/>
                <a:cs typeface="Constantia"/>
              </a:rPr>
              <a:t>B</a:t>
            </a:r>
            <a:r>
              <a:rPr sz="2600" i="1" spc="-45" dirty="0">
                <a:latin typeface="Constantia"/>
                <a:cs typeface="Constantia"/>
              </a:rPr>
              <a:t>O</a:t>
            </a:r>
            <a:r>
              <a:rPr sz="2600" i="1" spc="-5" dirty="0">
                <a:latin typeface="Constantia"/>
                <a:cs typeface="Constantia"/>
              </a:rPr>
              <a:t>K</a:t>
            </a:r>
            <a:r>
              <a:rPr sz="2600" i="1" dirty="0">
                <a:latin typeface="Constantia"/>
                <a:cs typeface="Constantia"/>
              </a:rPr>
              <a:t>,</a:t>
            </a:r>
            <a:r>
              <a:rPr sz="2600" i="1" spc="-35" dirty="0">
                <a:latin typeface="Constantia"/>
                <a:cs typeface="Constantia"/>
              </a:rPr>
              <a:t> </a:t>
            </a:r>
            <a:r>
              <a:rPr sz="2600" i="1" dirty="0">
                <a:latin typeface="Constantia"/>
                <a:cs typeface="Constantia"/>
              </a:rPr>
              <a:t>20</a:t>
            </a:r>
            <a:r>
              <a:rPr sz="2600" i="1" spc="-20" dirty="0">
                <a:latin typeface="Constantia"/>
                <a:cs typeface="Constantia"/>
              </a:rPr>
              <a:t>0</a:t>
            </a:r>
            <a:r>
              <a:rPr sz="2600" i="1" dirty="0">
                <a:latin typeface="Constantia"/>
                <a:cs typeface="Constantia"/>
              </a:rPr>
              <a:t>4]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3549015"/>
            <a:ext cx="9768840" cy="2577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</a:t>
            </a:r>
            <a:r>
              <a:rPr sz="2600" spc="-12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лее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широ</a:t>
            </a:r>
            <a:r>
              <a:rPr sz="2600" spc="-6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ом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смы</a:t>
            </a:r>
            <a:r>
              <a:rPr sz="2600" spc="-3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ле,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7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-</a:t>
            </a:r>
            <a:r>
              <a:rPr sz="2600" b="1" spc="-6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э</a:t>
            </a:r>
            <a:r>
              <a:rPr sz="2600" b="1" spc="-4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spc="-75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дна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из</a:t>
            </a:r>
            <a:r>
              <a:rPr sz="2600" b="1" spc="-105" dirty="0">
                <a:latin typeface="Constantia"/>
                <a:cs typeface="Constantia"/>
              </a:rPr>
              <a:t> 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ех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dirty="0">
                <a:latin typeface="Constantia"/>
                <a:cs typeface="Constantia"/>
              </a:rPr>
              <a:t>ик </a:t>
            </a:r>
            <a:r>
              <a:rPr sz="2600" b="1" spc="-55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dirty="0">
                <a:latin typeface="Constantia"/>
                <a:cs typeface="Constantia"/>
              </a:rPr>
              <a:t>тр</a:t>
            </a:r>
            <a:r>
              <a:rPr sz="2600" b="1" spc="-114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ля</a:t>
            </a:r>
            <a:r>
              <a:rPr sz="2600" b="1" spc="-8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к</a:t>
            </a:r>
            <a:r>
              <a:rPr sz="2600" b="1" spc="-9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честв</a:t>
            </a:r>
            <a:r>
              <a:rPr sz="2600" b="1" spc="-3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вкл</a:t>
            </a:r>
            <a:r>
              <a:rPr sz="2600" spc="-35" dirty="0">
                <a:latin typeface="Constantia"/>
                <a:cs typeface="Constantia"/>
              </a:rPr>
              <a:t>ю</a:t>
            </a:r>
            <a:r>
              <a:rPr sz="2600" dirty="0">
                <a:latin typeface="Constantia"/>
                <a:cs typeface="Constantia"/>
              </a:rPr>
              <a:t>чающ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40" dirty="0">
                <a:latin typeface="Constantia"/>
                <a:cs typeface="Constantia"/>
              </a:rPr>
              <a:t>б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активности:</a:t>
            </a:r>
            <a:endParaRPr sz="26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8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пла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1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ова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ию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-3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бот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est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M</a:t>
            </a:r>
            <a:r>
              <a:rPr sz="2400" dirty="0">
                <a:latin typeface="Constantia"/>
                <a:cs typeface="Constantia"/>
              </a:rPr>
              <a:t>ana</a:t>
            </a:r>
            <a:r>
              <a:rPr sz="2400" spc="-55" dirty="0">
                <a:latin typeface="Constantia"/>
                <a:cs typeface="Constantia"/>
              </a:rPr>
              <a:t>g</a:t>
            </a:r>
            <a:r>
              <a:rPr sz="2400" dirty="0">
                <a:latin typeface="Constantia"/>
                <a:cs typeface="Constantia"/>
              </a:rPr>
              <a:t>emen</a:t>
            </a:r>
            <a:r>
              <a:rPr sz="2400" spc="-1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),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dirty="0">
                <a:latin typeface="Constantia"/>
                <a:cs typeface="Constantia"/>
              </a:rPr>
              <a:t>проектированию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 </a:t>
            </a:r>
            <a:r>
              <a:rPr sz="2400" spc="-5" dirty="0">
                <a:latin typeface="Constantia"/>
                <a:cs typeface="Constantia"/>
              </a:rPr>
              <a:t>(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0" dirty="0">
                <a:latin typeface="Constantia"/>
                <a:cs typeface="Constantia"/>
              </a:rPr>
              <a:t>est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De</a:t>
            </a:r>
            <a:r>
              <a:rPr sz="2400" spc="-5" dirty="0">
                <a:latin typeface="Constantia"/>
                <a:cs typeface="Constantia"/>
              </a:rPr>
              <a:t>si</a:t>
            </a:r>
            <a:r>
              <a:rPr sz="2400" spc="10" dirty="0">
                <a:latin typeface="Constantia"/>
                <a:cs typeface="Constantia"/>
              </a:rPr>
              <a:t>g</a:t>
            </a:r>
            <a:r>
              <a:rPr sz="2400" spc="-10" dirty="0">
                <a:latin typeface="Constantia"/>
                <a:cs typeface="Constantia"/>
              </a:rPr>
              <a:t>n),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dirty="0">
                <a:latin typeface="Constantia"/>
                <a:cs typeface="Constantia"/>
              </a:rPr>
              <a:t>вып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лнению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ирования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(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0" dirty="0">
                <a:latin typeface="Constantia"/>
                <a:cs typeface="Constantia"/>
              </a:rPr>
              <a:t>est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E</a:t>
            </a:r>
            <a:r>
              <a:rPr sz="2400" spc="-65" dirty="0">
                <a:latin typeface="Constantia"/>
                <a:cs typeface="Constantia"/>
              </a:rPr>
              <a:t>x</a:t>
            </a:r>
            <a:r>
              <a:rPr sz="2400" dirty="0">
                <a:latin typeface="Constantia"/>
                <a:cs typeface="Constantia"/>
              </a:rPr>
              <a:t>ecut</a:t>
            </a:r>
            <a:r>
              <a:rPr sz="2400" spc="-15" dirty="0">
                <a:latin typeface="Constantia"/>
                <a:cs typeface="Constantia"/>
              </a:rPr>
              <a:t>io</a:t>
            </a:r>
            <a:r>
              <a:rPr sz="2400" spc="-10" dirty="0">
                <a:latin typeface="Constantia"/>
                <a:cs typeface="Constantia"/>
              </a:rPr>
              <a:t>n),</a:t>
            </a:r>
            <a:endParaRPr sz="240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spcBef>
                <a:spcPts val="575"/>
              </a:spcBef>
              <a:buSzPct val="85416"/>
              <a:buFont typeface="Wingdings 2"/>
              <a:buChar char=""/>
              <a:tabLst>
                <a:tab pos="653415" algn="l"/>
              </a:tabLst>
            </a:pPr>
            <a:r>
              <a:rPr sz="2400" dirty="0">
                <a:latin typeface="Constantia"/>
                <a:cs typeface="Constantia"/>
              </a:rPr>
              <a:t>анали</a:t>
            </a:r>
            <a:r>
              <a:rPr sz="2400" spc="-2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лученных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25" dirty="0">
                <a:latin typeface="Constantia"/>
                <a:cs typeface="Constantia"/>
              </a:rPr>
              <a:t>ь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spc="5" dirty="0">
                <a:latin typeface="Constantia"/>
                <a:cs typeface="Constantia"/>
              </a:rPr>
              <a:t>(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0" dirty="0">
                <a:latin typeface="Constantia"/>
                <a:cs typeface="Constantia"/>
              </a:rPr>
              <a:t>est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Ana</a:t>
            </a:r>
            <a:r>
              <a:rPr sz="2400" spc="-30" dirty="0">
                <a:latin typeface="Constantia"/>
                <a:cs typeface="Constantia"/>
              </a:rPr>
              <a:t>ly</a:t>
            </a:r>
            <a:r>
              <a:rPr sz="2400" spc="-10" dirty="0">
                <a:latin typeface="Constantia"/>
                <a:cs typeface="Constantia"/>
              </a:rPr>
              <a:t>si</a:t>
            </a:r>
            <a:r>
              <a:rPr sz="2400" spc="-5" dirty="0">
                <a:latin typeface="Constantia"/>
                <a:cs typeface="Constantia"/>
              </a:rPr>
              <a:t>s</a:t>
            </a:r>
            <a:r>
              <a:rPr sz="2400" spc="-10" dirty="0">
                <a:latin typeface="Constantia"/>
                <a:cs typeface="Constantia"/>
              </a:rPr>
              <a:t>).</a:t>
            </a:r>
            <a:endParaRPr sz="240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3400" y="2209800"/>
            <a:ext cx="12140178" cy="1026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-152400"/>
            <a:ext cx="11725027" cy="138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4500" b="1" dirty="0">
                <a:latin typeface="Calibri"/>
                <a:cs typeface="Calibri"/>
              </a:rPr>
              <a:t>При</a:t>
            </a:r>
            <a:r>
              <a:rPr sz="4500" b="1" spc="-30" dirty="0">
                <a:latin typeface="Calibri"/>
                <a:cs typeface="Calibri"/>
              </a:rPr>
              <a:t>е</a:t>
            </a:r>
            <a:r>
              <a:rPr sz="4500" b="1" dirty="0">
                <a:latin typeface="Calibri"/>
                <a:cs typeface="Calibri"/>
              </a:rPr>
              <a:t>мочн</a:t>
            </a:r>
            <a:r>
              <a:rPr sz="4500" b="1" spc="5" dirty="0">
                <a:latin typeface="Calibri"/>
                <a:cs typeface="Calibri"/>
              </a:rPr>
              <a:t>о</a:t>
            </a:r>
            <a:r>
              <a:rPr sz="4500" b="1" dirty="0">
                <a:latin typeface="Calibri"/>
                <a:cs typeface="Calibri"/>
              </a:rPr>
              <a:t>е</a:t>
            </a:r>
            <a:r>
              <a:rPr sz="4500" b="1" spc="-45" dirty="0">
                <a:latin typeface="Calibri"/>
                <a:cs typeface="Calibri"/>
              </a:rPr>
              <a:t> т</a:t>
            </a:r>
            <a:r>
              <a:rPr sz="4500" b="1" dirty="0">
                <a:latin typeface="Calibri"/>
                <a:cs typeface="Calibri"/>
              </a:rPr>
              <a:t>естирование</a:t>
            </a:r>
            <a:r>
              <a:rPr sz="4500" b="1" spc="-40" dirty="0">
                <a:latin typeface="Calibri"/>
                <a:cs typeface="Calibri"/>
              </a:rPr>
              <a:t> </a:t>
            </a:r>
            <a:r>
              <a:rPr sz="4500" b="1" dirty="0" err="1">
                <a:latin typeface="Calibri"/>
                <a:cs typeface="Calibri"/>
              </a:rPr>
              <a:t>или</a:t>
            </a:r>
            <a:r>
              <a:rPr sz="4500" b="1" dirty="0">
                <a:latin typeface="Calibri"/>
                <a:cs typeface="Calibri"/>
              </a:rPr>
              <a:t> </a:t>
            </a:r>
            <a:r>
              <a:rPr sz="4500" b="1" dirty="0" err="1" smtClean="0">
                <a:latin typeface="Calibri"/>
                <a:cs typeface="Calibri"/>
              </a:rPr>
              <a:t>При</a:t>
            </a:r>
            <a:r>
              <a:rPr sz="4500" b="1" spc="-30" dirty="0" err="1" smtClean="0">
                <a:latin typeface="Calibri"/>
                <a:cs typeface="Calibri"/>
              </a:rPr>
              <a:t>е</a:t>
            </a:r>
            <a:r>
              <a:rPr sz="4500" b="1" dirty="0" err="1" smtClean="0">
                <a:latin typeface="Calibri"/>
                <a:cs typeface="Calibri"/>
              </a:rPr>
              <a:t>м</a:t>
            </a:r>
            <a:r>
              <a:rPr sz="4500" b="1" spc="30" dirty="0" err="1" smtClean="0">
                <a:latin typeface="Calibri"/>
                <a:cs typeface="Calibri"/>
              </a:rPr>
              <a:t>о</a:t>
            </a:r>
            <a:r>
              <a:rPr sz="4500" b="1" dirty="0" smtClean="0">
                <a:latin typeface="Calibri"/>
                <a:cs typeface="Calibri"/>
              </a:rPr>
              <a:t>-</a:t>
            </a:r>
            <a:r>
              <a:rPr lang="ru-RU" sz="4500" b="1" dirty="0">
                <a:cs typeface="Calibri"/>
              </a:rPr>
              <a:t>сда</a:t>
            </a:r>
            <a:r>
              <a:rPr lang="ru-RU" sz="4500" b="1" spc="-55" dirty="0">
                <a:cs typeface="Calibri"/>
              </a:rPr>
              <a:t>т</a:t>
            </a:r>
            <a:r>
              <a:rPr lang="ru-RU" sz="4500" b="1" dirty="0">
                <a:cs typeface="Calibri"/>
              </a:rPr>
              <a:t>очн</a:t>
            </a:r>
            <a:r>
              <a:rPr lang="ru-RU" sz="4500" b="1" spc="5" dirty="0">
                <a:cs typeface="Calibri"/>
              </a:rPr>
              <a:t>о</a:t>
            </a:r>
            <a:r>
              <a:rPr lang="ru-RU" sz="4500" b="1" dirty="0">
                <a:cs typeface="Calibri"/>
              </a:rPr>
              <a:t>е</a:t>
            </a:r>
            <a:r>
              <a:rPr lang="ru-RU" sz="4500" b="1" spc="-45" dirty="0">
                <a:cs typeface="Calibri"/>
              </a:rPr>
              <a:t> </a:t>
            </a:r>
            <a:r>
              <a:rPr lang="ru-RU" sz="4500" b="1" dirty="0">
                <a:cs typeface="Calibri"/>
              </a:rPr>
              <a:t>испытание</a:t>
            </a:r>
            <a:r>
              <a:rPr lang="ru-RU" sz="4500" b="1" spc="-35" dirty="0">
                <a:cs typeface="Calibri"/>
              </a:rPr>
              <a:t> </a:t>
            </a:r>
            <a:r>
              <a:rPr lang="ru-RU" sz="4500" b="1" spc="15" dirty="0">
                <a:cs typeface="Calibri"/>
              </a:rPr>
              <a:t>(</a:t>
            </a:r>
            <a:r>
              <a:rPr lang="en-US" sz="4500" b="1" spc="-25" dirty="0">
                <a:cs typeface="Calibri"/>
              </a:rPr>
              <a:t>Accep</a:t>
            </a:r>
            <a:r>
              <a:rPr lang="en-US" sz="4500" b="1" spc="-90" dirty="0">
                <a:cs typeface="Calibri"/>
              </a:rPr>
              <a:t>t</a:t>
            </a:r>
            <a:r>
              <a:rPr lang="en-US" sz="4500" b="1" spc="-25" dirty="0">
                <a:cs typeface="Calibri"/>
              </a:rPr>
              <a:t>ance</a:t>
            </a:r>
            <a:r>
              <a:rPr lang="en-US" sz="4500" b="1" spc="-40" dirty="0">
                <a:cs typeface="Calibri"/>
              </a:rPr>
              <a:t> </a:t>
            </a:r>
            <a:r>
              <a:rPr lang="en-US" sz="4500" b="1" spc="-395" dirty="0">
                <a:cs typeface="Calibri"/>
              </a:rPr>
              <a:t>T</a:t>
            </a:r>
            <a:r>
              <a:rPr lang="en-US" sz="4500" b="1" spc="-25" dirty="0">
                <a:cs typeface="Calibri"/>
              </a:rPr>
              <a:t>e</a:t>
            </a:r>
            <a:r>
              <a:rPr lang="en-US" sz="4500" b="1" spc="-65" dirty="0">
                <a:cs typeface="Calibri"/>
              </a:rPr>
              <a:t>s</a:t>
            </a:r>
            <a:r>
              <a:rPr lang="en-US" sz="4500" b="1" dirty="0">
                <a:cs typeface="Calibri"/>
              </a:rPr>
              <a:t>tin</a:t>
            </a:r>
            <a:r>
              <a:rPr lang="en-US" sz="4500" b="1" spc="10" dirty="0">
                <a:cs typeface="Calibri"/>
              </a:rPr>
              <a:t>g</a:t>
            </a:r>
            <a:r>
              <a:rPr lang="en-US" sz="4500" b="1" dirty="0" smtClean="0">
                <a:cs typeface="Calibri"/>
              </a:rPr>
              <a:t>)</a:t>
            </a:r>
            <a:endParaRPr sz="4500" b="1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900" y="1600200"/>
            <a:ext cx="10901680" cy="3626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 marR="31750">
              <a:lnSpc>
                <a:spcPct val="100000"/>
              </a:lnSpc>
              <a:spcBef>
                <a:spcPts val="459"/>
              </a:spcBef>
            </a:pPr>
            <a:r>
              <a:rPr sz="2800" spc="-20" dirty="0" err="1" smtClean="0">
                <a:latin typeface="Constantia"/>
                <a:cs typeface="Constantia"/>
              </a:rPr>
              <a:t>Формальный</a:t>
            </a:r>
            <a:r>
              <a:rPr sz="2800" spc="-60" dirty="0" smtClean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55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30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ован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я,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30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ый</a:t>
            </a:r>
            <a:r>
              <a:rPr sz="280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п</a:t>
            </a:r>
            <a:r>
              <a:rPr sz="2800" b="1" spc="-35" dirty="0">
                <a:latin typeface="Constantia"/>
                <a:cs typeface="Constantia"/>
              </a:rPr>
              <a:t>р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15" dirty="0">
                <a:latin typeface="Constantia"/>
                <a:cs typeface="Constantia"/>
              </a:rPr>
              <a:t>е</a:t>
            </a:r>
            <a:r>
              <a:rPr sz="2800" b="1" spc="-95" dirty="0">
                <a:latin typeface="Constantia"/>
                <a:cs typeface="Constantia"/>
              </a:rPr>
              <a:t>р</a:t>
            </a:r>
            <a:r>
              <a:rPr sz="2800" b="1" spc="-20" dirty="0">
                <a:latin typeface="Constantia"/>
                <a:cs typeface="Constantia"/>
              </a:rPr>
              <a:t>я</a:t>
            </a:r>
            <a:r>
              <a:rPr sz="2800" b="1" spc="-30" dirty="0">
                <a:latin typeface="Constantia"/>
                <a:cs typeface="Constantia"/>
              </a:rPr>
              <a:t>е</a:t>
            </a:r>
            <a:r>
              <a:rPr sz="2800" b="1" spc="-15" dirty="0">
                <a:latin typeface="Constantia"/>
                <a:cs typeface="Constantia"/>
              </a:rPr>
              <a:t>т</a:t>
            </a:r>
            <a:r>
              <a:rPr sz="2800" b="1" spc="-10" dirty="0">
                <a:latin typeface="Constantia"/>
                <a:cs typeface="Constantia"/>
              </a:rPr>
              <a:t> </a:t>
            </a:r>
            <a:r>
              <a:rPr sz="2800" b="1" spc="-75" dirty="0">
                <a:latin typeface="Constantia"/>
                <a:cs typeface="Constantia"/>
              </a:rPr>
              <a:t>с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о</a:t>
            </a:r>
            <a:r>
              <a:rPr sz="2800" b="1" spc="-15" dirty="0">
                <a:latin typeface="Constantia"/>
                <a:cs typeface="Constantia"/>
              </a:rPr>
              <a:t>т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15" dirty="0">
                <a:latin typeface="Constantia"/>
                <a:cs typeface="Constantia"/>
              </a:rPr>
              <a:t>е</a:t>
            </a:r>
            <a:r>
              <a:rPr sz="2800" b="1" spc="-65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ствие</a:t>
            </a:r>
            <a:r>
              <a:rPr sz="2800" b="1" spc="-7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си</a:t>
            </a:r>
            <a:r>
              <a:rPr sz="2800" b="1" spc="-10" dirty="0">
                <a:latin typeface="Constantia"/>
                <a:cs typeface="Constantia"/>
              </a:rPr>
              <a:t>с</a:t>
            </a:r>
            <a:r>
              <a:rPr sz="2800" b="1" spc="-50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емы</a:t>
            </a:r>
            <a:r>
              <a:rPr sz="2800" b="1" spc="-85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т</a:t>
            </a:r>
            <a:r>
              <a:rPr sz="2800" b="1" spc="-35" dirty="0">
                <a:latin typeface="Constantia"/>
                <a:cs typeface="Constantia"/>
              </a:rPr>
              <a:t>р</a:t>
            </a:r>
            <a:r>
              <a:rPr sz="2800" b="1" spc="-15" dirty="0">
                <a:latin typeface="Constantia"/>
                <a:cs typeface="Constantia"/>
              </a:rPr>
              <a:t>е</a:t>
            </a:r>
            <a:r>
              <a:rPr sz="2800" b="1" spc="-30" dirty="0">
                <a:latin typeface="Constantia"/>
                <a:cs typeface="Constantia"/>
              </a:rPr>
              <a:t>б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20" dirty="0">
                <a:latin typeface="Constantia"/>
                <a:cs typeface="Constantia"/>
              </a:rPr>
              <a:t>аниям</a:t>
            </a:r>
            <a:r>
              <a:rPr sz="2800" b="1" spc="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2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ня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 осн</a:t>
            </a:r>
            <a:r>
              <a:rPr sz="2800" spc="-20" dirty="0">
                <a:latin typeface="Constantia"/>
                <a:cs typeface="Constantia"/>
              </a:rPr>
              <a:t>овании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35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бора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типичных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овых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луч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ев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4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енар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ев, ра</a:t>
            </a:r>
            <a:r>
              <a:rPr sz="2800" spc="-30" dirty="0">
                <a:latin typeface="Constantia"/>
                <a:cs typeface="Constantia"/>
              </a:rPr>
              <a:t>з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5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анных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основании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требован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й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</a:t>
            </a:r>
            <a:r>
              <a:rPr sz="2800" spc="-1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данному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ил</a:t>
            </a:r>
            <a:r>
              <a:rPr sz="2800" spc="-85" dirty="0">
                <a:latin typeface="Constantia"/>
                <a:cs typeface="Constantia"/>
              </a:rPr>
              <a:t>ож</a:t>
            </a:r>
            <a:r>
              <a:rPr sz="2800" spc="-20" dirty="0">
                <a:latin typeface="Constantia"/>
                <a:cs typeface="Constantia"/>
              </a:rPr>
              <a:t>ени</a:t>
            </a:r>
            <a:r>
              <a:rPr sz="2800" spc="-125" dirty="0">
                <a:latin typeface="Constantia"/>
                <a:cs typeface="Constantia"/>
              </a:rPr>
              <a:t>ю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 dirty="0">
              <a:latin typeface="Constantia"/>
              <a:cs typeface="Constantia"/>
            </a:endParaRPr>
          </a:p>
          <a:p>
            <a:pPr marL="104139">
              <a:lnSpc>
                <a:spcPct val="100000"/>
              </a:lnSpc>
            </a:pPr>
            <a:r>
              <a:rPr sz="2800" b="1" spc="-45" dirty="0" err="1" smtClean="0">
                <a:latin typeface="Constantia"/>
                <a:cs typeface="Constantia"/>
              </a:rPr>
              <a:t>Ц</a:t>
            </a:r>
            <a:r>
              <a:rPr sz="2800" b="1" spc="-70" dirty="0" err="1" smtClean="0">
                <a:latin typeface="Constantia"/>
                <a:cs typeface="Constantia"/>
              </a:rPr>
              <a:t>е</a:t>
            </a:r>
            <a:r>
              <a:rPr sz="2800" b="1" spc="-15" dirty="0" err="1" smtClean="0">
                <a:latin typeface="Constantia"/>
                <a:cs typeface="Constantia"/>
              </a:rPr>
              <a:t>ль</a:t>
            </a:r>
            <a:r>
              <a:rPr sz="2800" b="1" spc="-15" dirty="0">
                <a:latin typeface="Constantia"/>
                <a:cs typeface="Constantia"/>
              </a:rPr>
              <a:t>:</a:t>
            </a:r>
            <a:endParaRPr sz="2800" dirty="0">
              <a:latin typeface="Constantia"/>
              <a:cs typeface="Constantia"/>
            </a:endParaRPr>
          </a:p>
          <a:p>
            <a:pPr marL="378460" indent="-274320">
              <a:lnSpc>
                <a:spcPct val="100000"/>
              </a:lnSpc>
              <a:spcBef>
                <a:spcPts val="675"/>
              </a:spcBef>
              <a:buSzPct val="94642"/>
              <a:buFont typeface="Wingdings 2"/>
              <a:buChar char=""/>
              <a:tabLst>
                <a:tab pos="378460" algn="l"/>
              </a:tabLst>
            </a:pPr>
            <a:r>
              <a:rPr sz="2800" spc="-20" dirty="0">
                <a:latin typeface="Constantia"/>
                <a:cs typeface="Constantia"/>
              </a:rPr>
              <a:t>опре</a:t>
            </a:r>
            <a:r>
              <a:rPr sz="2800" spc="-40" dirty="0">
                <a:latin typeface="Constantia"/>
                <a:cs typeface="Constantia"/>
              </a:rPr>
              <a:t>д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ния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35" dirty="0">
                <a:latin typeface="Constantia"/>
                <a:cs typeface="Constantia"/>
              </a:rPr>
              <a:t>у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тво</a:t>
            </a:r>
            <a:r>
              <a:rPr sz="2800" spc="-80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я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т</a:t>
            </a:r>
            <a:r>
              <a:rPr sz="2800" spc="-19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ис</a:t>
            </a:r>
            <a:r>
              <a:rPr sz="2800" spc="-2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м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прием</a:t>
            </a:r>
            <a:r>
              <a:rPr sz="2800" spc="-5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ым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кри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ерия</a:t>
            </a:r>
            <a:r>
              <a:rPr sz="2800" spc="-15" dirty="0">
                <a:latin typeface="Constantia"/>
                <a:cs typeface="Constantia"/>
              </a:rPr>
              <a:t>м</a:t>
            </a:r>
            <a:r>
              <a:rPr sz="2800" spc="-10" dirty="0">
                <a:latin typeface="Constantia"/>
                <a:cs typeface="Constantia"/>
              </a:rPr>
              <a:t>;</a:t>
            </a:r>
            <a:endParaRPr sz="2800" dirty="0">
              <a:latin typeface="Constantia"/>
              <a:cs typeface="Constantia"/>
            </a:endParaRPr>
          </a:p>
          <a:p>
            <a:pPr marL="378460" indent="-274320">
              <a:lnSpc>
                <a:spcPct val="100000"/>
              </a:lnSpc>
              <a:spcBef>
                <a:spcPts val="670"/>
              </a:spcBef>
              <a:buSzPct val="94642"/>
              <a:buFont typeface="Wingdings 2"/>
              <a:buChar char=""/>
              <a:tabLst>
                <a:tab pos="378460" algn="l"/>
              </a:tabLst>
            </a:pPr>
            <a:r>
              <a:rPr sz="2800" spc="-20" dirty="0">
                <a:latin typeface="Constantia"/>
                <a:cs typeface="Constantia"/>
              </a:rPr>
              <a:t>вы</a:t>
            </a:r>
            <a:r>
              <a:rPr sz="2800" spc="-15" dirty="0">
                <a:latin typeface="Constantia"/>
                <a:cs typeface="Constantia"/>
              </a:rPr>
              <a:t>не</a:t>
            </a:r>
            <a:r>
              <a:rPr sz="2800" spc="-6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реше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зака</a:t>
            </a:r>
            <a:r>
              <a:rPr sz="2800" spc="-60" dirty="0">
                <a:latin typeface="Constantia"/>
                <a:cs typeface="Constantia"/>
              </a:rPr>
              <a:t>з</a:t>
            </a:r>
            <a:r>
              <a:rPr sz="2800" spc="-20" dirty="0">
                <a:latin typeface="Constantia"/>
                <a:cs typeface="Constantia"/>
              </a:rPr>
              <a:t>чи</a:t>
            </a:r>
            <a:r>
              <a:rPr sz="2800" spc="-85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ом</a:t>
            </a:r>
            <a:r>
              <a:rPr sz="2800" spc="-1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или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60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угим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уп</a:t>
            </a:r>
            <a:r>
              <a:rPr sz="2800" spc="-13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ом</a:t>
            </a:r>
            <a:r>
              <a:rPr sz="2800" spc="-5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ым</a:t>
            </a:r>
            <a:endParaRPr sz="2800" dirty="0">
              <a:latin typeface="Constantia"/>
              <a:cs typeface="Constantia"/>
            </a:endParaRPr>
          </a:p>
          <a:p>
            <a:pPr marL="377825">
              <a:lnSpc>
                <a:spcPct val="100000"/>
              </a:lnSpc>
            </a:pP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20" dirty="0">
                <a:latin typeface="Constantia"/>
                <a:cs typeface="Constantia"/>
              </a:rPr>
              <a:t>ом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нима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75" dirty="0">
                <a:latin typeface="Constantia"/>
                <a:cs typeface="Constantia"/>
              </a:rPr>
              <a:t>ож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ие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или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90" dirty="0">
                <a:latin typeface="Constantia"/>
                <a:cs typeface="Constantia"/>
              </a:rPr>
              <a:t>т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0" y="0"/>
            <a:ext cx="12140178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sz="4400" b="1" dirty="0">
                <a:latin typeface="Calibri"/>
                <a:cs typeface="Calibri"/>
              </a:rPr>
              <a:t>При</a:t>
            </a:r>
            <a:r>
              <a:rPr sz="4400" b="1" spc="-30" dirty="0">
                <a:latin typeface="Calibri"/>
                <a:cs typeface="Calibri"/>
              </a:rPr>
              <a:t>е</a:t>
            </a:r>
            <a:r>
              <a:rPr sz="4400" b="1" dirty="0">
                <a:latin typeface="Calibri"/>
                <a:cs typeface="Calibri"/>
              </a:rPr>
              <a:t>мочн</a:t>
            </a:r>
            <a:r>
              <a:rPr sz="4400" b="1" spc="5" dirty="0">
                <a:latin typeface="Calibri"/>
                <a:cs typeface="Calibri"/>
              </a:rPr>
              <a:t>о</a:t>
            </a:r>
            <a:r>
              <a:rPr sz="4400" b="1" dirty="0">
                <a:latin typeface="Calibri"/>
                <a:cs typeface="Calibri"/>
              </a:rPr>
              <a:t>е</a:t>
            </a:r>
            <a:r>
              <a:rPr sz="4400" b="1" spc="-45" dirty="0">
                <a:latin typeface="Calibri"/>
                <a:cs typeface="Calibri"/>
              </a:rPr>
              <a:t> т</a:t>
            </a:r>
            <a:r>
              <a:rPr sz="4400" b="1" dirty="0">
                <a:latin typeface="Calibri"/>
                <a:cs typeface="Calibri"/>
              </a:rPr>
              <a:t>естирование</a:t>
            </a:r>
            <a:r>
              <a:rPr sz="4400" b="1" spc="-40" dirty="0">
                <a:latin typeface="Calibri"/>
                <a:cs typeface="Calibri"/>
              </a:rPr>
              <a:t> </a:t>
            </a:r>
            <a:r>
              <a:rPr sz="4400" b="1" dirty="0" err="1">
                <a:latin typeface="Calibri"/>
                <a:cs typeface="Calibri"/>
              </a:rPr>
              <a:t>или</a:t>
            </a:r>
            <a:r>
              <a:rPr sz="4400" b="1" dirty="0">
                <a:latin typeface="Calibri"/>
                <a:cs typeface="Calibri"/>
              </a:rPr>
              <a:t> </a:t>
            </a:r>
            <a:r>
              <a:rPr sz="4400" b="1" dirty="0" err="1" smtClean="0">
                <a:latin typeface="Calibri"/>
                <a:cs typeface="Calibri"/>
              </a:rPr>
              <a:t>При</a:t>
            </a:r>
            <a:r>
              <a:rPr sz="4400" b="1" spc="-30" dirty="0" err="1" smtClean="0">
                <a:latin typeface="Calibri"/>
                <a:cs typeface="Calibri"/>
              </a:rPr>
              <a:t>е</a:t>
            </a:r>
            <a:r>
              <a:rPr sz="4400" b="1" dirty="0" err="1" smtClean="0">
                <a:latin typeface="Calibri"/>
                <a:cs typeface="Calibri"/>
              </a:rPr>
              <a:t>м</a:t>
            </a:r>
            <a:r>
              <a:rPr sz="4400" b="1" spc="30" dirty="0" err="1" smtClean="0">
                <a:latin typeface="Calibri"/>
                <a:cs typeface="Calibri"/>
              </a:rPr>
              <a:t>о</a:t>
            </a:r>
            <a:r>
              <a:rPr sz="4400" b="1" dirty="0" smtClean="0">
                <a:latin typeface="Calibri"/>
                <a:cs typeface="Calibri"/>
              </a:rPr>
              <a:t>-</a:t>
            </a:r>
            <a:r>
              <a:rPr lang="ru-RU" sz="4400" b="1" dirty="0">
                <a:cs typeface="Calibri"/>
              </a:rPr>
              <a:t>сда</a:t>
            </a:r>
            <a:r>
              <a:rPr lang="ru-RU" sz="4400" b="1" spc="-55" dirty="0">
                <a:cs typeface="Calibri"/>
              </a:rPr>
              <a:t>т</a:t>
            </a:r>
            <a:r>
              <a:rPr lang="ru-RU" sz="4400" b="1" dirty="0">
                <a:cs typeface="Calibri"/>
              </a:rPr>
              <a:t>очн</a:t>
            </a:r>
            <a:r>
              <a:rPr lang="ru-RU" sz="4400" b="1" spc="5" dirty="0">
                <a:cs typeface="Calibri"/>
              </a:rPr>
              <a:t>о</a:t>
            </a:r>
            <a:r>
              <a:rPr lang="ru-RU" sz="4400" b="1" dirty="0">
                <a:cs typeface="Calibri"/>
              </a:rPr>
              <a:t>е</a:t>
            </a:r>
            <a:r>
              <a:rPr lang="ru-RU" sz="4400" b="1" spc="-45" dirty="0">
                <a:cs typeface="Calibri"/>
              </a:rPr>
              <a:t> </a:t>
            </a:r>
            <a:r>
              <a:rPr lang="ru-RU" sz="4400" b="1" dirty="0">
                <a:cs typeface="Calibri"/>
              </a:rPr>
              <a:t>испытание</a:t>
            </a:r>
            <a:r>
              <a:rPr lang="ru-RU" sz="4400" b="1" spc="-35" dirty="0">
                <a:cs typeface="Calibri"/>
              </a:rPr>
              <a:t> </a:t>
            </a:r>
            <a:r>
              <a:rPr lang="ru-RU" sz="4400" b="1" spc="15" dirty="0">
                <a:cs typeface="Calibri"/>
              </a:rPr>
              <a:t>(</a:t>
            </a:r>
            <a:r>
              <a:rPr lang="en-US" sz="4400" b="1" spc="-25" dirty="0">
                <a:cs typeface="Calibri"/>
              </a:rPr>
              <a:t>Accep</a:t>
            </a:r>
            <a:r>
              <a:rPr lang="en-US" sz="4400" b="1" spc="-90" dirty="0">
                <a:cs typeface="Calibri"/>
              </a:rPr>
              <a:t>t</a:t>
            </a:r>
            <a:r>
              <a:rPr lang="en-US" sz="4400" b="1" spc="-25" dirty="0">
                <a:cs typeface="Calibri"/>
              </a:rPr>
              <a:t>ance</a:t>
            </a:r>
            <a:r>
              <a:rPr lang="en-US" sz="4400" b="1" spc="-40" dirty="0">
                <a:cs typeface="Calibri"/>
              </a:rPr>
              <a:t> </a:t>
            </a:r>
            <a:r>
              <a:rPr lang="en-US" sz="4400" b="1" spc="-395" dirty="0">
                <a:cs typeface="Calibri"/>
              </a:rPr>
              <a:t>T</a:t>
            </a:r>
            <a:r>
              <a:rPr lang="en-US" sz="4400" b="1" spc="-25" dirty="0">
                <a:cs typeface="Calibri"/>
              </a:rPr>
              <a:t>e</a:t>
            </a:r>
            <a:r>
              <a:rPr lang="en-US" sz="4400" b="1" spc="-65" dirty="0">
                <a:cs typeface="Calibri"/>
              </a:rPr>
              <a:t>s</a:t>
            </a:r>
            <a:r>
              <a:rPr lang="en-US" sz="4400" b="1" dirty="0">
                <a:cs typeface="Calibri"/>
              </a:rPr>
              <a:t>tin</a:t>
            </a:r>
            <a:r>
              <a:rPr lang="en-US" sz="4400" b="1" spc="10" dirty="0">
                <a:cs typeface="Calibri"/>
              </a:rPr>
              <a:t>g</a:t>
            </a:r>
            <a:r>
              <a:rPr lang="en-US" sz="4400" b="1" dirty="0" smtClean="0">
                <a:cs typeface="Calibri"/>
              </a:rPr>
              <a:t>)</a:t>
            </a:r>
            <a:endParaRPr sz="4400" b="1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891" y="1676400"/>
            <a:ext cx="10890885" cy="40164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459"/>
              </a:spcBef>
            </a:pPr>
            <a:r>
              <a:rPr sz="2400" b="1" spc="-105" dirty="0" err="1" smtClean="0">
                <a:latin typeface="Constantia"/>
                <a:cs typeface="Constantia"/>
              </a:rPr>
              <a:t>Р</a:t>
            </a:r>
            <a:r>
              <a:rPr sz="2400" b="1" spc="-15" dirty="0" err="1" smtClean="0">
                <a:latin typeface="Constantia"/>
                <a:cs typeface="Constantia"/>
              </a:rPr>
              <a:t>е</a:t>
            </a:r>
            <a:r>
              <a:rPr sz="2400" b="1" spc="-40" dirty="0" err="1" smtClean="0">
                <a:latin typeface="Constantia"/>
                <a:cs typeface="Constantia"/>
              </a:rPr>
              <a:t>ш</a:t>
            </a:r>
            <a:r>
              <a:rPr sz="2400" b="1" spc="-15" dirty="0" err="1" smtClean="0">
                <a:latin typeface="Constantia"/>
                <a:cs typeface="Constantia"/>
              </a:rPr>
              <a:t>е</a:t>
            </a:r>
            <a:r>
              <a:rPr sz="2400" b="1" spc="-30" dirty="0" err="1" smtClean="0">
                <a:latin typeface="Constantia"/>
                <a:cs typeface="Constantia"/>
              </a:rPr>
              <a:t>н</a:t>
            </a:r>
            <a:r>
              <a:rPr sz="2400" b="1" spc="-20" dirty="0" err="1" smtClean="0">
                <a:latin typeface="Constantia"/>
                <a:cs typeface="Constantia"/>
              </a:rPr>
              <a:t>ие</a:t>
            </a:r>
            <a:r>
              <a:rPr sz="2400" b="1" spc="-110" dirty="0" smtClean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о</a:t>
            </a:r>
            <a:r>
              <a:rPr sz="2400" b="1" spc="-120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п</a:t>
            </a:r>
            <a:r>
              <a:rPr sz="2400" b="1" spc="-35" dirty="0">
                <a:latin typeface="Constantia"/>
                <a:cs typeface="Constantia"/>
              </a:rPr>
              <a:t>р</a:t>
            </a:r>
            <a:r>
              <a:rPr sz="2400" b="1" spc="-20" dirty="0">
                <a:latin typeface="Constantia"/>
                <a:cs typeface="Constantia"/>
              </a:rPr>
              <a:t>о</a:t>
            </a:r>
            <a:r>
              <a:rPr sz="2400" b="1" spc="-35" dirty="0">
                <a:latin typeface="Constantia"/>
                <a:cs typeface="Constantia"/>
              </a:rPr>
              <a:t>в</a:t>
            </a:r>
            <a:r>
              <a:rPr sz="2400" b="1" spc="-15" dirty="0">
                <a:latin typeface="Constantia"/>
                <a:cs typeface="Constantia"/>
              </a:rPr>
              <a:t>е</a:t>
            </a:r>
            <a:r>
              <a:rPr sz="2400" b="1" spc="-55" dirty="0">
                <a:latin typeface="Constantia"/>
                <a:cs typeface="Constantia"/>
              </a:rPr>
              <a:t>д</a:t>
            </a:r>
            <a:r>
              <a:rPr sz="2400" b="1" spc="-15" dirty="0">
                <a:latin typeface="Constantia"/>
                <a:cs typeface="Constantia"/>
              </a:rPr>
              <a:t>е</a:t>
            </a:r>
            <a:r>
              <a:rPr sz="2400" b="1" spc="-30" dirty="0">
                <a:latin typeface="Constantia"/>
                <a:cs typeface="Constantia"/>
              </a:rPr>
              <a:t>н</a:t>
            </a:r>
            <a:r>
              <a:rPr sz="2400" b="1" spc="-20" dirty="0">
                <a:latin typeface="Constantia"/>
                <a:cs typeface="Constantia"/>
              </a:rPr>
              <a:t>ии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п</a:t>
            </a:r>
            <a:r>
              <a:rPr sz="2400" b="1" spc="-30" dirty="0">
                <a:latin typeface="Constantia"/>
                <a:cs typeface="Constantia"/>
              </a:rPr>
              <a:t>р</a:t>
            </a:r>
            <a:r>
              <a:rPr sz="2400" b="1" spc="-20" dirty="0">
                <a:latin typeface="Constantia"/>
                <a:cs typeface="Constantia"/>
              </a:rPr>
              <a:t>ием</a:t>
            </a:r>
            <a:r>
              <a:rPr sz="2400" b="1" spc="-85" dirty="0">
                <a:latin typeface="Constantia"/>
                <a:cs typeface="Constantia"/>
              </a:rPr>
              <a:t>о</a:t>
            </a:r>
            <a:r>
              <a:rPr sz="2400" b="1" spc="-20" dirty="0">
                <a:latin typeface="Constantia"/>
                <a:cs typeface="Constantia"/>
              </a:rPr>
              <a:t>чн</a:t>
            </a:r>
            <a:r>
              <a:rPr sz="2400" b="1" spc="-35" dirty="0">
                <a:latin typeface="Constantia"/>
                <a:cs typeface="Constantia"/>
              </a:rPr>
              <a:t>о</a:t>
            </a:r>
            <a:r>
              <a:rPr sz="2400" b="1" spc="-75" dirty="0">
                <a:latin typeface="Constantia"/>
                <a:cs typeface="Constantia"/>
              </a:rPr>
              <a:t>г</a:t>
            </a:r>
            <a:r>
              <a:rPr sz="2400" b="1" spc="-20" dirty="0">
                <a:latin typeface="Constantia"/>
                <a:cs typeface="Constantia"/>
              </a:rPr>
              <a:t>о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b="1" spc="-45" dirty="0">
                <a:latin typeface="Constantia"/>
                <a:cs typeface="Constantia"/>
              </a:rPr>
              <a:t>т</a:t>
            </a:r>
            <a:r>
              <a:rPr sz="2400" b="1" spc="-15" dirty="0">
                <a:latin typeface="Constantia"/>
                <a:cs typeface="Constantia"/>
              </a:rPr>
              <a:t>ес</a:t>
            </a:r>
            <a:r>
              <a:rPr sz="2400" b="1" spc="-30" dirty="0">
                <a:latin typeface="Constantia"/>
                <a:cs typeface="Constantia"/>
              </a:rPr>
              <a:t>т</a:t>
            </a:r>
            <a:r>
              <a:rPr sz="2400" b="1" spc="-20" dirty="0">
                <a:latin typeface="Constantia"/>
                <a:cs typeface="Constantia"/>
              </a:rPr>
              <a:t>ир</a:t>
            </a:r>
            <a:r>
              <a:rPr sz="2400" b="1" spc="-35" dirty="0">
                <a:latin typeface="Constantia"/>
                <a:cs typeface="Constantia"/>
              </a:rPr>
              <a:t>о</a:t>
            </a:r>
            <a:r>
              <a:rPr sz="2400" b="1" spc="-20" dirty="0">
                <a:latin typeface="Constantia"/>
                <a:cs typeface="Constantia"/>
              </a:rPr>
              <a:t>ва</a:t>
            </a:r>
            <a:r>
              <a:rPr sz="2400" b="1" spc="-30" dirty="0">
                <a:latin typeface="Constantia"/>
                <a:cs typeface="Constantia"/>
              </a:rPr>
              <a:t>н</a:t>
            </a:r>
            <a:r>
              <a:rPr sz="2400" b="1" spc="-20" dirty="0">
                <a:latin typeface="Constantia"/>
                <a:cs typeface="Constantia"/>
              </a:rPr>
              <a:t>ия</a:t>
            </a:r>
            <a:endParaRPr sz="2400" dirty="0">
              <a:latin typeface="Constantia"/>
              <a:cs typeface="Constantia"/>
            </a:endParaRPr>
          </a:p>
          <a:p>
            <a:pPr marL="104139">
              <a:lnSpc>
                <a:spcPct val="100000"/>
              </a:lnSpc>
            </a:pPr>
            <a:r>
              <a:rPr sz="2400" b="1" spc="-20" dirty="0">
                <a:latin typeface="Constantia"/>
                <a:cs typeface="Constantia"/>
              </a:rPr>
              <a:t>п</a:t>
            </a:r>
            <a:r>
              <a:rPr sz="2400" b="1" spc="-30" dirty="0">
                <a:latin typeface="Constantia"/>
                <a:cs typeface="Constantia"/>
              </a:rPr>
              <a:t>р</a:t>
            </a:r>
            <a:r>
              <a:rPr sz="2400" b="1" spc="-20" dirty="0">
                <a:latin typeface="Constantia"/>
                <a:cs typeface="Constantia"/>
              </a:rPr>
              <a:t>инимае</a:t>
            </a:r>
            <a:r>
              <a:rPr sz="2400" b="1" spc="-60" dirty="0">
                <a:latin typeface="Constantia"/>
                <a:cs typeface="Constantia"/>
              </a:rPr>
              <a:t>т</a:t>
            </a:r>
            <a:r>
              <a:rPr sz="2400" b="1" spc="-15" dirty="0">
                <a:latin typeface="Constantia"/>
                <a:cs typeface="Constantia"/>
              </a:rPr>
              <a:t>ся,</a:t>
            </a:r>
            <a:r>
              <a:rPr sz="2400" b="1" spc="15" dirty="0">
                <a:latin typeface="Constantia"/>
                <a:cs typeface="Constantia"/>
              </a:rPr>
              <a:t> </a:t>
            </a:r>
            <a:r>
              <a:rPr sz="2400" b="1" spc="-95" dirty="0">
                <a:latin typeface="Constantia"/>
                <a:cs typeface="Constantia"/>
              </a:rPr>
              <a:t>к</a:t>
            </a:r>
            <a:r>
              <a:rPr sz="2400" b="1" spc="-20" dirty="0">
                <a:latin typeface="Constantia"/>
                <a:cs typeface="Constantia"/>
              </a:rPr>
              <a:t>о</a:t>
            </a:r>
            <a:r>
              <a:rPr sz="2400" b="1" spc="-175" dirty="0">
                <a:latin typeface="Constantia"/>
                <a:cs typeface="Constantia"/>
              </a:rPr>
              <a:t>г</a:t>
            </a:r>
            <a:r>
              <a:rPr sz="2400" b="1" spc="-15" dirty="0">
                <a:latin typeface="Constantia"/>
                <a:cs typeface="Constantia"/>
              </a:rPr>
              <a:t>да:</a:t>
            </a:r>
            <a:endParaRPr sz="2400" dirty="0">
              <a:latin typeface="Constantia"/>
              <a:cs typeface="Constantia"/>
            </a:endParaRPr>
          </a:p>
          <a:p>
            <a:pPr marL="378460" indent="-274320">
              <a:lnSpc>
                <a:spcPct val="100000"/>
              </a:lnSpc>
              <a:spcBef>
                <a:spcPts val="1800"/>
              </a:spcBef>
              <a:buSzPct val="94642"/>
              <a:buFont typeface="Wingdings 2"/>
              <a:buChar char=""/>
              <a:tabLst>
                <a:tab pos="378460" algn="l"/>
              </a:tabLst>
            </a:pPr>
            <a:r>
              <a:rPr sz="2400" spc="-60" dirty="0">
                <a:latin typeface="Constantia"/>
                <a:cs typeface="Constantia"/>
              </a:rPr>
              <a:t>П</a:t>
            </a:r>
            <a:r>
              <a:rPr sz="2400" spc="-20" dirty="0">
                <a:latin typeface="Constantia"/>
                <a:cs typeface="Constantia"/>
              </a:rPr>
              <a:t>р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spc="-15" dirty="0">
                <a:latin typeface="Constantia"/>
                <a:cs typeface="Constantia"/>
              </a:rPr>
              <a:t>дукт</a:t>
            </a:r>
            <a:r>
              <a:rPr sz="2400" spc="-165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д</a:t>
            </a:r>
            <a:r>
              <a:rPr sz="2400" spc="-15" dirty="0">
                <a:latin typeface="Constantia"/>
                <a:cs typeface="Constantia"/>
              </a:rPr>
              <a:t>остиг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нео</a:t>
            </a:r>
            <a:r>
              <a:rPr sz="2400" spc="-100" dirty="0">
                <a:latin typeface="Constantia"/>
                <a:cs typeface="Constantia"/>
              </a:rPr>
              <a:t>б</a:t>
            </a:r>
            <a:r>
              <a:rPr sz="2400" spc="-85" dirty="0">
                <a:latin typeface="Constantia"/>
                <a:cs typeface="Constantia"/>
              </a:rPr>
              <a:t>х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spc="-20" dirty="0">
                <a:latin typeface="Constantia"/>
                <a:cs typeface="Constantia"/>
              </a:rPr>
              <a:t>д</a:t>
            </a:r>
            <a:r>
              <a:rPr sz="2400" spc="-35" dirty="0">
                <a:latin typeface="Constantia"/>
                <a:cs typeface="Constantia"/>
              </a:rPr>
              <a:t>и</a:t>
            </a:r>
            <a:r>
              <a:rPr sz="2400" spc="-20" dirty="0">
                <a:latin typeface="Constantia"/>
                <a:cs typeface="Constantia"/>
              </a:rPr>
              <a:t>мо</a:t>
            </a:r>
            <a:r>
              <a:rPr sz="2400" spc="-95" dirty="0">
                <a:latin typeface="Constantia"/>
                <a:cs typeface="Constantia"/>
              </a:rPr>
              <a:t>г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у</a:t>
            </a:r>
            <a:r>
              <a:rPr sz="2400" spc="-30" dirty="0">
                <a:latin typeface="Constantia"/>
                <a:cs typeface="Constantia"/>
              </a:rPr>
              <a:t>р</a:t>
            </a:r>
            <a:r>
              <a:rPr sz="2400" spc="-15" dirty="0">
                <a:latin typeface="Constantia"/>
                <a:cs typeface="Constantia"/>
              </a:rPr>
              <a:t>овня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к</a:t>
            </a:r>
            <a:r>
              <a:rPr sz="2400" spc="-130" dirty="0">
                <a:latin typeface="Constantia"/>
                <a:cs typeface="Constantia"/>
              </a:rPr>
              <a:t>а</a:t>
            </a:r>
            <a:r>
              <a:rPr sz="2400" spc="-15" dirty="0">
                <a:latin typeface="Constantia"/>
                <a:cs typeface="Constantia"/>
              </a:rPr>
              <a:t>че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15" dirty="0">
                <a:latin typeface="Constantia"/>
                <a:cs typeface="Constantia"/>
              </a:rPr>
              <a:t>тва.</a:t>
            </a:r>
            <a:endParaRPr sz="2400" dirty="0">
              <a:latin typeface="Constantia"/>
              <a:cs typeface="Constantia"/>
            </a:endParaRPr>
          </a:p>
          <a:p>
            <a:pPr marL="378460" marR="6350" indent="-274320">
              <a:lnSpc>
                <a:spcPct val="100000"/>
              </a:lnSpc>
              <a:spcBef>
                <a:spcPts val="1800"/>
              </a:spcBef>
              <a:buSzPct val="94642"/>
              <a:buFont typeface="Wingdings 2"/>
              <a:buChar char=""/>
              <a:tabLst>
                <a:tab pos="378460" algn="l"/>
              </a:tabLst>
            </a:pPr>
            <a:r>
              <a:rPr sz="2400" spc="-20" dirty="0">
                <a:latin typeface="Constantia"/>
                <a:cs typeface="Constantia"/>
              </a:rPr>
              <a:t>З</a:t>
            </a:r>
            <a:r>
              <a:rPr sz="2400" spc="-10" dirty="0">
                <a:latin typeface="Constantia"/>
                <a:cs typeface="Constantia"/>
              </a:rPr>
              <a:t>а</a:t>
            </a:r>
            <a:r>
              <a:rPr sz="2400" spc="-15" dirty="0">
                <a:latin typeface="Constantia"/>
                <a:cs typeface="Constantia"/>
              </a:rPr>
              <a:t>ка</a:t>
            </a:r>
            <a:r>
              <a:rPr sz="2400" spc="-60" dirty="0">
                <a:latin typeface="Constantia"/>
                <a:cs typeface="Constantia"/>
              </a:rPr>
              <a:t>з</a:t>
            </a:r>
            <a:r>
              <a:rPr sz="2400" spc="-20" dirty="0">
                <a:latin typeface="Constantia"/>
                <a:cs typeface="Constantia"/>
              </a:rPr>
              <a:t>чик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о</a:t>
            </a:r>
            <a:r>
              <a:rPr sz="2400" spc="-15" dirty="0">
                <a:latin typeface="Constantia"/>
                <a:cs typeface="Constantia"/>
              </a:rPr>
              <a:t>зна</a:t>
            </a:r>
            <a:r>
              <a:rPr sz="2400" spc="-90" dirty="0">
                <a:latin typeface="Constantia"/>
                <a:cs typeface="Constantia"/>
              </a:rPr>
              <a:t>к</a:t>
            </a:r>
            <a:r>
              <a:rPr sz="2400" spc="-20" dirty="0">
                <a:latin typeface="Constantia"/>
                <a:cs typeface="Constantia"/>
              </a:rPr>
              <a:t>омл</a:t>
            </a:r>
            <a:r>
              <a:rPr sz="2400" spc="-5" dirty="0">
                <a:latin typeface="Constantia"/>
                <a:cs typeface="Constantia"/>
              </a:rPr>
              <a:t>е</a:t>
            </a:r>
            <a:r>
              <a:rPr sz="2400" spc="-20" dirty="0">
                <a:latin typeface="Constantia"/>
                <a:cs typeface="Constantia"/>
              </a:rPr>
              <a:t>н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с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Пла</a:t>
            </a:r>
            <a:r>
              <a:rPr sz="2400" spc="-15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ом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65" dirty="0">
                <a:latin typeface="Constantia"/>
                <a:cs typeface="Constantia"/>
              </a:rPr>
              <a:t>П</a:t>
            </a:r>
            <a:r>
              <a:rPr sz="2400" spc="-20" dirty="0">
                <a:latin typeface="Constantia"/>
                <a:cs typeface="Constantia"/>
              </a:rPr>
              <a:t>р</a:t>
            </a:r>
            <a:r>
              <a:rPr sz="2400" spc="-35" dirty="0">
                <a:latin typeface="Constantia"/>
                <a:cs typeface="Constantia"/>
              </a:rPr>
              <a:t>и</a:t>
            </a:r>
            <a:r>
              <a:rPr sz="2400" spc="-20" dirty="0">
                <a:latin typeface="Constantia"/>
                <a:cs typeface="Constantia"/>
              </a:rPr>
              <a:t>ем</a:t>
            </a:r>
            <a:r>
              <a:rPr sz="2400" spc="-50" dirty="0">
                <a:latin typeface="Constantia"/>
                <a:cs typeface="Constantia"/>
              </a:rPr>
              <a:t>о</a:t>
            </a:r>
            <a:r>
              <a:rPr sz="2400" spc="-20" dirty="0">
                <a:latin typeface="Constantia"/>
                <a:cs typeface="Constantia"/>
              </a:rPr>
              <a:t>чны</a:t>
            </a:r>
            <a:r>
              <a:rPr sz="2400" spc="-15" dirty="0">
                <a:latin typeface="Constantia"/>
                <a:cs typeface="Constantia"/>
              </a:rPr>
              <a:t>х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Р</a:t>
            </a:r>
            <a:r>
              <a:rPr sz="2400" spc="-40" dirty="0">
                <a:latin typeface="Constantia"/>
                <a:cs typeface="Constantia"/>
              </a:rPr>
              <a:t>а</a:t>
            </a:r>
            <a:r>
              <a:rPr sz="2400" spc="-15" dirty="0">
                <a:latin typeface="Constantia"/>
                <a:cs typeface="Constantia"/>
              </a:rPr>
              <a:t>бот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</a:t>
            </a:r>
            <a:r>
              <a:rPr sz="2400" spc="-20" dirty="0">
                <a:latin typeface="Constantia"/>
                <a:cs typeface="Constantia"/>
              </a:rPr>
              <a:t>P</a:t>
            </a:r>
            <a:r>
              <a:rPr sz="2400" spc="-50" dirty="0">
                <a:latin typeface="Constantia"/>
                <a:cs typeface="Constantia"/>
              </a:rPr>
              <a:t>r</a:t>
            </a:r>
            <a:r>
              <a:rPr sz="2400" spc="-15" dirty="0">
                <a:latin typeface="Constantia"/>
                <a:cs typeface="Constantia"/>
              </a:rPr>
              <a:t>oduct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spc="-45" dirty="0">
                <a:latin typeface="Constantia"/>
                <a:cs typeface="Constantia"/>
              </a:rPr>
              <a:t>A</a:t>
            </a:r>
            <a:r>
              <a:rPr sz="2400" spc="-70" dirty="0">
                <a:latin typeface="Constantia"/>
                <a:cs typeface="Constantia"/>
              </a:rPr>
              <a:t>cc</a:t>
            </a:r>
            <a:r>
              <a:rPr sz="2400" spc="-15" dirty="0">
                <a:latin typeface="Constantia"/>
                <a:cs typeface="Constantia"/>
              </a:rPr>
              <a:t>epta</a:t>
            </a:r>
            <a:r>
              <a:rPr sz="2400" spc="-10" dirty="0">
                <a:latin typeface="Constantia"/>
                <a:cs typeface="Constantia"/>
              </a:rPr>
              <a:t>n</a:t>
            </a:r>
            <a:r>
              <a:rPr sz="2400" spc="-70" dirty="0">
                <a:latin typeface="Constantia"/>
                <a:cs typeface="Constantia"/>
              </a:rPr>
              <a:t>c</a:t>
            </a:r>
            <a:r>
              <a:rPr sz="2400" spc="-15" dirty="0">
                <a:latin typeface="Constantia"/>
                <a:cs typeface="Constantia"/>
              </a:rPr>
              <a:t>e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Plan)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или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иным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д</a:t>
            </a:r>
            <a:r>
              <a:rPr sz="2400" spc="-20" dirty="0">
                <a:latin typeface="Constantia"/>
                <a:cs typeface="Constantia"/>
              </a:rPr>
              <a:t>окумен</a:t>
            </a:r>
            <a:r>
              <a:rPr sz="2400" spc="-40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ом,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spc="-180" dirty="0">
                <a:latin typeface="Constantia"/>
                <a:cs typeface="Constantia"/>
              </a:rPr>
              <a:t>г</a:t>
            </a:r>
            <a:r>
              <a:rPr sz="2400" spc="-50" dirty="0">
                <a:latin typeface="Constantia"/>
                <a:cs typeface="Constantia"/>
              </a:rPr>
              <a:t>д</a:t>
            </a:r>
            <a:r>
              <a:rPr sz="2400" spc="-15" dirty="0">
                <a:latin typeface="Constantia"/>
                <a:cs typeface="Constantia"/>
              </a:rPr>
              <a:t>е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описан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н</a:t>
            </a:r>
            <a:r>
              <a:rPr sz="2400" spc="-3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бор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д</a:t>
            </a:r>
            <a:r>
              <a:rPr sz="2400" spc="-20" dirty="0">
                <a:latin typeface="Constantia"/>
                <a:cs typeface="Constantia"/>
              </a:rPr>
              <a:t>ей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15" dirty="0">
                <a:latin typeface="Constantia"/>
                <a:cs typeface="Constantia"/>
              </a:rPr>
              <a:t>твий,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с</a:t>
            </a:r>
            <a:r>
              <a:rPr sz="2400" spc="-35" dirty="0">
                <a:latin typeface="Constantia"/>
                <a:cs typeface="Constantia"/>
              </a:rPr>
              <a:t>в</a:t>
            </a:r>
            <a:r>
              <a:rPr sz="2400" spc="-15" dirty="0">
                <a:latin typeface="Constantia"/>
                <a:cs typeface="Constantia"/>
              </a:rPr>
              <a:t>язан</a:t>
            </a:r>
            <a:r>
              <a:rPr sz="2400" spc="-20" dirty="0">
                <a:latin typeface="Constantia"/>
                <a:cs typeface="Constantia"/>
              </a:rPr>
              <a:t>ны</a:t>
            </a:r>
            <a:r>
              <a:rPr sz="2400" spc="-15" dirty="0">
                <a:latin typeface="Constantia"/>
                <a:cs typeface="Constantia"/>
              </a:rPr>
              <a:t>х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с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прове</a:t>
            </a:r>
            <a:r>
              <a:rPr sz="2400" spc="-50" dirty="0">
                <a:latin typeface="Constantia"/>
                <a:cs typeface="Constantia"/>
              </a:rPr>
              <a:t>д</a:t>
            </a:r>
            <a:r>
              <a:rPr sz="2400" spc="-15" dirty="0">
                <a:latin typeface="Constantia"/>
                <a:cs typeface="Constantia"/>
              </a:rPr>
              <a:t>ен</a:t>
            </a:r>
            <a:r>
              <a:rPr sz="2400" spc="-20" dirty="0">
                <a:latin typeface="Constantia"/>
                <a:cs typeface="Constantia"/>
              </a:rPr>
              <a:t>ием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пр</a:t>
            </a:r>
            <a:r>
              <a:rPr sz="2400" spc="-30" dirty="0">
                <a:latin typeface="Constantia"/>
                <a:cs typeface="Constantia"/>
              </a:rPr>
              <a:t>и</a:t>
            </a:r>
            <a:r>
              <a:rPr sz="2400" spc="-15" dirty="0">
                <a:latin typeface="Constantia"/>
                <a:cs typeface="Constantia"/>
              </a:rPr>
              <a:t>ем</a:t>
            </a:r>
            <a:r>
              <a:rPr sz="2400" spc="-60" dirty="0">
                <a:latin typeface="Constantia"/>
                <a:cs typeface="Constantia"/>
              </a:rPr>
              <a:t>о</a:t>
            </a:r>
            <a:r>
              <a:rPr sz="2400" spc="-20" dirty="0">
                <a:latin typeface="Constantia"/>
                <a:cs typeface="Constantia"/>
              </a:rPr>
              <a:t>ч</a:t>
            </a:r>
            <a:r>
              <a:rPr sz="2400" spc="-15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95" dirty="0">
                <a:latin typeface="Constantia"/>
                <a:cs typeface="Constantia"/>
              </a:rPr>
              <a:t>г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е</a:t>
            </a:r>
            <a:r>
              <a:rPr sz="2400" spc="-5" dirty="0">
                <a:latin typeface="Constantia"/>
                <a:cs typeface="Constantia"/>
              </a:rPr>
              <a:t>с</a:t>
            </a:r>
            <a:r>
              <a:rPr sz="2400" spc="-15" dirty="0">
                <a:latin typeface="Constantia"/>
                <a:cs typeface="Constantia"/>
              </a:rPr>
              <a:t>тирования, д</a:t>
            </a:r>
            <a:r>
              <a:rPr sz="2400" spc="-85" dirty="0">
                <a:latin typeface="Constantia"/>
                <a:cs typeface="Constantia"/>
              </a:rPr>
              <a:t>а</a:t>
            </a:r>
            <a:r>
              <a:rPr sz="2400" spc="-45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а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прове</a:t>
            </a:r>
            <a:r>
              <a:rPr sz="2400" spc="-40" dirty="0">
                <a:latin typeface="Constantia"/>
                <a:cs typeface="Constantia"/>
              </a:rPr>
              <a:t>д</a:t>
            </a:r>
            <a:r>
              <a:rPr sz="2400" spc="-15" dirty="0">
                <a:latin typeface="Constantia"/>
                <a:cs typeface="Constantia"/>
              </a:rPr>
              <a:t>е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spc="-15" dirty="0">
                <a:latin typeface="Constantia"/>
                <a:cs typeface="Constantia"/>
              </a:rPr>
              <a:t>ия,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ве</a:t>
            </a:r>
            <a:r>
              <a:rPr sz="2400" spc="-40" dirty="0">
                <a:latin typeface="Constantia"/>
                <a:cs typeface="Constantia"/>
              </a:rPr>
              <a:t>т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15" dirty="0">
                <a:latin typeface="Constantia"/>
                <a:cs typeface="Constantia"/>
              </a:rPr>
              <a:t>тв</a:t>
            </a:r>
            <a:r>
              <a:rPr sz="2400" spc="-5" dirty="0">
                <a:latin typeface="Constantia"/>
                <a:cs typeface="Constantia"/>
              </a:rPr>
              <a:t>е</a:t>
            </a:r>
            <a:r>
              <a:rPr sz="2400" spc="-20" dirty="0">
                <a:latin typeface="Constantia"/>
                <a:cs typeface="Constantia"/>
              </a:rPr>
              <a:t>н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ые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и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190" dirty="0">
                <a:latin typeface="Constantia"/>
                <a:cs typeface="Constantia"/>
              </a:rPr>
              <a:t>т</a:t>
            </a:r>
            <a:r>
              <a:rPr sz="2400" spc="-10" dirty="0">
                <a:latin typeface="Constantia"/>
                <a:cs typeface="Constantia"/>
              </a:rPr>
              <a:t>.д.</a:t>
            </a:r>
            <a:endParaRPr sz="2400" dirty="0">
              <a:latin typeface="Constantia"/>
              <a:cs typeface="Constantia"/>
            </a:endParaRPr>
          </a:p>
          <a:p>
            <a:pPr marL="378460" marR="399415" indent="-274320">
              <a:lnSpc>
                <a:spcPct val="100000"/>
              </a:lnSpc>
              <a:spcBef>
                <a:spcPts val="1800"/>
              </a:spcBef>
              <a:buSzPct val="94642"/>
              <a:buFont typeface="Wingdings 2"/>
              <a:buChar char=""/>
              <a:tabLst>
                <a:tab pos="378460" algn="l"/>
              </a:tabLst>
            </a:pPr>
            <a:r>
              <a:rPr sz="2400" spc="-15" dirty="0">
                <a:latin typeface="Constantia"/>
                <a:cs typeface="Constantia"/>
              </a:rPr>
              <a:t>Фаза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пр</a:t>
            </a:r>
            <a:r>
              <a:rPr sz="2400" spc="-30" dirty="0">
                <a:latin typeface="Constantia"/>
                <a:cs typeface="Constantia"/>
              </a:rPr>
              <a:t>и</a:t>
            </a:r>
            <a:r>
              <a:rPr sz="2400" spc="-15" dirty="0">
                <a:latin typeface="Constantia"/>
                <a:cs typeface="Constantia"/>
              </a:rPr>
              <a:t>ем</a:t>
            </a:r>
            <a:r>
              <a:rPr sz="2400" spc="-60" dirty="0">
                <a:latin typeface="Constantia"/>
                <a:cs typeface="Constantia"/>
              </a:rPr>
              <a:t>о</a:t>
            </a:r>
            <a:r>
              <a:rPr sz="2400" spc="-20" dirty="0">
                <a:latin typeface="Constantia"/>
                <a:cs typeface="Constantia"/>
              </a:rPr>
              <a:t>ч</a:t>
            </a:r>
            <a:r>
              <a:rPr sz="2400" spc="-15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95" dirty="0">
                <a:latin typeface="Constantia"/>
                <a:cs typeface="Constantia"/>
              </a:rPr>
              <a:t>г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е</a:t>
            </a:r>
            <a:r>
              <a:rPr sz="2400" spc="-5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тирования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дли</a:t>
            </a:r>
            <a:r>
              <a:rPr sz="2400" spc="-45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ся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д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ех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по</a:t>
            </a:r>
            <a:r>
              <a:rPr sz="2400" spc="-100" dirty="0">
                <a:latin typeface="Constantia"/>
                <a:cs typeface="Constantia"/>
              </a:rPr>
              <a:t>р</a:t>
            </a:r>
            <a:r>
              <a:rPr sz="2400" spc="-10" dirty="0">
                <a:latin typeface="Constantia"/>
                <a:cs typeface="Constantia"/>
              </a:rPr>
              <a:t>,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пока зака</a:t>
            </a:r>
            <a:r>
              <a:rPr sz="2400" spc="-60" dirty="0">
                <a:latin typeface="Constantia"/>
                <a:cs typeface="Constantia"/>
              </a:rPr>
              <a:t>з</a:t>
            </a:r>
            <a:r>
              <a:rPr sz="2400" spc="-20" dirty="0">
                <a:latin typeface="Constantia"/>
                <a:cs typeface="Constantia"/>
              </a:rPr>
              <a:t>чик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не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вы</a:t>
            </a:r>
            <a:r>
              <a:rPr sz="2400" spc="-15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ит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реше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ие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об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т</a:t>
            </a:r>
            <a:r>
              <a:rPr sz="2400" spc="-20" dirty="0">
                <a:latin typeface="Constantia"/>
                <a:cs typeface="Constantia"/>
              </a:rPr>
              <a:t>пра</a:t>
            </a:r>
            <a:r>
              <a:rPr sz="2400" spc="-100" dirty="0">
                <a:latin typeface="Constantia"/>
                <a:cs typeface="Constantia"/>
              </a:rPr>
              <a:t>в</a:t>
            </a:r>
            <a:r>
              <a:rPr sz="2400" spc="-20" dirty="0">
                <a:latin typeface="Constantia"/>
                <a:cs typeface="Constantia"/>
              </a:rPr>
              <a:t>л</a:t>
            </a:r>
            <a:r>
              <a:rPr sz="2400" spc="-5" dirty="0">
                <a:latin typeface="Constantia"/>
                <a:cs typeface="Constantia"/>
              </a:rPr>
              <a:t>е</a:t>
            </a:r>
            <a:r>
              <a:rPr sz="2400" spc="-20" dirty="0">
                <a:latin typeface="Constantia"/>
                <a:cs typeface="Constantia"/>
              </a:rPr>
              <a:t>нии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прил</a:t>
            </a:r>
            <a:r>
              <a:rPr sz="2400" spc="-80" dirty="0">
                <a:latin typeface="Constantia"/>
                <a:cs typeface="Constantia"/>
              </a:rPr>
              <a:t>ож</a:t>
            </a:r>
            <a:r>
              <a:rPr sz="2400" spc="-15" dirty="0">
                <a:latin typeface="Constantia"/>
                <a:cs typeface="Constantia"/>
              </a:rPr>
              <a:t>е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ия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на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д</a:t>
            </a:r>
            <a:r>
              <a:rPr sz="2400" spc="-20" dirty="0">
                <a:latin typeface="Constantia"/>
                <a:cs typeface="Constantia"/>
              </a:rPr>
              <a:t>ор</a:t>
            </a:r>
            <a:r>
              <a:rPr sz="2400" spc="-4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бо</a:t>
            </a:r>
            <a:r>
              <a:rPr sz="2400" spc="-5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ку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или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выд</a:t>
            </a:r>
            <a:r>
              <a:rPr sz="2400" spc="-120" dirty="0">
                <a:latin typeface="Constantia"/>
                <a:cs typeface="Constantia"/>
              </a:rPr>
              <a:t>а</a:t>
            </a:r>
            <a:r>
              <a:rPr sz="2400" spc="-15" dirty="0">
                <a:latin typeface="Constantia"/>
                <a:cs typeface="Constantia"/>
              </a:rPr>
              <a:t>че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прил</a:t>
            </a:r>
            <a:r>
              <a:rPr sz="2400" spc="-80" dirty="0">
                <a:latin typeface="Constantia"/>
                <a:cs typeface="Constantia"/>
              </a:rPr>
              <a:t>ож</a:t>
            </a:r>
            <a:r>
              <a:rPr sz="2400" spc="-15" dirty="0">
                <a:latin typeface="Constantia"/>
                <a:cs typeface="Constantia"/>
              </a:rPr>
              <a:t>е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и</a:t>
            </a:r>
            <a:r>
              <a:rPr sz="2400" spc="-70" dirty="0">
                <a:latin typeface="Constantia"/>
                <a:cs typeface="Constantia"/>
              </a:rPr>
              <a:t>я</a:t>
            </a:r>
            <a:r>
              <a:rPr sz="2400" spc="-10" dirty="0">
                <a:latin typeface="Constantia"/>
                <a:cs typeface="Constantia"/>
              </a:rPr>
              <a:t>.</a:t>
            </a:r>
            <a:endParaRPr sz="24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10000" y="2209800"/>
            <a:ext cx="6474460" cy="2110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800" spc="50" dirty="0">
                <a:latin typeface="Wingdings 2"/>
                <a:cs typeface="Wingdings 2"/>
              </a:rPr>
              <a:t></a:t>
            </a:r>
            <a:r>
              <a:rPr sz="4000" spc="0" dirty="0">
                <a:latin typeface="Constantia"/>
                <a:cs typeface="Constantia"/>
              </a:rPr>
              <a:t>Ф</a:t>
            </a:r>
            <a:r>
              <a:rPr sz="4000" spc="-25" dirty="0">
                <a:latin typeface="Constantia"/>
                <a:cs typeface="Constantia"/>
              </a:rPr>
              <a:t>ункцион</a:t>
            </a:r>
            <a:r>
              <a:rPr sz="4000" spc="-15" dirty="0">
                <a:latin typeface="Constantia"/>
                <a:cs typeface="Constantia"/>
              </a:rPr>
              <a:t>а</a:t>
            </a:r>
            <a:r>
              <a:rPr sz="4000" spc="-25" dirty="0">
                <a:latin typeface="Constantia"/>
                <a:cs typeface="Constantia"/>
              </a:rPr>
              <a:t>льные</a:t>
            </a:r>
            <a:endParaRPr sz="40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3800" spc="50" dirty="0">
                <a:latin typeface="Wingdings 2"/>
                <a:cs typeface="Wingdings 2"/>
              </a:rPr>
              <a:t></a:t>
            </a:r>
            <a:r>
              <a:rPr sz="4000" spc="-114" dirty="0">
                <a:latin typeface="Constantia"/>
                <a:cs typeface="Constantia"/>
              </a:rPr>
              <a:t>Н</a:t>
            </a:r>
            <a:r>
              <a:rPr sz="4000" spc="-20" dirty="0">
                <a:latin typeface="Constantia"/>
                <a:cs typeface="Constantia"/>
              </a:rPr>
              <a:t>е</a:t>
            </a:r>
            <a:r>
              <a:rPr sz="4000" spc="-90" dirty="0">
                <a:latin typeface="Constantia"/>
                <a:cs typeface="Constantia"/>
              </a:rPr>
              <a:t>ф</a:t>
            </a:r>
            <a:r>
              <a:rPr sz="4000" spc="-25" dirty="0">
                <a:latin typeface="Constantia"/>
                <a:cs typeface="Constantia"/>
              </a:rPr>
              <a:t>ункциональные</a:t>
            </a:r>
            <a:endParaRPr sz="4000" dirty="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3800" spc="50" dirty="0">
                <a:latin typeface="Wingdings 2"/>
                <a:cs typeface="Wingdings 2"/>
              </a:rPr>
              <a:t></a:t>
            </a:r>
            <a:r>
              <a:rPr sz="4000" spc="-30" dirty="0">
                <a:latin typeface="Constantia"/>
                <a:cs typeface="Constantia"/>
              </a:rPr>
              <a:t>С</a:t>
            </a:r>
            <a:r>
              <a:rPr sz="4000" spc="-40" dirty="0">
                <a:latin typeface="Constantia"/>
                <a:cs typeface="Constantia"/>
              </a:rPr>
              <a:t>в</a:t>
            </a:r>
            <a:r>
              <a:rPr sz="4000" spc="-25" dirty="0">
                <a:latin typeface="Constantia"/>
                <a:cs typeface="Constantia"/>
              </a:rPr>
              <a:t>язанные</a:t>
            </a:r>
            <a:r>
              <a:rPr sz="4000" spc="-190" dirty="0">
                <a:latin typeface="Constantia"/>
                <a:cs typeface="Constantia"/>
              </a:rPr>
              <a:t> </a:t>
            </a:r>
            <a:r>
              <a:rPr sz="4000" spc="-20" dirty="0">
                <a:latin typeface="Constantia"/>
                <a:cs typeface="Constantia"/>
              </a:rPr>
              <a:t>с</a:t>
            </a:r>
            <a:r>
              <a:rPr sz="4000" spc="-145" dirty="0">
                <a:latin typeface="Constantia"/>
                <a:cs typeface="Constantia"/>
              </a:rPr>
              <a:t> </a:t>
            </a:r>
            <a:r>
              <a:rPr sz="4000" spc="-25" dirty="0">
                <a:latin typeface="Constantia"/>
                <a:cs typeface="Constantia"/>
              </a:rPr>
              <a:t>измен</a:t>
            </a:r>
            <a:r>
              <a:rPr sz="4000" spc="-5" dirty="0">
                <a:latin typeface="Constantia"/>
                <a:cs typeface="Constantia"/>
              </a:rPr>
              <a:t>е</a:t>
            </a:r>
            <a:r>
              <a:rPr sz="4000" spc="-25" dirty="0">
                <a:latin typeface="Constantia"/>
                <a:cs typeface="Constantia"/>
              </a:rPr>
              <a:t>ниями</a:t>
            </a:r>
            <a:endParaRPr sz="4000" dirty="0">
              <a:latin typeface="Constantia"/>
              <a:cs typeface="Constantia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1143000" y="1295213"/>
            <a:ext cx="605726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По объ</a:t>
            </a:r>
            <a:r>
              <a:rPr sz="4400" spc="5" dirty="0">
                <a:latin typeface="Calibri"/>
                <a:cs typeface="Calibri"/>
              </a:rPr>
              <a:t>е</a:t>
            </a:r>
            <a:r>
              <a:rPr sz="4400" dirty="0">
                <a:latin typeface="Calibri"/>
                <a:cs typeface="Calibri"/>
              </a:rPr>
              <a:t>кту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40" dirty="0">
                <a:latin typeface="Calibri"/>
                <a:cs typeface="Calibri"/>
              </a:rPr>
              <a:t>т</a:t>
            </a:r>
            <a:r>
              <a:rPr sz="4400" dirty="0">
                <a:latin typeface="Calibri"/>
                <a:cs typeface="Calibri"/>
              </a:rPr>
              <a:t>естирован</a:t>
            </a:r>
            <a:r>
              <a:rPr sz="4400" spc="-15" dirty="0">
                <a:latin typeface="Calibri"/>
                <a:cs typeface="Calibri"/>
              </a:rPr>
              <a:t>и</a:t>
            </a:r>
            <a:r>
              <a:rPr sz="4400" dirty="0">
                <a:latin typeface="Calibri"/>
                <a:cs typeface="Calibri"/>
              </a:rPr>
              <a:t>я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731" y="1002683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276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6771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4400" b="1" dirty="0">
                <a:cs typeface="Calibri"/>
              </a:rPr>
              <a:t>Функциональн</a:t>
            </a:r>
            <a:r>
              <a:rPr lang="ru-RU" sz="4400" b="1" spc="5" dirty="0">
                <a:cs typeface="Calibri"/>
              </a:rPr>
              <a:t>ы</a:t>
            </a:r>
            <a:r>
              <a:rPr lang="ru-RU" sz="4400" b="1" dirty="0">
                <a:cs typeface="Calibri"/>
              </a:rPr>
              <a:t>е</a:t>
            </a:r>
            <a:r>
              <a:rPr lang="ru-RU" sz="4400" b="1" spc="-45" dirty="0">
                <a:cs typeface="Calibri"/>
              </a:rPr>
              <a:t> </a:t>
            </a:r>
            <a:r>
              <a:rPr lang="ru-RU" sz="4400" b="1" dirty="0">
                <a:cs typeface="Calibri"/>
              </a:rPr>
              <a:t>виды</a:t>
            </a:r>
            <a:r>
              <a:rPr lang="ru-RU" sz="4400" b="1" spc="5" dirty="0">
                <a:cs typeface="Calibri"/>
              </a:rPr>
              <a:t> </a:t>
            </a:r>
            <a:r>
              <a:rPr lang="ru-RU" sz="4400" b="1" spc="-40" dirty="0">
                <a:cs typeface="Calibri"/>
              </a:rPr>
              <a:t>т</a:t>
            </a:r>
            <a:r>
              <a:rPr lang="ru-RU" sz="4400" b="1" dirty="0">
                <a:cs typeface="Calibri"/>
              </a:rPr>
              <a:t>естиро</a:t>
            </a:r>
            <a:r>
              <a:rPr lang="ru-RU" sz="4400" b="1" spc="10" dirty="0">
                <a:cs typeface="Calibri"/>
              </a:rPr>
              <a:t>в</a:t>
            </a:r>
            <a:r>
              <a:rPr lang="ru-RU" sz="4400" b="1" dirty="0">
                <a:cs typeface="Calibri"/>
              </a:rPr>
              <a:t>а</a:t>
            </a:r>
            <a:r>
              <a:rPr lang="ru-RU" sz="4400" b="1" spc="-15" dirty="0">
                <a:cs typeface="Calibri"/>
              </a:rPr>
              <a:t>н</a:t>
            </a:r>
            <a:r>
              <a:rPr lang="ru-RU" sz="4400" b="1" dirty="0">
                <a:cs typeface="Calibri"/>
              </a:rPr>
              <a:t>ия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1599" y="1520753"/>
            <a:ext cx="10745470" cy="28007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4139" marR="6350">
              <a:lnSpc>
                <a:spcPct val="100000"/>
              </a:lnSpc>
              <a:spcBef>
                <a:spcPts val="1055"/>
              </a:spcBef>
            </a:pPr>
            <a:r>
              <a:rPr sz="2600" spc="15" dirty="0" err="1" smtClean="0">
                <a:latin typeface="Constantia"/>
                <a:cs typeface="Constantia"/>
              </a:rPr>
              <a:t>Ф</a:t>
            </a:r>
            <a:r>
              <a:rPr sz="2600" dirty="0" err="1" smtClean="0">
                <a:latin typeface="Constantia"/>
                <a:cs typeface="Constantia"/>
              </a:rPr>
              <a:t>ункциональн</a:t>
            </a:r>
            <a:r>
              <a:rPr sz="2600" spc="-15" dirty="0" err="1" smtClean="0">
                <a:latin typeface="Constantia"/>
                <a:cs typeface="Constantia"/>
              </a:rPr>
              <a:t>ы</a:t>
            </a:r>
            <a:r>
              <a:rPr sz="2600" dirty="0" err="1" smtClean="0">
                <a:latin typeface="Constantia"/>
                <a:cs typeface="Constantia"/>
              </a:rPr>
              <a:t>е</a:t>
            </a:r>
            <a:r>
              <a:rPr sz="2600" spc="-120" dirty="0" smtClean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есты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бази</a:t>
            </a:r>
            <a:r>
              <a:rPr sz="2600" spc="-40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ую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ся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ф</a:t>
            </a:r>
            <a:r>
              <a:rPr sz="2600" dirty="0">
                <a:latin typeface="Constantia"/>
                <a:cs typeface="Constantia"/>
              </a:rPr>
              <a:t>ункциях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5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обенн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6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ях,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а 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ак</a:t>
            </a:r>
            <a:r>
              <a:rPr sz="2600" spc="-45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4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заим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ействии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1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</a:t>
            </a:r>
            <a:r>
              <a:rPr sz="2600" spc="-50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ими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емами,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мо</a:t>
            </a:r>
            <a:r>
              <a:rPr sz="2600" spc="-10" dirty="0">
                <a:latin typeface="Constantia"/>
                <a:cs typeface="Constantia"/>
              </a:rPr>
              <a:t>г</a:t>
            </a:r>
            <a:r>
              <a:rPr sz="2600" spc="1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т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быть пре</a:t>
            </a:r>
            <a:r>
              <a:rPr sz="2600" spc="-4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4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8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лены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5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ех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н</a:t>
            </a:r>
            <a:r>
              <a:rPr sz="2600" spc="-10" dirty="0">
                <a:latin typeface="Constantia"/>
                <a:cs typeface="Constantia"/>
              </a:rPr>
              <a:t>я</a:t>
            </a:r>
            <a:r>
              <a:rPr sz="2600" dirty="0">
                <a:latin typeface="Constantia"/>
                <a:cs typeface="Constantia"/>
              </a:rPr>
              <a:t>х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естир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ния:</a:t>
            </a:r>
            <a:r>
              <a:rPr sz="2600" spc="-60" dirty="0">
                <a:latin typeface="Constantia"/>
                <a:cs typeface="Constantia"/>
              </a:rPr>
              <a:t> к</a:t>
            </a:r>
            <a:r>
              <a:rPr sz="2600" dirty="0">
                <a:latin typeface="Constantia"/>
                <a:cs typeface="Constantia"/>
              </a:rPr>
              <a:t>омп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нентн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м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или м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</a:t>
            </a:r>
            <a:r>
              <a:rPr sz="2600" spc="-21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льном</a:t>
            </a:r>
            <a:r>
              <a:rPr sz="2600" spc="-40" dirty="0">
                <a:latin typeface="Constantia"/>
                <a:cs typeface="Constantia"/>
              </a:rPr>
              <a:t> </a:t>
            </a:r>
            <a:r>
              <a:rPr sz="2600" spc="-10" dirty="0">
                <a:latin typeface="Constantia"/>
                <a:cs typeface="Constantia"/>
              </a:rPr>
              <a:t>(</a:t>
            </a:r>
            <a:r>
              <a:rPr sz="2600" spc="-40" dirty="0">
                <a:latin typeface="Constantia"/>
                <a:cs typeface="Constantia"/>
              </a:rPr>
              <a:t>C</a:t>
            </a:r>
            <a:r>
              <a:rPr sz="2600" dirty="0">
                <a:latin typeface="Constantia"/>
                <a:cs typeface="Constantia"/>
              </a:rPr>
              <a:t>om</a:t>
            </a:r>
            <a:r>
              <a:rPr sz="2600" spc="-15" dirty="0">
                <a:latin typeface="Constantia"/>
                <a:cs typeface="Constantia"/>
              </a:rPr>
              <a:t>p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10" dirty="0">
                <a:latin typeface="Constantia"/>
                <a:cs typeface="Constantia"/>
              </a:rPr>
              <a:t>n</a:t>
            </a:r>
            <a:r>
              <a:rPr sz="2600" dirty="0">
                <a:latin typeface="Constantia"/>
                <a:cs typeface="Constantia"/>
              </a:rPr>
              <a:t>ent</a:t>
            </a:r>
            <a:r>
              <a:rPr sz="2600" spc="-5" dirty="0">
                <a:latin typeface="Constantia"/>
                <a:cs typeface="Constantia"/>
              </a:rPr>
              <a:t>/</a:t>
            </a:r>
            <a:r>
              <a:rPr sz="2600" spc="-55" dirty="0">
                <a:latin typeface="Constantia"/>
                <a:cs typeface="Constantia"/>
              </a:rPr>
              <a:t>U</a:t>
            </a:r>
            <a:r>
              <a:rPr sz="2600" dirty="0">
                <a:latin typeface="Constantia"/>
                <a:cs typeface="Constantia"/>
              </a:rPr>
              <a:t>n</a:t>
            </a:r>
            <a:r>
              <a:rPr sz="2600" spc="-10" dirty="0">
                <a:latin typeface="Constantia"/>
                <a:cs typeface="Constantia"/>
              </a:rPr>
              <a:t>i</a:t>
            </a:r>
            <a:r>
              <a:rPr sz="2600" dirty="0">
                <a:latin typeface="Constantia"/>
                <a:cs typeface="Constantia"/>
              </a:rPr>
              <a:t>t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),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ин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ег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ационн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м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(In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eg</a:t>
            </a:r>
            <a:r>
              <a:rPr sz="2600" spc="-5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ation 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),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емном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60" dirty="0">
                <a:latin typeface="Constantia"/>
                <a:cs typeface="Constantia"/>
              </a:rPr>
              <a:t>S</a:t>
            </a:r>
            <a:r>
              <a:rPr sz="2600" spc="-30" dirty="0">
                <a:latin typeface="Constantia"/>
                <a:cs typeface="Constantia"/>
              </a:rPr>
              <a:t>y</a:t>
            </a:r>
            <a:r>
              <a:rPr sz="2600" dirty="0">
                <a:latin typeface="Constantia"/>
                <a:cs typeface="Constantia"/>
              </a:rPr>
              <a:t>s</a:t>
            </a:r>
            <a:r>
              <a:rPr sz="2600" spc="-30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em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прием</a:t>
            </a:r>
            <a:r>
              <a:rPr sz="2600" spc="-4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чном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30" dirty="0">
                <a:latin typeface="Constantia"/>
                <a:cs typeface="Constantia"/>
              </a:rPr>
              <a:t>A</a:t>
            </a:r>
            <a:r>
              <a:rPr sz="2600" spc="-55" dirty="0">
                <a:latin typeface="Constantia"/>
                <a:cs typeface="Constantia"/>
              </a:rPr>
              <a:t>cc</a:t>
            </a:r>
            <a:r>
              <a:rPr sz="2600" dirty="0">
                <a:latin typeface="Constantia"/>
                <a:cs typeface="Constantia"/>
              </a:rPr>
              <a:t>eptan</a:t>
            </a:r>
            <a:r>
              <a:rPr sz="2600" spc="-55" dirty="0">
                <a:latin typeface="Constantia"/>
                <a:cs typeface="Constantia"/>
              </a:rPr>
              <a:t>c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). </a:t>
            </a:r>
            <a:r>
              <a:rPr sz="2600" spc="15" dirty="0">
                <a:latin typeface="Constantia"/>
                <a:cs typeface="Constantia"/>
              </a:rPr>
              <a:t>Ф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0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кцион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льные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ви</a:t>
            </a:r>
            <a:r>
              <a:rPr sz="2600" spc="-1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ы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естир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ния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см</a:t>
            </a:r>
            <a:r>
              <a:rPr sz="2600" spc="-7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три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ают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10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ешнее по</a:t>
            </a:r>
            <a:r>
              <a:rPr sz="2600" spc="-10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ение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емы.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8497" y="4876800"/>
            <a:ext cx="10582275" cy="1376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7855" indent="-605155">
              <a:lnSpc>
                <a:spcPct val="100000"/>
              </a:lnSpc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spc="15" dirty="0">
                <a:latin typeface="Constantia"/>
                <a:cs typeface="Constantia"/>
              </a:rPr>
              <a:t>Ф</a:t>
            </a:r>
            <a:r>
              <a:rPr sz="2600" b="1" dirty="0">
                <a:latin typeface="Constantia"/>
                <a:cs typeface="Constantia"/>
              </a:rPr>
              <a:t>ункц</a:t>
            </a:r>
            <a:r>
              <a:rPr sz="2600" b="1" spc="-15" dirty="0">
                <a:latin typeface="Constantia"/>
                <a:cs typeface="Constantia"/>
              </a:rPr>
              <a:t>и</a:t>
            </a:r>
            <a:r>
              <a:rPr sz="2600" b="1" dirty="0">
                <a:latin typeface="Constantia"/>
                <a:cs typeface="Constantia"/>
              </a:rPr>
              <a:t>она</a:t>
            </a:r>
            <a:r>
              <a:rPr sz="2600" b="1" spc="-15" dirty="0">
                <a:latin typeface="Constantia"/>
                <a:cs typeface="Constantia"/>
              </a:rPr>
              <a:t>л</a:t>
            </a:r>
            <a:r>
              <a:rPr sz="2600" b="1" dirty="0">
                <a:latin typeface="Constantia"/>
                <a:cs typeface="Constantia"/>
              </a:rPr>
              <a:t>ьное</a:t>
            </a:r>
            <a:r>
              <a:rPr sz="2600" b="1" spc="-130" dirty="0">
                <a:latin typeface="Constantia"/>
                <a:cs typeface="Constantia"/>
              </a:rPr>
              <a:t> 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</a:t>
            </a:r>
            <a:r>
              <a:rPr sz="2600" b="1" spc="-15" dirty="0">
                <a:latin typeface="Constantia"/>
                <a:cs typeface="Constantia"/>
              </a:rPr>
              <a:t>и</a:t>
            </a:r>
            <a:r>
              <a:rPr sz="2600" b="1" dirty="0">
                <a:latin typeface="Constantia"/>
                <a:cs typeface="Constantia"/>
              </a:rPr>
              <a:t>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7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(</a:t>
            </a:r>
            <a:r>
              <a:rPr sz="2600" spc="-40" dirty="0">
                <a:latin typeface="Constantia"/>
                <a:cs typeface="Constantia"/>
              </a:rPr>
              <a:t>F</a:t>
            </a:r>
            <a:r>
              <a:rPr sz="2600" spc="-5" dirty="0">
                <a:latin typeface="Constantia"/>
                <a:cs typeface="Constantia"/>
              </a:rPr>
              <a:t>uncti</a:t>
            </a:r>
            <a:r>
              <a:rPr sz="2600" spc="-10" dirty="0">
                <a:latin typeface="Constantia"/>
                <a:cs typeface="Constantia"/>
              </a:rPr>
              <a:t>o</a:t>
            </a:r>
            <a:r>
              <a:rPr sz="2600" dirty="0">
                <a:latin typeface="Constantia"/>
                <a:cs typeface="Constantia"/>
              </a:rPr>
              <a:t>n</a:t>
            </a:r>
            <a:r>
              <a:rPr sz="2600" spc="-10" dirty="0">
                <a:latin typeface="Constantia"/>
                <a:cs typeface="Constantia"/>
              </a:rPr>
              <a:t>a</a:t>
            </a:r>
            <a:r>
              <a:rPr sz="2600" dirty="0">
                <a:latin typeface="Constantia"/>
                <a:cs typeface="Constantia"/>
              </a:rPr>
              <a:t>l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25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</a:p>
          <a:p>
            <a:pPr marL="617855" indent="-605155">
              <a:lnSpc>
                <a:spcPct val="100000"/>
              </a:lnSpc>
              <a:spcBef>
                <a:spcPts val="625"/>
              </a:spcBef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spc="-2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бе</a:t>
            </a:r>
            <a:r>
              <a:rPr sz="2600" b="1" spc="-15" dirty="0">
                <a:latin typeface="Constantia"/>
                <a:cs typeface="Constantia"/>
              </a:rPr>
              <a:t>з</a:t>
            </a:r>
            <a:r>
              <a:rPr sz="2600" b="1" dirty="0">
                <a:latin typeface="Constantia"/>
                <a:cs typeface="Constantia"/>
              </a:rPr>
              <a:t>опасности</a:t>
            </a:r>
            <a:r>
              <a:rPr sz="2600" b="1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(Secu</a:t>
            </a:r>
            <a:r>
              <a:rPr sz="2600" spc="-5" dirty="0">
                <a:latin typeface="Constantia"/>
                <a:cs typeface="Constantia"/>
              </a:rPr>
              <a:t>rit</a:t>
            </a:r>
            <a:r>
              <a:rPr sz="2600" dirty="0">
                <a:latin typeface="Constantia"/>
                <a:cs typeface="Constantia"/>
              </a:rPr>
              <a:t>y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and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A</a:t>
            </a:r>
            <a:r>
              <a:rPr sz="2600" spc="-55" dirty="0">
                <a:latin typeface="Constantia"/>
                <a:cs typeface="Constantia"/>
              </a:rPr>
              <a:t>cc</a:t>
            </a:r>
            <a:r>
              <a:rPr sz="2600" dirty="0">
                <a:latin typeface="Constantia"/>
                <a:cs typeface="Constantia"/>
              </a:rPr>
              <a:t>ess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C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10" dirty="0">
                <a:latin typeface="Constantia"/>
                <a:cs typeface="Constantia"/>
              </a:rPr>
              <a:t>n</a:t>
            </a:r>
            <a:r>
              <a:rPr sz="2600" dirty="0">
                <a:latin typeface="Constantia"/>
                <a:cs typeface="Constantia"/>
              </a:rPr>
              <a:t>t</a:t>
            </a:r>
            <a:r>
              <a:rPr sz="2600" spc="-3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ol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</a:p>
          <a:p>
            <a:pPr marL="617855" indent="-605155">
              <a:lnSpc>
                <a:spcPct val="100000"/>
              </a:lnSpc>
              <a:spcBef>
                <a:spcPts val="625"/>
              </a:spcBef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spc="-2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spc="-45" dirty="0">
                <a:latin typeface="Constantia"/>
                <a:cs typeface="Constantia"/>
              </a:rPr>
              <a:t>в</a:t>
            </a:r>
            <a:r>
              <a:rPr sz="2600" b="1" dirty="0">
                <a:latin typeface="Constantia"/>
                <a:cs typeface="Constantia"/>
              </a:rPr>
              <a:t>з</a:t>
            </a:r>
            <a:r>
              <a:rPr sz="2600" b="1" spc="-10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им</a:t>
            </a:r>
            <a:r>
              <a:rPr sz="2600" b="1" spc="-75" dirty="0">
                <a:latin typeface="Constantia"/>
                <a:cs typeface="Constantia"/>
              </a:rPr>
              <a:t>о</a:t>
            </a:r>
            <a:r>
              <a:rPr sz="2600" b="1" spc="-30" dirty="0">
                <a:latin typeface="Constantia"/>
                <a:cs typeface="Constantia"/>
              </a:rPr>
              <a:t>д</a:t>
            </a:r>
            <a:r>
              <a:rPr sz="2600" b="1" dirty="0">
                <a:latin typeface="Constantia"/>
                <a:cs typeface="Constantia"/>
              </a:rPr>
              <a:t>ейст</a:t>
            </a:r>
            <a:r>
              <a:rPr sz="2600" b="1" spc="-15" dirty="0">
                <a:latin typeface="Constantia"/>
                <a:cs typeface="Constantia"/>
              </a:rPr>
              <a:t>в</a:t>
            </a:r>
            <a:r>
              <a:rPr sz="2600" b="1" dirty="0">
                <a:latin typeface="Constantia"/>
                <a:cs typeface="Constantia"/>
              </a:rPr>
              <a:t>ия</a:t>
            </a:r>
            <a:r>
              <a:rPr sz="2600" b="1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(In</a:t>
            </a:r>
            <a:r>
              <a:rPr sz="2600" spc="-35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o</a:t>
            </a:r>
            <a:r>
              <a:rPr sz="2600" spc="-10" dirty="0">
                <a:latin typeface="Constantia"/>
                <a:cs typeface="Constantia"/>
              </a:rPr>
              <a:t>p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5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abil</a:t>
            </a:r>
            <a:r>
              <a:rPr sz="2600" spc="-15" dirty="0">
                <a:latin typeface="Constantia"/>
                <a:cs typeface="Constantia"/>
              </a:rPr>
              <a:t>i</a:t>
            </a:r>
            <a:r>
              <a:rPr sz="2600" dirty="0">
                <a:latin typeface="Constantia"/>
                <a:cs typeface="Constantia"/>
              </a:rPr>
              <a:t>ty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5" dirty="0"/>
              <a:t>Функ</a:t>
            </a:r>
            <a:r>
              <a:rPr sz="4000" spc="-40" dirty="0"/>
              <a:t>ц</a:t>
            </a:r>
            <a:r>
              <a:rPr sz="4000" spc="-25" dirty="0"/>
              <a:t>иональное</a:t>
            </a:r>
            <a:r>
              <a:rPr sz="4000" spc="-5" dirty="0"/>
              <a:t> </a:t>
            </a:r>
            <a:r>
              <a:rPr sz="4000" spc="-5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ание</a:t>
            </a:r>
            <a:r>
              <a:rPr sz="4000" dirty="0"/>
              <a:t> </a:t>
            </a:r>
            <a:r>
              <a:rPr sz="4000" spc="-15" dirty="0">
                <a:latin typeface="Calibri"/>
                <a:cs typeface="Calibri"/>
              </a:rPr>
              <a:t>(</a:t>
            </a:r>
            <a:r>
              <a:rPr sz="4000" spc="-25" dirty="0">
                <a:latin typeface="Calibri"/>
                <a:cs typeface="Calibri"/>
              </a:rPr>
              <a:t>Fu</a:t>
            </a:r>
            <a:r>
              <a:rPr sz="4000" spc="-20" dirty="0">
                <a:latin typeface="Calibri"/>
                <a:cs typeface="Calibri"/>
              </a:rPr>
              <a:t>n</a:t>
            </a:r>
            <a:r>
              <a:rPr sz="4000" spc="-15" dirty="0">
                <a:latin typeface="Calibri"/>
                <a:cs typeface="Calibri"/>
              </a:rPr>
              <a:t>ctio</a:t>
            </a:r>
            <a:r>
              <a:rPr sz="4000" spc="-30" dirty="0">
                <a:latin typeface="Calibri"/>
                <a:cs typeface="Calibri"/>
              </a:rPr>
              <a:t>n</a:t>
            </a:r>
            <a:r>
              <a:rPr sz="4000" spc="-15" dirty="0">
                <a:latin typeface="Calibri"/>
                <a:cs typeface="Calibri"/>
              </a:rPr>
              <a:t>a</a:t>
            </a:r>
            <a:r>
              <a:rPr sz="4000" dirty="0">
                <a:latin typeface="Calibri"/>
                <a:cs typeface="Calibri"/>
              </a:rPr>
              <a:t>l</a:t>
            </a:r>
            <a:r>
              <a:rPr sz="4000" spc="-30" dirty="0">
                <a:latin typeface="Calibri"/>
                <a:cs typeface="Calibri"/>
              </a:rPr>
              <a:t> </a:t>
            </a:r>
            <a:r>
              <a:rPr sz="4000" spc="-385" dirty="0">
                <a:latin typeface="Calibri"/>
                <a:cs typeface="Calibri"/>
              </a:rPr>
              <a:t>T</a:t>
            </a:r>
            <a:r>
              <a:rPr sz="4000" spc="-20" dirty="0">
                <a:latin typeface="Calibri"/>
                <a:cs typeface="Calibri"/>
              </a:rPr>
              <a:t>e</a:t>
            </a:r>
            <a:r>
              <a:rPr sz="4000" spc="-65" dirty="0">
                <a:latin typeface="Calibri"/>
                <a:cs typeface="Calibri"/>
              </a:rPr>
              <a:t>s</a:t>
            </a:r>
            <a:r>
              <a:rPr sz="4000" spc="-15" dirty="0">
                <a:latin typeface="Calibri"/>
                <a:cs typeface="Calibri"/>
              </a:rPr>
              <a:t>tin</a:t>
            </a:r>
            <a:r>
              <a:rPr sz="4000" spc="-25" dirty="0">
                <a:latin typeface="Calibri"/>
                <a:cs typeface="Calibri"/>
              </a:rPr>
              <a:t>g</a:t>
            </a:r>
            <a:r>
              <a:rPr sz="4000" spc="-15" dirty="0">
                <a:latin typeface="Calibri"/>
                <a:cs typeface="Calibri"/>
              </a:rPr>
              <a:t>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13459"/>
            <a:ext cx="10822305" cy="5515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6896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3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см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ивает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заранее</a:t>
            </a:r>
            <a:r>
              <a:rPr sz="2400" spc="-1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указанное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пове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ение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осн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вывае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анали</a:t>
            </a:r>
            <a:r>
              <a:rPr sz="2400" spc="-10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е спецификаций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40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ункциональ</a:t>
            </a:r>
            <a:r>
              <a:rPr sz="2400" spc="5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ости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омпонен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емы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ц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лом.</a:t>
            </a:r>
          </a:p>
          <a:p>
            <a:pPr>
              <a:lnSpc>
                <a:spcPts val="1600"/>
              </a:lnSpc>
              <a:spcBef>
                <a:spcPts val="33"/>
              </a:spcBef>
              <a:buFont typeface="Wingdings 2"/>
              <a:buChar char=""/>
            </a:pPr>
            <a:endParaRPr sz="1600" dirty="0"/>
          </a:p>
          <a:p>
            <a:pPr>
              <a:lnSpc>
                <a:spcPts val="2400"/>
              </a:lnSpc>
              <a:buFont typeface="Wingdings 2"/>
              <a:buChar char=""/>
            </a:pPr>
            <a:endParaRPr sz="2400" dirty="0"/>
          </a:p>
          <a:p>
            <a:pPr marL="12700">
              <a:lnSpc>
                <a:spcPct val="100000"/>
              </a:lnSpc>
            </a:pPr>
            <a:r>
              <a:rPr sz="2400" dirty="0">
                <a:latin typeface="Constantia"/>
                <a:cs typeface="Constantia"/>
              </a:rPr>
              <a:t>Аспек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ы:</a:t>
            </a:r>
          </a:p>
          <a:p>
            <a:pPr marL="287020" marR="266700" indent="-274320">
              <a:lnSpc>
                <a:spcPct val="100000"/>
              </a:lnSpc>
              <a:spcBef>
                <a:spcPts val="57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1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ирование</a:t>
            </a:r>
            <a:r>
              <a:rPr sz="2400" b="1" spc="-13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</a:t>
            </a:r>
            <a:r>
              <a:rPr sz="2400" b="1" spc="-3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перспек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иве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«требования»</a:t>
            </a:r>
            <a:r>
              <a:rPr sz="2400" b="1" spc="-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ет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специф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кацию </a:t>
            </a:r>
            <a:r>
              <a:rPr sz="2400" spc="-40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ункциональных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тр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бований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еме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как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основу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диза</a:t>
            </a:r>
            <a:r>
              <a:rPr sz="2400" spc="-10" dirty="0">
                <a:latin typeface="Constantia"/>
                <a:cs typeface="Constantia"/>
              </a:rPr>
              <a:t>й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овых </a:t>
            </a:r>
            <a:r>
              <a:rPr sz="2400" spc="-2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лучаев </a:t>
            </a:r>
            <a:r>
              <a:rPr sz="2400" spc="-10" dirty="0">
                <a:latin typeface="Constantia"/>
                <a:cs typeface="Constantia"/>
              </a:rPr>
              <a:t>(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0" dirty="0">
                <a:latin typeface="Constantia"/>
                <a:cs typeface="Constantia"/>
              </a:rPr>
              <a:t>est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Case</a:t>
            </a:r>
            <a:r>
              <a:rPr sz="2400" spc="-40" dirty="0">
                <a:latin typeface="Constantia"/>
                <a:cs typeface="Constantia"/>
              </a:rPr>
              <a:t>s</a:t>
            </a:r>
            <a:r>
              <a:rPr sz="2400" dirty="0">
                <a:latin typeface="Constantia"/>
                <a:cs typeface="Constantia"/>
              </a:rPr>
              <a:t>.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3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зв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лит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фок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ться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уп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стить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при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ировании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наи</a:t>
            </a:r>
            <a:r>
              <a:rPr sz="2400" spc="5" dirty="0">
                <a:latin typeface="Constantia"/>
                <a:cs typeface="Constantia"/>
              </a:rPr>
              <a:t>б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лее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важный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40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ункционал.</a:t>
            </a:r>
          </a:p>
          <a:p>
            <a:pPr>
              <a:lnSpc>
                <a:spcPts val="1600"/>
              </a:lnSpc>
              <a:spcBef>
                <a:spcPts val="33"/>
              </a:spcBef>
              <a:buFont typeface="Wingdings 2"/>
              <a:buChar char=""/>
            </a:pPr>
            <a:endParaRPr sz="1600" dirty="0"/>
          </a:p>
          <a:p>
            <a:pPr>
              <a:lnSpc>
                <a:spcPts val="2400"/>
              </a:lnSpc>
              <a:buFont typeface="Wingdings 2"/>
              <a:buChar char=""/>
            </a:pPr>
            <a:endParaRPr sz="2400" dirty="0"/>
          </a:p>
          <a:p>
            <a:pPr marL="287020" marR="635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1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ирование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</a:t>
            </a:r>
            <a:r>
              <a:rPr sz="2400" b="1" spc="-3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пер</a:t>
            </a:r>
            <a:r>
              <a:rPr sz="2400" b="1" spc="5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пе</a:t>
            </a:r>
            <a:r>
              <a:rPr sz="2400" b="1" spc="5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тиве</a:t>
            </a:r>
            <a:r>
              <a:rPr sz="2400" b="1" spc="-7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«биз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-45" dirty="0">
                <a:latin typeface="Constantia"/>
                <a:cs typeface="Constantia"/>
              </a:rPr>
              <a:t>с</a:t>
            </a:r>
            <a:r>
              <a:rPr sz="2400" b="1" spc="-10" dirty="0">
                <a:latin typeface="Constantia"/>
                <a:cs typeface="Constantia"/>
              </a:rPr>
              <a:t>-</a:t>
            </a:r>
            <a:r>
              <a:rPr sz="2400" b="1" dirty="0">
                <a:latin typeface="Constantia"/>
                <a:cs typeface="Constantia"/>
              </a:rPr>
              <a:t>про</a:t>
            </a:r>
            <a:r>
              <a:rPr sz="2400" b="1" spc="-25" dirty="0">
                <a:latin typeface="Constantia"/>
                <a:cs typeface="Constantia"/>
              </a:rPr>
              <a:t>ц</a:t>
            </a:r>
            <a:r>
              <a:rPr sz="2400" b="1" spc="-10" dirty="0">
                <a:latin typeface="Constantia"/>
                <a:cs typeface="Constantia"/>
              </a:rPr>
              <a:t>е</a:t>
            </a:r>
            <a:r>
              <a:rPr sz="2400" b="1" spc="-50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сы»</a:t>
            </a:r>
            <a:r>
              <a:rPr sz="2400" b="1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ет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знание этих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самых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бизне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-про</a:t>
            </a:r>
            <a:r>
              <a:rPr sz="2400" spc="-3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ов,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орые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оп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сывают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3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енарии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едневно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 исп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ования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емы.</a:t>
            </a:r>
            <a:r>
              <a:rPr sz="2400" spc="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ой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персп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иве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овые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25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енарии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spc="-125" dirty="0">
                <a:latin typeface="Constantia"/>
                <a:cs typeface="Constantia"/>
              </a:rPr>
              <a:t>(</a:t>
            </a:r>
            <a:r>
              <a:rPr sz="2400" spc="-3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est sc</a:t>
            </a:r>
            <a:r>
              <a:rPr sz="2400" spc="5" dirty="0">
                <a:latin typeface="Constantia"/>
                <a:cs typeface="Constantia"/>
              </a:rPr>
              <a:t>r</a:t>
            </a:r>
            <a:r>
              <a:rPr sz="2400" spc="-15" dirty="0">
                <a:latin typeface="Constantia"/>
                <a:cs typeface="Constantia"/>
              </a:rPr>
              <a:t>i</a:t>
            </a:r>
            <a:r>
              <a:rPr sz="2400" spc="-10" dirty="0">
                <a:latin typeface="Constantia"/>
                <a:cs typeface="Constantia"/>
              </a:rPr>
              <a:t>pts</a:t>
            </a:r>
            <a:r>
              <a:rPr sz="2400" dirty="0">
                <a:latin typeface="Constantia"/>
                <a:cs typeface="Constantia"/>
              </a:rPr>
              <a:t>),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как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прави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spc="-6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осн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вываю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луч</a:t>
            </a:r>
            <a:r>
              <a:rPr sz="2400" spc="-1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ях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ования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емы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spc="10" dirty="0">
                <a:latin typeface="Constantia"/>
                <a:cs typeface="Constantia"/>
              </a:rPr>
              <a:t>(</a:t>
            </a:r>
            <a:r>
              <a:rPr sz="2400" spc="-5" dirty="0">
                <a:latin typeface="Constantia"/>
                <a:cs typeface="Constantia"/>
              </a:rPr>
              <a:t>use cas</a:t>
            </a:r>
            <a:r>
              <a:rPr sz="2400" spc="5" dirty="0">
                <a:latin typeface="Constantia"/>
                <a:cs typeface="Constantia"/>
              </a:rPr>
              <a:t>e</a:t>
            </a:r>
            <a:r>
              <a:rPr sz="2400" spc="-15" dirty="0">
                <a:latin typeface="Constantia"/>
                <a:cs typeface="Constantia"/>
              </a:rPr>
              <a:t>s</a:t>
            </a:r>
            <a:r>
              <a:rPr sz="2400" spc="-10" dirty="0">
                <a:latin typeface="Constantia"/>
                <a:cs typeface="Constantia"/>
              </a:rPr>
              <a:t>).</a:t>
            </a:r>
            <a:endParaRPr sz="24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5" dirty="0"/>
              <a:t>Функ</a:t>
            </a:r>
            <a:r>
              <a:rPr sz="4000" spc="-40" dirty="0"/>
              <a:t>ц</a:t>
            </a:r>
            <a:r>
              <a:rPr sz="4000" spc="-25" dirty="0"/>
              <a:t>иональное</a:t>
            </a:r>
            <a:r>
              <a:rPr sz="4000" spc="-5" dirty="0"/>
              <a:t> </a:t>
            </a:r>
            <a:r>
              <a:rPr sz="4000" spc="-5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ание</a:t>
            </a:r>
            <a:r>
              <a:rPr sz="4000" dirty="0"/>
              <a:t> </a:t>
            </a:r>
            <a:r>
              <a:rPr sz="4000" spc="-15" dirty="0">
                <a:latin typeface="Calibri"/>
                <a:cs typeface="Calibri"/>
              </a:rPr>
              <a:t>(</a:t>
            </a:r>
            <a:r>
              <a:rPr sz="4000" spc="-25" dirty="0">
                <a:latin typeface="Calibri"/>
                <a:cs typeface="Calibri"/>
              </a:rPr>
              <a:t>Fu</a:t>
            </a:r>
            <a:r>
              <a:rPr sz="4000" spc="-20" dirty="0">
                <a:latin typeface="Calibri"/>
                <a:cs typeface="Calibri"/>
              </a:rPr>
              <a:t>n</a:t>
            </a:r>
            <a:r>
              <a:rPr sz="4000" spc="-15" dirty="0">
                <a:latin typeface="Calibri"/>
                <a:cs typeface="Calibri"/>
              </a:rPr>
              <a:t>ctio</a:t>
            </a:r>
            <a:r>
              <a:rPr sz="4000" spc="-30" dirty="0">
                <a:latin typeface="Calibri"/>
                <a:cs typeface="Calibri"/>
              </a:rPr>
              <a:t>n</a:t>
            </a:r>
            <a:r>
              <a:rPr sz="4000" spc="-15" dirty="0">
                <a:latin typeface="Calibri"/>
                <a:cs typeface="Calibri"/>
              </a:rPr>
              <a:t>a</a:t>
            </a:r>
            <a:r>
              <a:rPr sz="4000" dirty="0">
                <a:latin typeface="Calibri"/>
                <a:cs typeface="Calibri"/>
              </a:rPr>
              <a:t>l</a:t>
            </a:r>
            <a:r>
              <a:rPr sz="4000" spc="-30" dirty="0">
                <a:latin typeface="Calibri"/>
                <a:cs typeface="Calibri"/>
              </a:rPr>
              <a:t> </a:t>
            </a:r>
            <a:r>
              <a:rPr sz="4000" spc="-385" dirty="0">
                <a:latin typeface="Calibri"/>
                <a:cs typeface="Calibri"/>
              </a:rPr>
              <a:t>T</a:t>
            </a:r>
            <a:r>
              <a:rPr sz="4000" spc="-20" dirty="0">
                <a:latin typeface="Calibri"/>
                <a:cs typeface="Calibri"/>
              </a:rPr>
              <a:t>e</a:t>
            </a:r>
            <a:r>
              <a:rPr sz="4000" spc="-65" dirty="0">
                <a:latin typeface="Calibri"/>
                <a:cs typeface="Calibri"/>
              </a:rPr>
              <a:t>s</a:t>
            </a:r>
            <a:r>
              <a:rPr sz="4000" spc="-15" dirty="0">
                <a:latin typeface="Calibri"/>
                <a:cs typeface="Calibri"/>
              </a:rPr>
              <a:t>tin</a:t>
            </a:r>
            <a:r>
              <a:rPr sz="4000" spc="-25" dirty="0">
                <a:latin typeface="Calibri"/>
                <a:cs typeface="Calibri"/>
              </a:rPr>
              <a:t>g</a:t>
            </a:r>
            <a:r>
              <a:rPr sz="4000" spc="-15" dirty="0">
                <a:latin typeface="Calibri"/>
                <a:cs typeface="Calibri"/>
              </a:rPr>
              <a:t>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07871"/>
            <a:ext cx="9443720" cy="3935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45" dirty="0">
                <a:latin typeface="Constantia"/>
                <a:cs typeface="Constantia"/>
              </a:rPr>
              <a:t>П</a:t>
            </a:r>
            <a:r>
              <a:rPr sz="3200" b="1" dirty="0">
                <a:latin typeface="Constantia"/>
                <a:cs typeface="Constantia"/>
              </a:rPr>
              <a:t>реиму</a:t>
            </a:r>
            <a:r>
              <a:rPr sz="3200" b="1" spc="-40" dirty="0">
                <a:latin typeface="Constantia"/>
                <a:cs typeface="Constantia"/>
              </a:rPr>
              <a:t>щ</a:t>
            </a:r>
            <a:r>
              <a:rPr sz="3200" b="1" dirty="0">
                <a:latin typeface="Constantia"/>
                <a:cs typeface="Constantia"/>
              </a:rPr>
              <a:t>ества</a:t>
            </a:r>
            <a:endParaRPr sz="32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6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dirty="0">
                <a:latin typeface="Constantia"/>
                <a:cs typeface="Constantia"/>
              </a:rPr>
              <a:t>Имити</a:t>
            </a:r>
            <a:r>
              <a:rPr sz="3200" spc="-50" dirty="0">
                <a:latin typeface="Constantia"/>
                <a:cs typeface="Constantia"/>
              </a:rPr>
              <a:t>р</a:t>
            </a:r>
            <a:r>
              <a:rPr sz="3200" spc="-80" dirty="0">
                <a:latin typeface="Constantia"/>
                <a:cs typeface="Constantia"/>
              </a:rPr>
              <a:t>у</a:t>
            </a:r>
            <a:r>
              <a:rPr sz="3200" dirty="0">
                <a:latin typeface="Constantia"/>
                <a:cs typeface="Constantia"/>
              </a:rPr>
              <a:t>ет</a:t>
            </a:r>
            <a:r>
              <a:rPr sz="3200" spc="-21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фактиче</a:t>
            </a:r>
            <a:r>
              <a:rPr sz="3200" spc="-15" dirty="0">
                <a:latin typeface="Constantia"/>
                <a:cs typeface="Constantia"/>
              </a:rPr>
              <a:t>с</a:t>
            </a:r>
            <a:r>
              <a:rPr sz="3200" spc="-80" dirty="0">
                <a:latin typeface="Constantia"/>
                <a:cs typeface="Constantia"/>
              </a:rPr>
              <a:t>к</a:t>
            </a:r>
            <a:r>
              <a:rPr sz="3200" dirty="0">
                <a:latin typeface="Constantia"/>
                <a:cs typeface="Constantia"/>
              </a:rPr>
              <a:t>ое</a:t>
            </a:r>
            <a:r>
              <a:rPr sz="3200" spc="-12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исп</a:t>
            </a:r>
            <a:r>
              <a:rPr sz="3200" spc="-15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л</a:t>
            </a:r>
            <a:r>
              <a:rPr sz="3200" spc="-45" dirty="0">
                <a:latin typeface="Constantia"/>
                <a:cs typeface="Constantia"/>
              </a:rPr>
              <a:t>ь</a:t>
            </a:r>
            <a:r>
              <a:rPr sz="3200" spc="-25" dirty="0">
                <a:latin typeface="Constantia"/>
                <a:cs typeface="Constantia"/>
              </a:rPr>
              <a:t>з</a:t>
            </a:r>
            <a:r>
              <a:rPr sz="3200" dirty="0">
                <a:latin typeface="Constantia"/>
                <a:cs typeface="Constantia"/>
              </a:rPr>
              <a:t>ов</a:t>
            </a:r>
            <a:r>
              <a:rPr sz="3200" spc="-10" dirty="0">
                <a:latin typeface="Constantia"/>
                <a:cs typeface="Constantia"/>
              </a:rPr>
              <a:t>а</a:t>
            </a:r>
            <a:r>
              <a:rPr sz="3200" dirty="0">
                <a:latin typeface="Constantia"/>
                <a:cs typeface="Constantia"/>
              </a:rPr>
              <a:t>ние</a:t>
            </a:r>
            <a:r>
              <a:rPr sz="3200" spc="-204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сис</a:t>
            </a:r>
            <a:r>
              <a:rPr sz="3200" spc="-45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емы.</a:t>
            </a:r>
            <a:endParaRPr sz="3200">
              <a:latin typeface="Constantia"/>
              <a:cs typeface="Constantia"/>
            </a:endParaRPr>
          </a:p>
          <a:p>
            <a:pPr>
              <a:lnSpc>
                <a:spcPts val="2150"/>
              </a:lnSpc>
              <a:spcBef>
                <a:spcPts val="27"/>
              </a:spcBef>
              <a:buFont typeface="Wingdings 2"/>
              <a:buChar char=""/>
            </a:pPr>
            <a:endParaRPr sz="2150"/>
          </a:p>
          <a:p>
            <a:pPr>
              <a:lnSpc>
                <a:spcPts val="3200"/>
              </a:lnSpc>
              <a:buFont typeface="Wingdings 2"/>
              <a:buChar char=""/>
            </a:pPr>
            <a:endParaRPr sz="3200"/>
          </a:p>
          <a:p>
            <a:pPr marL="12700">
              <a:lnSpc>
                <a:spcPct val="100000"/>
              </a:lnSpc>
            </a:pPr>
            <a:r>
              <a:rPr sz="3200" b="1" spc="-65" dirty="0">
                <a:latin typeface="Constantia"/>
                <a:cs typeface="Constantia"/>
              </a:rPr>
              <a:t>Н</a:t>
            </a:r>
            <a:r>
              <a:rPr sz="3200" b="1" dirty="0">
                <a:latin typeface="Constantia"/>
                <a:cs typeface="Constantia"/>
              </a:rPr>
              <a:t>е</a:t>
            </a:r>
            <a:r>
              <a:rPr sz="3200" b="1" spc="-35" dirty="0">
                <a:latin typeface="Constantia"/>
                <a:cs typeface="Constantia"/>
              </a:rPr>
              <a:t>д</a:t>
            </a:r>
            <a:r>
              <a:rPr sz="3200" b="1" dirty="0">
                <a:latin typeface="Constantia"/>
                <a:cs typeface="Constantia"/>
              </a:rPr>
              <a:t>ос</a:t>
            </a:r>
            <a:r>
              <a:rPr sz="3200" b="1" spc="-45" dirty="0">
                <a:latin typeface="Constantia"/>
                <a:cs typeface="Constantia"/>
              </a:rPr>
              <a:t>т</a:t>
            </a:r>
            <a:r>
              <a:rPr sz="3200" b="1" spc="-75" dirty="0">
                <a:latin typeface="Constantia"/>
                <a:cs typeface="Constantia"/>
              </a:rPr>
              <a:t>а</a:t>
            </a:r>
            <a:r>
              <a:rPr sz="3200" b="1" dirty="0">
                <a:latin typeface="Constantia"/>
                <a:cs typeface="Constantia"/>
              </a:rPr>
              <a:t>тки</a:t>
            </a:r>
            <a:endParaRPr sz="3200">
              <a:latin typeface="Constantia"/>
              <a:cs typeface="Constantia"/>
            </a:endParaRPr>
          </a:p>
          <a:p>
            <a:pPr marL="287020" marR="730250" indent="-274320">
              <a:lnSpc>
                <a:spcPct val="100000"/>
              </a:lnSpc>
              <a:spcBef>
                <a:spcPts val="77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dirty="0">
                <a:latin typeface="Constantia"/>
                <a:cs typeface="Constantia"/>
              </a:rPr>
              <a:t>В</a:t>
            </a:r>
            <a:r>
              <a:rPr sz="3200" spc="-4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з</a:t>
            </a:r>
            <a:r>
              <a:rPr sz="3200" spc="5" dirty="0">
                <a:latin typeface="Constantia"/>
                <a:cs typeface="Constantia"/>
              </a:rPr>
              <a:t>м</a:t>
            </a:r>
            <a:r>
              <a:rPr sz="3200" spc="-7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ж</a:t>
            </a:r>
            <a:r>
              <a:rPr sz="3200" spc="5" dirty="0">
                <a:latin typeface="Constantia"/>
                <a:cs typeface="Constantia"/>
              </a:rPr>
              <a:t>н</a:t>
            </a:r>
            <a:r>
              <a:rPr sz="3200" dirty="0">
                <a:latin typeface="Constantia"/>
                <a:cs typeface="Constantia"/>
              </a:rPr>
              <a:t>ость</a:t>
            </a:r>
            <a:r>
              <a:rPr sz="3200" spc="-22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уп</a:t>
            </a:r>
            <a:r>
              <a:rPr sz="3200" spc="10" dirty="0">
                <a:latin typeface="Constantia"/>
                <a:cs typeface="Constantia"/>
              </a:rPr>
              <a:t>у</a:t>
            </a:r>
            <a:r>
              <a:rPr sz="3200" spc="-40" dirty="0">
                <a:latin typeface="Constantia"/>
                <a:cs typeface="Constantia"/>
              </a:rPr>
              <a:t>щ</a:t>
            </a:r>
            <a:r>
              <a:rPr sz="3200" dirty="0">
                <a:latin typeface="Constantia"/>
                <a:cs typeface="Constantia"/>
              </a:rPr>
              <a:t>ения</a:t>
            </a:r>
            <a:r>
              <a:rPr sz="3200" spc="-229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логических</a:t>
            </a:r>
            <a:r>
              <a:rPr sz="3200" spc="-17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ошибок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в програм</a:t>
            </a:r>
            <a:r>
              <a:rPr sz="3200" spc="5" dirty="0">
                <a:latin typeface="Constantia"/>
                <a:cs typeface="Constantia"/>
              </a:rPr>
              <a:t>м</a:t>
            </a:r>
            <a:r>
              <a:rPr sz="3200" dirty="0">
                <a:latin typeface="Constantia"/>
                <a:cs typeface="Constantia"/>
              </a:rPr>
              <a:t>н</a:t>
            </a:r>
            <a:r>
              <a:rPr sz="3200" spc="-10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м</a:t>
            </a:r>
            <a:r>
              <a:rPr sz="3200" spc="-185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обеспечении.</a:t>
            </a:r>
            <a:endParaRPr sz="32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7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3200" dirty="0">
                <a:latin typeface="Constantia"/>
                <a:cs typeface="Constantia"/>
              </a:rPr>
              <a:t>Вер</a:t>
            </a:r>
            <a:r>
              <a:rPr sz="3200" spc="-6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ятность</a:t>
            </a:r>
            <a:r>
              <a:rPr sz="3200" spc="-150" dirty="0">
                <a:latin typeface="Constantia"/>
                <a:cs typeface="Constantia"/>
              </a:rPr>
              <a:t> </a:t>
            </a:r>
            <a:r>
              <a:rPr sz="3200" dirty="0">
                <a:latin typeface="Constantia"/>
                <a:cs typeface="Constantia"/>
              </a:rPr>
              <a:t>избы</a:t>
            </a:r>
            <a:r>
              <a:rPr sz="3200" spc="-35" dirty="0">
                <a:latin typeface="Constantia"/>
                <a:cs typeface="Constantia"/>
              </a:rPr>
              <a:t>т</a:t>
            </a:r>
            <a:r>
              <a:rPr sz="3200" spc="-5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чно</a:t>
            </a:r>
            <a:r>
              <a:rPr sz="3200" spc="-75" dirty="0">
                <a:latin typeface="Constantia"/>
                <a:cs typeface="Constantia"/>
              </a:rPr>
              <a:t>г</a:t>
            </a:r>
            <a:r>
              <a:rPr sz="3200" dirty="0">
                <a:latin typeface="Constantia"/>
                <a:cs typeface="Constantia"/>
              </a:rPr>
              <a:t>о</a:t>
            </a:r>
            <a:r>
              <a:rPr sz="3200" spc="-200" dirty="0">
                <a:latin typeface="Constantia"/>
                <a:cs typeface="Constantia"/>
              </a:rPr>
              <a:t> </a:t>
            </a:r>
            <a:r>
              <a:rPr sz="3200" spc="-40" dirty="0">
                <a:latin typeface="Constantia"/>
                <a:cs typeface="Constantia"/>
              </a:rPr>
              <a:t>т</a:t>
            </a:r>
            <a:r>
              <a:rPr sz="3200" dirty="0">
                <a:latin typeface="Constantia"/>
                <a:cs typeface="Constantia"/>
              </a:rPr>
              <a:t>естир</a:t>
            </a:r>
            <a:r>
              <a:rPr sz="3200" spc="-15" dirty="0">
                <a:latin typeface="Constantia"/>
                <a:cs typeface="Constantia"/>
              </a:rPr>
              <a:t>о</a:t>
            </a:r>
            <a:r>
              <a:rPr sz="3200" dirty="0">
                <a:latin typeface="Constantia"/>
                <a:cs typeface="Constantia"/>
              </a:rPr>
              <a:t>вания.</a:t>
            </a:r>
            <a:endParaRPr sz="320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937" y="459357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524" y="3609170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0" y="-86359"/>
            <a:ext cx="11595100" cy="922047"/>
          </a:xfrm>
          <a:prstGeom prst="rect">
            <a:avLst/>
          </a:prstGeom>
        </p:spPr>
        <p:txBody>
          <a:bodyPr vert="horz" wrap="square" lIns="0" tIns="42545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290" dirty="0"/>
              <a:t>Т</a:t>
            </a:r>
            <a:r>
              <a:rPr sz="3200" b="1" dirty="0"/>
              <a:t>ести</a:t>
            </a:r>
            <a:r>
              <a:rPr sz="3200" b="1" spc="-10" dirty="0"/>
              <a:t>р</a:t>
            </a:r>
            <a:r>
              <a:rPr sz="3200" b="1" dirty="0"/>
              <a:t>ование</a:t>
            </a:r>
            <a:r>
              <a:rPr sz="3200" b="1" spc="-15" dirty="0"/>
              <a:t> </a:t>
            </a:r>
            <a:r>
              <a:rPr sz="3200" b="1" dirty="0"/>
              <a:t>безопасности</a:t>
            </a:r>
            <a:r>
              <a:rPr sz="3200" b="1" spc="-55" dirty="0"/>
              <a:t> </a:t>
            </a:r>
            <a:r>
              <a:rPr sz="3200" b="1" spc="5" dirty="0"/>
              <a:t>(</a:t>
            </a:r>
            <a:r>
              <a:rPr sz="3200" b="1" spc="-5" dirty="0"/>
              <a:t>Securit</a:t>
            </a:r>
            <a:r>
              <a:rPr sz="3200" b="1" dirty="0"/>
              <a:t>y</a:t>
            </a:r>
            <a:r>
              <a:rPr sz="3200" b="1" spc="15" dirty="0"/>
              <a:t> </a:t>
            </a:r>
            <a:r>
              <a:rPr sz="3200" b="1" dirty="0"/>
              <a:t>and</a:t>
            </a:r>
            <a:r>
              <a:rPr sz="3200" b="1" spc="5" dirty="0"/>
              <a:t> </a:t>
            </a:r>
            <a:r>
              <a:rPr sz="3200" b="1" dirty="0"/>
              <a:t>Acce</a:t>
            </a:r>
            <a:r>
              <a:rPr sz="3200" b="1" spc="-15" dirty="0"/>
              <a:t>s</a:t>
            </a:r>
            <a:r>
              <a:rPr sz="3200" b="1" dirty="0"/>
              <a:t>s</a:t>
            </a:r>
            <a:r>
              <a:rPr sz="3200" b="1" spc="-10" dirty="0"/>
              <a:t> </a:t>
            </a:r>
            <a:r>
              <a:rPr sz="3200" b="1" spc="-5" dirty="0"/>
              <a:t>Co</a:t>
            </a:r>
            <a:r>
              <a:rPr sz="3200" b="1" spc="-30" dirty="0"/>
              <a:t>n</a:t>
            </a:r>
            <a:r>
              <a:rPr sz="3200" b="1" dirty="0"/>
              <a:t>t</a:t>
            </a:r>
            <a:r>
              <a:rPr sz="3200" b="1" spc="-55" dirty="0"/>
              <a:t>r</a:t>
            </a:r>
            <a:r>
              <a:rPr sz="3200" b="1" spc="-5" dirty="0"/>
              <a:t>o</a:t>
            </a:r>
            <a:r>
              <a:rPr sz="3200" b="1" dirty="0"/>
              <a:t>l</a:t>
            </a:r>
            <a:r>
              <a:rPr sz="3200" b="1" spc="5" dirty="0"/>
              <a:t> </a:t>
            </a:r>
            <a:r>
              <a:rPr sz="3200" b="1" spc="-290" dirty="0"/>
              <a:t>T</a:t>
            </a:r>
            <a:r>
              <a:rPr sz="3200" b="1" dirty="0"/>
              <a:t>e</a:t>
            </a:r>
            <a:r>
              <a:rPr sz="3200" b="1" spc="-45" dirty="0"/>
              <a:t>s</a:t>
            </a:r>
            <a:r>
              <a:rPr sz="3200" b="1" dirty="0"/>
              <a:t>t</a:t>
            </a:r>
            <a:r>
              <a:rPr sz="3200" b="1" spc="-10" dirty="0"/>
              <a:t>i</a:t>
            </a:r>
            <a:r>
              <a:rPr sz="3200" b="1" spc="-5" dirty="0"/>
              <a:t>n</a:t>
            </a:r>
            <a:r>
              <a:rPr sz="3200" b="1" dirty="0"/>
              <a:t>g)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8340" y="1017015"/>
            <a:ext cx="10504170" cy="5634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35" dirty="0">
                <a:latin typeface="Constantia"/>
                <a:cs typeface="Constantia"/>
              </a:rPr>
              <a:t>П</a:t>
            </a:r>
            <a:r>
              <a:rPr sz="2000" b="1" dirty="0">
                <a:latin typeface="Constantia"/>
                <a:cs typeface="Constantia"/>
              </a:rPr>
              <a:t>ринципы</a:t>
            </a:r>
            <a:r>
              <a:rPr sz="2000" b="1" spc="-6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бе</a:t>
            </a:r>
            <a:r>
              <a:rPr sz="2000" b="1" spc="-20" dirty="0">
                <a:latin typeface="Constantia"/>
                <a:cs typeface="Constantia"/>
              </a:rPr>
              <a:t>з</a:t>
            </a:r>
            <a:r>
              <a:rPr sz="2000" b="1" dirty="0">
                <a:latin typeface="Constantia"/>
                <a:cs typeface="Constantia"/>
              </a:rPr>
              <a:t>оп</a:t>
            </a:r>
            <a:r>
              <a:rPr sz="2000" b="1" spc="-15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снос</a:t>
            </a:r>
            <a:r>
              <a:rPr sz="2000" b="1" spc="5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и</a:t>
            </a:r>
            <a:r>
              <a:rPr sz="2000" b="1" spc="-6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прогр</a:t>
            </a:r>
            <a:r>
              <a:rPr sz="2000" b="1" spc="-15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м</a:t>
            </a:r>
            <a:r>
              <a:rPr sz="2000" b="1" spc="5" dirty="0">
                <a:latin typeface="Constantia"/>
                <a:cs typeface="Constantia"/>
              </a:rPr>
              <a:t>м</a:t>
            </a:r>
            <a:r>
              <a:rPr sz="2000" b="1" dirty="0">
                <a:latin typeface="Constantia"/>
                <a:cs typeface="Constantia"/>
              </a:rPr>
              <a:t>но</a:t>
            </a:r>
            <a:r>
              <a:rPr sz="2000" b="1" spc="-50" dirty="0">
                <a:latin typeface="Constantia"/>
                <a:cs typeface="Constantia"/>
              </a:rPr>
              <a:t>г</a:t>
            </a:r>
            <a:r>
              <a:rPr sz="2000" b="1" dirty="0">
                <a:latin typeface="Constantia"/>
                <a:cs typeface="Constantia"/>
              </a:rPr>
              <a:t>о</a:t>
            </a:r>
            <a:r>
              <a:rPr sz="2000" b="1" spc="-8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обеспечения</a:t>
            </a:r>
            <a:endParaRPr sz="20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480"/>
              </a:spcBef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2000" b="1" spc="-35" dirty="0">
                <a:latin typeface="Constantia"/>
                <a:cs typeface="Constantia"/>
              </a:rPr>
              <a:t>К</a:t>
            </a:r>
            <a:r>
              <a:rPr sz="2000" b="1" dirty="0">
                <a:latin typeface="Constantia"/>
                <a:cs typeface="Constantia"/>
              </a:rPr>
              <a:t>он</a:t>
            </a:r>
            <a:r>
              <a:rPr sz="2000" b="1" spc="5" dirty="0">
                <a:latin typeface="Constantia"/>
                <a:cs typeface="Constantia"/>
              </a:rPr>
              <a:t>фи</a:t>
            </a:r>
            <a:r>
              <a:rPr sz="2000" b="1" spc="-20" dirty="0">
                <a:latin typeface="Constantia"/>
                <a:cs typeface="Constantia"/>
              </a:rPr>
              <a:t>д</a:t>
            </a:r>
            <a:r>
              <a:rPr sz="2000" b="1" dirty="0">
                <a:latin typeface="Constantia"/>
                <a:cs typeface="Constantia"/>
              </a:rPr>
              <a:t>енциальн</a:t>
            </a:r>
            <a:r>
              <a:rPr sz="2000" b="1" spc="5" dirty="0">
                <a:latin typeface="Constantia"/>
                <a:cs typeface="Constantia"/>
              </a:rPr>
              <a:t>о</a:t>
            </a:r>
            <a:r>
              <a:rPr sz="2000" b="1" dirty="0">
                <a:latin typeface="Constantia"/>
                <a:cs typeface="Constantia"/>
              </a:rPr>
              <a:t>с</a:t>
            </a:r>
            <a:r>
              <a:rPr sz="2000" b="1" spc="5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ь</a:t>
            </a:r>
            <a:endParaRPr sz="2000">
              <a:latin typeface="Constantia"/>
              <a:cs typeface="Constantia"/>
            </a:endParaRPr>
          </a:p>
          <a:p>
            <a:pPr marL="652780" marR="27940" lvl="1" indent="-247015">
              <a:lnSpc>
                <a:spcPct val="100000"/>
              </a:lnSpc>
              <a:spcBef>
                <a:spcPts val="439"/>
              </a:spcBef>
              <a:buSzPct val="83333"/>
              <a:buFont typeface="Wingdings 2"/>
              <a:buChar char=""/>
              <a:tabLst>
                <a:tab pos="653415" algn="l"/>
              </a:tabLst>
            </a:pPr>
            <a:r>
              <a:rPr sz="1800" spc="-3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онфи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енциаль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ость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ры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ие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опре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ле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ных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ре</a:t>
            </a:r>
            <a:r>
              <a:rPr sz="1800" spc="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ур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или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информации.</a:t>
            </a:r>
            <a:r>
              <a:rPr sz="1800" spc="-10" dirty="0">
                <a:latin typeface="Constantia"/>
                <a:cs typeface="Constantia"/>
              </a:rPr>
              <a:t> </a:t>
            </a:r>
            <a:r>
              <a:rPr sz="1800" spc="-35" dirty="0">
                <a:latin typeface="Constantia"/>
                <a:cs typeface="Constantia"/>
              </a:rPr>
              <a:t>П</a:t>
            </a:r>
            <a:r>
              <a:rPr sz="1800" spc="-5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д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фи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енциа</a:t>
            </a:r>
            <a:r>
              <a:rPr sz="1800" spc="-15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тью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жно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им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ть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огра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0" dirty="0">
                <a:latin typeface="Constantia"/>
                <a:cs typeface="Constantia"/>
              </a:rPr>
              <a:t>ч</a:t>
            </a:r>
            <a:r>
              <a:rPr sz="1800" dirty="0">
                <a:latin typeface="Constantia"/>
                <a:cs typeface="Constantia"/>
              </a:rPr>
              <a:t>ен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с</a:t>
            </a:r>
            <a:r>
              <a:rPr sz="1800" spc="3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упа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ре</a:t>
            </a:r>
            <a:r>
              <a:rPr sz="1800" spc="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урсу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6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й</a:t>
            </a:r>
            <a:r>
              <a:rPr sz="1800" spc="-2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и 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лей,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или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</a:t>
            </a:r>
            <a:r>
              <a:rPr sz="1800" spc="-2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уги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вами,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ка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их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spc="-1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виях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ль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ав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ори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ован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чить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3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му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ре</a:t>
            </a:r>
            <a:r>
              <a:rPr sz="1800" spc="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ур</a:t>
            </a:r>
            <a:r>
              <a:rPr sz="1800" spc="5" dirty="0">
                <a:latin typeface="Constantia"/>
                <a:cs typeface="Constantia"/>
              </a:rPr>
              <a:t>с</a:t>
            </a:r>
            <a:r>
              <a:rPr sz="1800" spc="-175" dirty="0">
                <a:latin typeface="Constantia"/>
                <a:cs typeface="Constantia"/>
              </a:rPr>
              <a:t>у</a:t>
            </a:r>
            <a:r>
              <a:rPr sz="1800" spc="-5" dirty="0">
                <a:latin typeface="Constantia"/>
                <a:cs typeface="Constantia"/>
              </a:rPr>
              <a:t>.</a:t>
            </a:r>
            <a:endParaRPr sz="1800">
              <a:latin typeface="Constantia"/>
              <a:cs typeface="Constantia"/>
            </a:endParaRPr>
          </a:p>
          <a:p>
            <a:pPr lvl="1">
              <a:lnSpc>
                <a:spcPts val="1250"/>
              </a:lnSpc>
              <a:spcBef>
                <a:spcPts val="13"/>
              </a:spcBef>
              <a:buFont typeface="Wingdings 2"/>
              <a:buChar char=""/>
            </a:pPr>
            <a:endParaRPr sz="1250"/>
          </a:p>
          <a:p>
            <a:pPr lvl="1">
              <a:lnSpc>
                <a:spcPts val="1800"/>
              </a:lnSpc>
              <a:buFont typeface="Wingdings 2"/>
              <a:buChar char=""/>
            </a:pPr>
            <a:endParaRPr sz="1800"/>
          </a:p>
          <a:p>
            <a:pPr marL="287020" indent="-274320">
              <a:lnSpc>
                <a:spcPct val="100000"/>
              </a:lnSpc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2000" b="1" spc="-25" dirty="0">
                <a:latin typeface="Constantia"/>
                <a:cs typeface="Constantia"/>
              </a:rPr>
              <a:t>Ц</a:t>
            </a:r>
            <a:r>
              <a:rPr sz="2000" b="1" spc="-35" dirty="0">
                <a:latin typeface="Constantia"/>
                <a:cs typeface="Constantia"/>
              </a:rPr>
              <a:t>е</a:t>
            </a:r>
            <a:r>
              <a:rPr sz="2000" b="1" dirty="0">
                <a:latin typeface="Constantia"/>
                <a:cs typeface="Constantia"/>
              </a:rPr>
              <a:t>лостнос</a:t>
            </a:r>
            <a:r>
              <a:rPr sz="2000" b="1" spc="5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ь</a:t>
            </a:r>
            <a:r>
              <a:rPr sz="2000" b="1" spc="-55" dirty="0">
                <a:latin typeface="Constantia"/>
                <a:cs typeface="Constantia"/>
              </a:rPr>
              <a:t> </a:t>
            </a:r>
            <a:r>
              <a:rPr sz="2000" b="1" spc="-30" dirty="0">
                <a:latin typeface="Constantia"/>
                <a:cs typeface="Constantia"/>
              </a:rPr>
              <a:t>(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3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5" dirty="0">
                <a:latin typeface="Constantia"/>
                <a:cs typeface="Constantia"/>
              </a:rPr>
              <a:t>и</a:t>
            </a:r>
            <a:r>
              <a:rPr sz="2000" b="1" dirty="0">
                <a:latin typeface="Constantia"/>
                <a:cs typeface="Constantia"/>
              </a:rPr>
              <a:t>)</a:t>
            </a:r>
            <a:endParaRPr sz="2000">
              <a:latin typeface="Constantia"/>
              <a:cs typeface="Constantia"/>
            </a:endParaRPr>
          </a:p>
          <a:p>
            <a:pPr marL="652780" marR="1137920" lvl="1" indent="-247015">
              <a:lnSpc>
                <a:spcPct val="100000"/>
              </a:lnSpc>
              <a:spcBef>
                <a:spcPts val="440"/>
              </a:spcBef>
              <a:buSzPct val="83333"/>
              <a:buFont typeface="Wingdings 2"/>
              <a:buChar char=""/>
              <a:tabLst>
                <a:tab pos="653415" algn="l"/>
              </a:tabLst>
            </a:pPr>
            <a:r>
              <a:rPr sz="1800" b="1" spc="-15" dirty="0">
                <a:latin typeface="Constantia"/>
                <a:cs typeface="Constantia"/>
              </a:rPr>
              <a:t>Д</a:t>
            </a:r>
            <a:r>
              <a:rPr sz="1800" b="1" dirty="0">
                <a:latin typeface="Constantia"/>
                <a:cs typeface="Constantia"/>
              </a:rPr>
              <a:t>ове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и</a:t>
            </a:r>
            <a:r>
              <a:rPr sz="1800" b="1" spc="-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.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идае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ся,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ч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ре</a:t>
            </a:r>
            <a:r>
              <a:rPr sz="1800" spc="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урс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spc="-25" dirty="0">
                <a:latin typeface="Constantia"/>
                <a:cs typeface="Constantia"/>
              </a:rPr>
              <a:t>б</a:t>
            </a:r>
            <a:r>
              <a:rPr sz="1800" spc="-90" dirty="0">
                <a:latin typeface="Constantia"/>
                <a:cs typeface="Constantia"/>
              </a:rPr>
              <a:t>у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ет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менен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ль</a:t>
            </a:r>
            <a:r>
              <a:rPr sz="1800" spc="-6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оотве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ствующим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спо</a:t>
            </a:r>
            <a:r>
              <a:rPr sz="1800" spc="-4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обом опре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ле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ной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г</a:t>
            </a:r>
            <a:r>
              <a:rPr sz="1800" spc="-20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уппой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лей.</a:t>
            </a:r>
            <a:endParaRPr sz="1800">
              <a:latin typeface="Constantia"/>
              <a:cs typeface="Constantia"/>
            </a:endParaRPr>
          </a:p>
          <a:p>
            <a:pPr marL="652780" marR="48260" lvl="1" indent="-247015">
              <a:lnSpc>
                <a:spcPct val="100000"/>
              </a:lnSpc>
              <a:spcBef>
                <a:spcPts val="430"/>
              </a:spcBef>
              <a:buSzPct val="83333"/>
              <a:buFont typeface="Wingdings 2"/>
              <a:buChar char=""/>
              <a:tabLst>
                <a:tab pos="653415" algn="l"/>
              </a:tabLst>
            </a:pPr>
            <a:r>
              <a:rPr sz="1800" b="1" spc="-35" dirty="0">
                <a:latin typeface="Constantia"/>
                <a:cs typeface="Constantia"/>
              </a:rPr>
              <a:t>П</a:t>
            </a:r>
            <a:r>
              <a:rPr sz="1800" b="1" dirty="0">
                <a:latin typeface="Constantia"/>
                <a:cs typeface="Constantia"/>
              </a:rPr>
              <a:t>овр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b="1" dirty="0">
                <a:latin typeface="Constantia"/>
                <a:cs typeface="Constantia"/>
              </a:rPr>
              <a:t>ж</a:t>
            </a:r>
            <a:r>
              <a:rPr sz="1800" b="1" spc="-15" dirty="0">
                <a:latin typeface="Constantia"/>
                <a:cs typeface="Constantia"/>
              </a:rPr>
              <a:t>д</a:t>
            </a:r>
            <a:r>
              <a:rPr sz="1800" b="1" dirty="0">
                <a:latin typeface="Constantia"/>
                <a:cs typeface="Constantia"/>
              </a:rPr>
              <a:t>ение</a:t>
            </a:r>
            <a:r>
              <a:rPr sz="1800" b="1" spc="-13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и</a:t>
            </a:r>
            <a:r>
              <a:rPr sz="1800" b="1" spc="-65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во</a:t>
            </a:r>
            <a:r>
              <a:rPr sz="1800" b="1" spc="-35" dirty="0">
                <a:latin typeface="Constantia"/>
                <a:cs typeface="Constantia"/>
              </a:rPr>
              <a:t>с</a:t>
            </a:r>
            <a:r>
              <a:rPr sz="1800" b="1" dirty="0">
                <a:latin typeface="Constantia"/>
                <a:cs typeface="Constantia"/>
              </a:rPr>
              <a:t>с</a:t>
            </a:r>
            <a:r>
              <a:rPr sz="1800" b="1" spc="-20" dirty="0">
                <a:latin typeface="Constantia"/>
                <a:cs typeface="Constantia"/>
              </a:rPr>
              <a:t>т</a:t>
            </a:r>
            <a:r>
              <a:rPr sz="1800" b="1" dirty="0">
                <a:latin typeface="Constantia"/>
                <a:cs typeface="Constantia"/>
              </a:rPr>
              <a:t>ано</a:t>
            </a:r>
            <a:r>
              <a:rPr sz="1800" b="1" spc="-55" dirty="0">
                <a:latin typeface="Constantia"/>
                <a:cs typeface="Constantia"/>
              </a:rPr>
              <a:t>в</a:t>
            </a:r>
            <a:r>
              <a:rPr sz="1800" b="1" dirty="0">
                <a:latin typeface="Constantia"/>
                <a:cs typeface="Constantia"/>
              </a:rPr>
              <a:t>лени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.</a:t>
            </a:r>
            <a:r>
              <a:rPr sz="1800" spc="-1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чае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да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данные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повреждаю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или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неправи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ьно меняю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ав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н</a:t>
            </a:r>
            <a:r>
              <a:rPr sz="1800" spc="-10" dirty="0">
                <a:latin typeface="Constantia"/>
                <a:cs typeface="Constantia"/>
              </a:rPr>
              <a:t>ы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ав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н</a:t>
            </a:r>
            <a:r>
              <a:rPr sz="1800" spc="-10" dirty="0">
                <a:latin typeface="Constantia"/>
                <a:cs typeface="Constantia"/>
              </a:rPr>
              <a:t>ы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ем,</a:t>
            </a:r>
            <a:r>
              <a:rPr sz="1800" spc="-2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вы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жны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оп</a:t>
            </a:r>
            <a:r>
              <a:rPr sz="1800" spc="-10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ить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 с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ль</a:t>
            </a:r>
            <a:r>
              <a:rPr sz="1800" spc="-6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важн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й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-5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ляе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про</a:t>
            </a:r>
            <a:r>
              <a:rPr sz="1800" spc="-15" dirty="0">
                <a:latin typeface="Constantia"/>
                <a:cs typeface="Constantia"/>
              </a:rPr>
              <a:t>ц</a:t>
            </a:r>
            <a:r>
              <a:rPr sz="1800" dirty="0">
                <a:latin typeface="Constantia"/>
                <a:cs typeface="Constantia"/>
              </a:rPr>
              <a:t>едура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во</a:t>
            </a:r>
            <a:r>
              <a:rPr sz="1800" spc="-4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ано</a:t>
            </a:r>
            <a:r>
              <a:rPr sz="1800" spc="-6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ле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ия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данных.</a:t>
            </a:r>
            <a:endParaRPr sz="1800">
              <a:latin typeface="Constantia"/>
              <a:cs typeface="Constantia"/>
            </a:endParaRPr>
          </a:p>
          <a:p>
            <a:pPr lvl="1">
              <a:lnSpc>
                <a:spcPts val="1550"/>
              </a:lnSpc>
              <a:spcBef>
                <a:spcPts val="2"/>
              </a:spcBef>
              <a:buFont typeface="Wingdings 2"/>
              <a:buChar char=""/>
            </a:pPr>
            <a:endParaRPr sz="1550"/>
          </a:p>
          <a:p>
            <a:pPr lvl="1">
              <a:lnSpc>
                <a:spcPts val="1800"/>
              </a:lnSpc>
              <a:buFont typeface="Wingdings 2"/>
              <a:buChar char=""/>
            </a:pPr>
            <a:endParaRPr sz="1800"/>
          </a:p>
          <a:p>
            <a:pPr marL="287020" indent="-274320">
              <a:lnSpc>
                <a:spcPct val="100000"/>
              </a:lnSpc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2000" b="1" spc="-30" dirty="0">
                <a:latin typeface="Constantia"/>
                <a:cs typeface="Constantia"/>
              </a:rPr>
              <a:t>Д</a:t>
            </a:r>
            <a:r>
              <a:rPr sz="2000" b="1" dirty="0">
                <a:latin typeface="Constantia"/>
                <a:cs typeface="Constantia"/>
              </a:rPr>
              <a:t>ос</a:t>
            </a:r>
            <a:r>
              <a:rPr sz="2000" b="1" spc="40" dirty="0">
                <a:latin typeface="Constantia"/>
                <a:cs typeface="Constantia"/>
              </a:rPr>
              <a:t>т</a:t>
            </a:r>
            <a:r>
              <a:rPr sz="2000" b="1" spc="5" dirty="0">
                <a:latin typeface="Constantia"/>
                <a:cs typeface="Constantia"/>
              </a:rPr>
              <a:t>у</a:t>
            </a:r>
            <a:r>
              <a:rPr sz="2000" b="1" dirty="0">
                <a:latin typeface="Constantia"/>
                <a:cs typeface="Constantia"/>
              </a:rPr>
              <a:t>пность</a:t>
            </a:r>
            <a:endParaRPr sz="2000">
              <a:latin typeface="Constantia"/>
              <a:cs typeface="Constantia"/>
            </a:endParaRPr>
          </a:p>
          <a:p>
            <a:pPr marL="652780" marR="6350" lvl="1" indent="-247015">
              <a:lnSpc>
                <a:spcPct val="100000"/>
              </a:lnSpc>
              <a:spcBef>
                <a:spcPts val="440"/>
              </a:spcBef>
              <a:buSzPct val="83333"/>
              <a:buFont typeface="Wingdings 2"/>
              <a:buChar char=""/>
              <a:tabLst>
                <a:tab pos="653415" algn="l"/>
              </a:tabLst>
            </a:pP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3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упн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сть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пре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55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ляет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обой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ребова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ия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ом,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ч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ре</a:t>
            </a:r>
            <a:r>
              <a:rPr sz="1800" spc="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урсы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лж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ы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бы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3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упны ав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ори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ному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55" dirty="0">
                <a:latin typeface="Constantia"/>
                <a:cs typeface="Constantia"/>
              </a:rPr>
              <a:t>ю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spc="5" dirty="0">
                <a:latin typeface="Constantia"/>
                <a:cs typeface="Constantia"/>
              </a:rPr>
              <a:t>ут</a:t>
            </a:r>
            <a:r>
              <a:rPr sz="1800" dirty="0">
                <a:latin typeface="Constantia"/>
                <a:cs typeface="Constantia"/>
              </a:rPr>
              <a:t>реннему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объе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spc="4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или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стройс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19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. Как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прави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spc="-5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чем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лее критичен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ре</a:t>
            </a:r>
            <a:r>
              <a:rPr sz="1800" spc="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урс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ем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вы</a:t>
            </a:r>
            <a:r>
              <a:rPr sz="1800" spc="-10" dirty="0">
                <a:latin typeface="Constantia"/>
                <a:cs typeface="Constantia"/>
              </a:rPr>
              <a:t>ш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уро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ень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3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упн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сти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40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ен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бы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spc="-15" dirty="0">
                <a:latin typeface="Constantia"/>
                <a:cs typeface="Constantia"/>
              </a:rPr>
              <a:t>ь</a:t>
            </a:r>
            <a:r>
              <a:rPr sz="1800" dirty="0">
                <a:latin typeface="Constantia"/>
                <a:cs typeface="Constantia"/>
              </a:rPr>
              <a:t>.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42545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290" dirty="0"/>
              <a:t>Т</a:t>
            </a:r>
            <a:r>
              <a:rPr sz="3200" dirty="0"/>
              <a:t>ести</a:t>
            </a:r>
            <a:r>
              <a:rPr sz="3200" spc="-10" dirty="0"/>
              <a:t>р</a:t>
            </a:r>
            <a:r>
              <a:rPr sz="3200" dirty="0"/>
              <a:t>ование</a:t>
            </a:r>
            <a:r>
              <a:rPr sz="3200" spc="-15" dirty="0"/>
              <a:t> </a:t>
            </a:r>
            <a:r>
              <a:rPr sz="3200" dirty="0"/>
              <a:t>безопасности</a:t>
            </a:r>
            <a:r>
              <a:rPr sz="3200" spc="-55" dirty="0"/>
              <a:t> </a:t>
            </a:r>
            <a:r>
              <a:rPr sz="3200" spc="5" dirty="0"/>
              <a:t>(</a:t>
            </a:r>
            <a:r>
              <a:rPr sz="3200" spc="-5" dirty="0">
                <a:latin typeface="Calibri"/>
                <a:cs typeface="Calibri"/>
              </a:rPr>
              <a:t>Securit</a:t>
            </a:r>
            <a:r>
              <a:rPr sz="3200" dirty="0">
                <a:latin typeface="Calibri"/>
                <a:cs typeface="Calibri"/>
              </a:rPr>
              <a:t>y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Acce</a:t>
            </a:r>
            <a:r>
              <a:rPr sz="3200" spc="-1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Co</a:t>
            </a:r>
            <a:r>
              <a:rPr sz="3200" spc="-30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t</a:t>
            </a:r>
            <a:r>
              <a:rPr sz="3200" spc="-55" dirty="0">
                <a:latin typeface="Calibri"/>
                <a:cs typeface="Calibri"/>
              </a:rPr>
              <a:t>r</a:t>
            </a:r>
            <a:r>
              <a:rPr sz="3200" spc="-5" dirty="0">
                <a:latin typeface="Calibri"/>
                <a:cs typeface="Calibri"/>
              </a:rPr>
              <a:t>o</a:t>
            </a:r>
            <a:r>
              <a:rPr sz="3200" dirty="0">
                <a:latin typeface="Calibri"/>
                <a:cs typeface="Calibri"/>
              </a:rPr>
              <a:t>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290" dirty="0">
                <a:latin typeface="Calibri"/>
                <a:cs typeface="Calibri"/>
              </a:rPr>
              <a:t>T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45" dirty="0">
                <a:latin typeface="Calibri"/>
                <a:cs typeface="Calibri"/>
              </a:rPr>
              <a:t>s</a:t>
            </a:r>
            <a:r>
              <a:rPr sz="3200" dirty="0">
                <a:latin typeface="Calibri"/>
                <a:cs typeface="Calibri"/>
              </a:rPr>
              <a:t>t</a:t>
            </a:r>
            <a:r>
              <a:rPr sz="3200" spc="-10" dirty="0">
                <a:latin typeface="Calibri"/>
                <a:cs typeface="Calibri"/>
              </a:rPr>
              <a:t>i</a:t>
            </a:r>
            <a:r>
              <a:rPr sz="3200" spc="-5" dirty="0">
                <a:latin typeface="Calibri"/>
                <a:cs typeface="Calibri"/>
              </a:rPr>
              <a:t>n</a:t>
            </a:r>
            <a:r>
              <a:rPr sz="3200" dirty="0">
                <a:latin typeface="Calibri"/>
                <a:cs typeface="Calibri"/>
              </a:rPr>
              <a:t>g)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13459"/>
            <a:ext cx="10815320" cy="5388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55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ео</a:t>
            </a:r>
            <a:r>
              <a:rPr sz="2400" spc="-70" dirty="0">
                <a:latin typeface="Constantia"/>
                <a:cs typeface="Constantia"/>
              </a:rPr>
              <a:t>б</a:t>
            </a:r>
            <a:r>
              <a:rPr sz="2400" spc="-60" dirty="0">
                <a:latin typeface="Constantia"/>
                <a:cs typeface="Constantia"/>
              </a:rPr>
              <a:t>х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ди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проверить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наличие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известных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ви</a:t>
            </a:r>
            <a:r>
              <a:rPr sz="2400" spc="-3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spc="-7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язви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ос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ей.</a:t>
            </a:r>
            <a:endParaRPr sz="24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800" b="1" dirty="0">
                <a:latin typeface="Constantia"/>
                <a:cs typeface="Constantia"/>
              </a:rPr>
              <a:t>В</a:t>
            </a:r>
            <a:r>
              <a:rPr sz="1800" b="1" spc="-10" dirty="0">
                <a:latin typeface="Constantia"/>
                <a:cs typeface="Constantia"/>
              </a:rPr>
              <a:t>и</a:t>
            </a:r>
            <a:r>
              <a:rPr sz="1800" b="1" dirty="0">
                <a:latin typeface="Constantia"/>
                <a:cs typeface="Constantia"/>
              </a:rPr>
              <a:t>ды</a:t>
            </a:r>
            <a:r>
              <a:rPr sz="1800" b="1" spc="-90" dirty="0">
                <a:latin typeface="Constantia"/>
                <a:cs typeface="Constantia"/>
              </a:rPr>
              <a:t> </a:t>
            </a:r>
            <a:r>
              <a:rPr sz="1800" b="1" spc="-45" dirty="0">
                <a:latin typeface="Constantia"/>
                <a:cs typeface="Constantia"/>
              </a:rPr>
              <a:t>у</a:t>
            </a:r>
            <a:r>
              <a:rPr sz="1800" b="1" dirty="0">
                <a:latin typeface="Constantia"/>
                <a:cs typeface="Constantia"/>
              </a:rPr>
              <a:t>яз</a:t>
            </a:r>
            <a:r>
              <a:rPr sz="1800" b="1" spc="-10" dirty="0">
                <a:latin typeface="Constantia"/>
                <a:cs typeface="Constantia"/>
              </a:rPr>
              <a:t>в</a:t>
            </a:r>
            <a:r>
              <a:rPr sz="1800" b="1" dirty="0">
                <a:latin typeface="Constantia"/>
                <a:cs typeface="Constantia"/>
              </a:rPr>
              <a:t>имо</a:t>
            </a:r>
            <a:r>
              <a:rPr sz="1800" b="1" spc="5" dirty="0">
                <a:latin typeface="Constantia"/>
                <a:cs typeface="Constantia"/>
              </a:rPr>
              <a:t>с</a:t>
            </a:r>
            <a:r>
              <a:rPr sz="1800" b="1" spc="-15" dirty="0">
                <a:latin typeface="Constantia"/>
                <a:cs typeface="Constantia"/>
              </a:rPr>
              <a:t>т</a:t>
            </a:r>
            <a:r>
              <a:rPr sz="1800" b="1" dirty="0">
                <a:latin typeface="Constantia"/>
                <a:cs typeface="Constantia"/>
              </a:rPr>
              <a:t>ей</a:t>
            </a:r>
            <a:r>
              <a:rPr sz="1800" b="1" spc="-5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(</a:t>
            </a:r>
            <a:r>
              <a:rPr sz="1800" dirty="0">
                <a:latin typeface="Constantia"/>
                <a:cs typeface="Constantia"/>
              </a:rPr>
              <a:t>наиб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лее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распространен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ые)</a:t>
            </a:r>
            <a:endParaRPr sz="1800">
              <a:latin typeface="Constantia"/>
              <a:cs typeface="Constantia"/>
            </a:endParaRPr>
          </a:p>
          <a:p>
            <a:pPr marL="287020" marR="28575" indent="-274320" algn="just">
              <a:lnSpc>
                <a:spcPct val="100000"/>
              </a:lnSpc>
              <a:spcBef>
                <a:spcPts val="430"/>
              </a:spcBef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15" dirty="0">
                <a:latin typeface="Constantia"/>
                <a:cs typeface="Constantia"/>
              </a:rPr>
              <a:t>XSS</a:t>
            </a:r>
            <a:r>
              <a:rPr sz="1800" b="1" spc="-5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(C</a:t>
            </a:r>
            <a:r>
              <a:rPr sz="1800" b="1" spc="-40" dirty="0">
                <a:latin typeface="Constantia"/>
                <a:cs typeface="Constantia"/>
              </a:rPr>
              <a:t>r</a:t>
            </a:r>
            <a:r>
              <a:rPr sz="1800" b="1" spc="-10" dirty="0">
                <a:latin typeface="Constantia"/>
                <a:cs typeface="Constantia"/>
              </a:rPr>
              <a:t>os</a:t>
            </a:r>
            <a:r>
              <a:rPr sz="1800" b="1" spc="-25" dirty="0">
                <a:latin typeface="Constantia"/>
                <a:cs typeface="Constantia"/>
              </a:rPr>
              <a:t>s</a:t>
            </a:r>
            <a:r>
              <a:rPr sz="1800" b="1" spc="-20" dirty="0">
                <a:latin typeface="Constantia"/>
                <a:cs typeface="Constantia"/>
              </a:rPr>
              <a:t>-</a:t>
            </a:r>
            <a:r>
              <a:rPr sz="1800" b="1" spc="-15" dirty="0">
                <a:latin typeface="Constantia"/>
                <a:cs typeface="Constantia"/>
              </a:rPr>
              <a:t>Si</a:t>
            </a:r>
            <a:r>
              <a:rPr sz="1800" b="1" spc="-40" dirty="0">
                <a:latin typeface="Constantia"/>
                <a:cs typeface="Constantia"/>
              </a:rPr>
              <a:t>t</a:t>
            </a:r>
            <a:r>
              <a:rPr sz="1800" b="1" spc="-10" dirty="0">
                <a:latin typeface="Constantia"/>
                <a:cs typeface="Constantia"/>
              </a:rPr>
              <a:t>e</a:t>
            </a:r>
            <a:r>
              <a:rPr sz="1800" b="1" spc="-30" dirty="0">
                <a:latin typeface="Constantia"/>
                <a:cs typeface="Constantia"/>
              </a:rPr>
              <a:t> </a:t>
            </a:r>
            <a:r>
              <a:rPr sz="1800" b="1" spc="-5" dirty="0">
                <a:latin typeface="Constantia"/>
                <a:cs typeface="Constantia"/>
              </a:rPr>
              <a:t>Scr</a:t>
            </a:r>
            <a:r>
              <a:rPr sz="1800" b="1" dirty="0">
                <a:latin typeface="Constantia"/>
                <a:cs typeface="Constantia"/>
              </a:rPr>
              <a:t>i</a:t>
            </a:r>
            <a:r>
              <a:rPr sz="1800" b="1" spc="-15" dirty="0">
                <a:latin typeface="Constantia"/>
                <a:cs typeface="Constantia"/>
              </a:rPr>
              <a:t>ptin</a:t>
            </a:r>
            <a:r>
              <a:rPr sz="1800" b="1" spc="25" dirty="0">
                <a:latin typeface="Constantia"/>
                <a:cs typeface="Constantia"/>
              </a:rPr>
              <a:t>g</a:t>
            </a:r>
            <a:r>
              <a:rPr sz="1800" b="1" spc="-10" dirty="0">
                <a:latin typeface="Constantia"/>
                <a:cs typeface="Constantia"/>
              </a:rPr>
              <a:t>)</a:t>
            </a:r>
            <a:r>
              <a:rPr sz="1800" b="1" spc="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вид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язвимости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програ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мно</a:t>
            </a:r>
            <a:r>
              <a:rPr sz="1800" spc="-50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обеспечения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(</a:t>
            </a:r>
            <a:r>
              <a:rPr sz="1800" spc="-155" dirty="0">
                <a:latin typeface="Constantia"/>
                <a:cs typeface="Constantia"/>
              </a:rPr>
              <a:t>W</a:t>
            </a:r>
            <a:r>
              <a:rPr sz="1800" dirty="0">
                <a:latin typeface="Constantia"/>
                <a:cs typeface="Constantia"/>
              </a:rPr>
              <a:t>eb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ений</a:t>
            </a:r>
            <a:r>
              <a:rPr sz="1800" spc="-10" dirty="0">
                <a:latin typeface="Constantia"/>
                <a:cs typeface="Constantia"/>
              </a:rPr>
              <a:t>)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орой,</a:t>
            </a:r>
            <a:r>
              <a:rPr sz="1800" spc="-1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3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енерированной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ерве</a:t>
            </a:r>
            <a:r>
              <a:rPr sz="1800" spc="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ом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рани</a:t>
            </a:r>
            <a:r>
              <a:rPr sz="1800" spc="-10" dirty="0">
                <a:latin typeface="Constantia"/>
                <a:cs typeface="Constantia"/>
              </a:rPr>
              <a:t>ц</a:t>
            </a:r>
            <a:r>
              <a:rPr sz="1800" dirty="0">
                <a:latin typeface="Constantia"/>
                <a:cs typeface="Constantia"/>
              </a:rPr>
              <a:t>е,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вып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яю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вре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онос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ые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скрип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ы,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ц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лью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аки клиен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а.</a:t>
            </a:r>
            <a:endParaRPr sz="1800">
              <a:latin typeface="Constantia"/>
              <a:cs typeface="Constantia"/>
            </a:endParaRPr>
          </a:p>
          <a:p>
            <a:pPr marL="287020" marR="6350" indent="-274320">
              <a:lnSpc>
                <a:spcPct val="100000"/>
              </a:lnSpc>
              <a:spcBef>
                <a:spcPts val="430"/>
              </a:spcBef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15" dirty="0">
                <a:latin typeface="Constantia"/>
                <a:cs typeface="Constantia"/>
              </a:rPr>
              <a:t>XSRF </a:t>
            </a:r>
            <a:r>
              <a:rPr sz="1800" b="1" spc="-10" dirty="0">
                <a:latin typeface="Constantia"/>
                <a:cs typeface="Constantia"/>
              </a:rPr>
              <a:t>/ CSR</a:t>
            </a:r>
            <a:r>
              <a:rPr sz="1800" b="1" spc="-15" dirty="0">
                <a:latin typeface="Constantia"/>
                <a:cs typeface="Constantia"/>
              </a:rPr>
              <a:t>F </a:t>
            </a:r>
            <a:r>
              <a:rPr sz="1800" b="1" spc="-25" dirty="0">
                <a:latin typeface="Constantia"/>
                <a:cs typeface="Constantia"/>
              </a:rPr>
              <a:t>(R</a:t>
            </a:r>
            <a:r>
              <a:rPr sz="1800" b="1" spc="-10" dirty="0">
                <a:latin typeface="Constantia"/>
                <a:cs typeface="Constantia"/>
              </a:rPr>
              <a:t>equest</a:t>
            </a:r>
            <a:r>
              <a:rPr sz="1800" b="1" spc="-65" dirty="0">
                <a:latin typeface="Constantia"/>
                <a:cs typeface="Constantia"/>
              </a:rPr>
              <a:t> </a:t>
            </a:r>
            <a:r>
              <a:rPr sz="1800" b="1" spc="-80" dirty="0">
                <a:latin typeface="Constantia"/>
                <a:cs typeface="Constantia"/>
              </a:rPr>
              <a:t>F</a:t>
            </a:r>
            <a:r>
              <a:rPr sz="1800" b="1" spc="-15" dirty="0">
                <a:latin typeface="Constantia"/>
                <a:cs typeface="Constantia"/>
              </a:rPr>
              <a:t>o</a:t>
            </a:r>
            <a:r>
              <a:rPr sz="1800" b="1" spc="-35" dirty="0">
                <a:latin typeface="Constantia"/>
                <a:cs typeface="Constantia"/>
              </a:rPr>
              <a:t>r</a:t>
            </a:r>
            <a:r>
              <a:rPr sz="1800" b="1" spc="-50" dirty="0">
                <a:latin typeface="Constantia"/>
                <a:cs typeface="Constantia"/>
              </a:rPr>
              <a:t>g</a:t>
            </a:r>
            <a:r>
              <a:rPr sz="1800" b="1" spc="-10" dirty="0">
                <a:latin typeface="Constantia"/>
                <a:cs typeface="Constantia"/>
              </a:rPr>
              <a:t>e</a:t>
            </a:r>
            <a:r>
              <a:rPr sz="1800" b="1" spc="15" dirty="0">
                <a:latin typeface="Constantia"/>
                <a:cs typeface="Constantia"/>
              </a:rPr>
              <a:t>r</a:t>
            </a:r>
            <a:r>
              <a:rPr sz="1800" b="1" dirty="0">
                <a:latin typeface="Constantia"/>
                <a:cs typeface="Constantia"/>
              </a:rPr>
              <a:t>y</a:t>
            </a:r>
            <a:r>
              <a:rPr sz="1800" b="1" spc="-10" dirty="0">
                <a:latin typeface="Constantia"/>
                <a:cs typeface="Constantia"/>
              </a:rPr>
              <a:t>)</a:t>
            </a:r>
            <a:r>
              <a:rPr sz="1800" b="1" spc="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вид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язвимости,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3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з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ляющий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исп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ки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HTTP про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50" dirty="0">
                <a:latin typeface="Constantia"/>
                <a:cs typeface="Constantia"/>
              </a:rPr>
              <a:t>к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ла, при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ом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ышленники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-10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бо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ают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ледующей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45" dirty="0">
                <a:latin typeface="Constantia"/>
                <a:cs typeface="Constantia"/>
              </a:rPr>
              <a:t>х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10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е: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сылка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вре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оносный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сайт </a:t>
            </a:r>
            <a:r>
              <a:rPr sz="1800" spc="-5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ано</a:t>
            </a:r>
            <a:r>
              <a:rPr sz="1800" spc="-55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ливае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стран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spc="-15" dirty="0">
                <a:latin typeface="Constantia"/>
                <a:cs typeface="Constantia"/>
              </a:rPr>
              <a:t>ц</a:t>
            </a:r>
            <a:r>
              <a:rPr sz="1800" dirty="0">
                <a:latin typeface="Constantia"/>
                <a:cs typeface="Constantia"/>
              </a:rPr>
              <a:t>е,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ую</a:t>
            </a:r>
            <a:r>
              <a:rPr sz="1800" spc="-20" dirty="0">
                <a:latin typeface="Constantia"/>
                <a:cs typeface="Constantia"/>
              </a:rPr>
              <a:t>щ</a:t>
            </a:r>
            <a:r>
              <a:rPr sz="1800" dirty="0">
                <a:latin typeface="Constantia"/>
                <a:cs typeface="Constantia"/>
              </a:rPr>
              <a:t>ейся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ерием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я,</a:t>
            </a:r>
            <a:r>
              <a:rPr sz="1800" spc="-1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пере</a:t>
            </a:r>
            <a:r>
              <a:rPr sz="1800" spc="-55" dirty="0">
                <a:latin typeface="Constantia"/>
                <a:cs typeface="Constantia"/>
              </a:rPr>
              <a:t>хо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10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н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й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сыл</a:t>
            </a:r>
            <a:r>
              <a:rPr sz="1800" spc="-4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вып</a:t>
            </a:r>
            <a:r>
              <a:rPr sz="1800" spc="-8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лня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скрип</a:t>
            </a:r>
            <a:r>
              <a:rPr sz="1800" spc="-9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spc="-5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х</a:t>
            </a:r>
            <a:r>
              <a:rPr sz="1800" dirty="0">
                <a:latin typeface="Constantia"/>
                <a:cs typeface="Constantia"/>
              </a:rPr>
              <a:t>ран</a:t>
            </a:r>
            <a:r>
              <a:rPr sz="1800" spc="5" dirty="0">
                <a:latin typeface="Constantia"/>
                <a:cs typeface="Constantia"/>
              </a:rPr>
              <a:t>я</a:t>
            </a:r>
            <a:r>
              <a:rPr sz="1800" dirty="0">
                <a:latin typeface="Constantia"/>
                <a:cs typeface="Constantia"/>
              </a:rPr>
              <a:t>ю</a:t>
            </a:r>
            <a:r>
              <a:rPr sz="1800" spc="5" dirty="0">
                <a:latin typeface="Constantia"/>
                <a:cs typeface="Constantia"/>
              </a:rPr>
              <a:t>щ</a:t>
            </a:r>
            <a:r>
              <a:rPr sz="1800" dirty="0">
                <a:latin typeface="Constantia"/>
                <a:cs typeface="Constantia"/>
              </a:rPr>
              <a:t>ий</a:t>
            </a:r>
            <a:r>
              <a:rPr sz="1800" spc="-114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личные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данные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25" dirty="0">
                <a:latin typeface="Constantia"/>
                <a:cs typeface="Constantia"/>
              </a:rPr>
              <a:t>ь</a:t>
            </a:r>
            <a:r>
              <a:rPr sz="1800" spc="-15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ля</a:t>
            </a:r>
            <a:r>
              <a:rPr sz="1800" spc="-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(п</a:t>
            </a:r>
            <a:r>
              <a:rPr sz="1800" spc="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ли,</a:t>
            </a:r>
            <a:r>
              <a:rPr sz="1800" spc="-1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пл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тежные данные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spc="-114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.д</a:t>
            </a:r>
            <a:r>
              <a:rPr sz="1800" spc="-10" dirty="0">
                <a:latin typeface="Constantia"/>
                <a:cs typeface="Constantia"/>
              </a:rPr>
              <a:t>.</a:t>
            </a:r>
            <a:r>
              <a:rPr sz="1800" dirty="0">
                <a:latin typeface="Constantia"/>
                <a:cs typeface="Constantia"/>
              </a:rPr>
              <a:t>),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либо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пр</a:t>
            </a:r>
            <a:r>
              <a:rPr sz="1800" spc="5" dirty="0">
                <a:latin typeface="Constantia"/>
                <a:cs typeface="Constantia"/>
              </a:rPr>
              <a:t>а</a:t>
            </a:r>
            <a:r>
              <a:rPr sz="1800" spc="-5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ля</a:t>
            </a:r>
            <a:r>
              <a:rPr sz="1800" spc="5" dirty="0">
                <a:latin typeface="Constantia"/>
                <a:cs typeface="Constantia"/>
              </a:rPr>
              <a:t>ю</a:t>
            </a:r>
            <a:r>
              <a:rPr sz="1800" dirty="0">
                <a:latin typeface="Constantia"/>
                <a:cs typeface="Constantia"/>
              </a:rPr>
              <a:t>щий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СП</a:t>
            </a:r>
            <a:r>
              <a:rPr sz="1800" dirty="0">
                <a:latin typeface="Constantia"/>
                <a:cs typeface="Constantia"/>
              </a:rPr>
              <a:t>АМ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ообщения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от</a:t>
            </a:r>
            <a:r>
              <a:rPr sz="1800" spc="-1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лица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25" dirty="0">
                <a:latin typeface="Constantia"/>
                <a:cs typeface="Constantia"/>
              </a:rPr>
              <a:t>ь</a:t>
            </a:r>
            <a:r>
              <a:rPr sz="1800" spc="-15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ля,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либо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из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ен</a:t>
            </a:r>
            <a:r>
              <a:rPr sz="1800" spc="5" dirty="0">
                <a:latin typeface="Constantia"/>
                <a:cs typeface="Constantia"/>
              </a:rPr>
              <a:t>я</a:t>
            </a:r>
            <a:r>
              <a:rPr sz="1800" dirty="0">
                <a:latin typeface="Constantia"/>
                <a:cs typeface="Constantia"/>
              </a:rPr>
              <a:t>ет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4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 уче</a:t>
            </a:r>
            <a:r>
              <a:rPr sz="1800" spc="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ной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записи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25" dirty="0">
                <a:latin typeface="Constantia"/>
                <a:cs typeface="Constantia"/>
              </a:rPr>
              <a:t>ь</a:t>
            </a:r>
            <a:r>
              <a:rPr sz="1800" spc="-15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ля,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для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лучения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лно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55" dirty="0">
                <a:latin typeface="Constantia"/>
                <a:cs typeface="Constantia"/>
              </a:rPr>
              <a:t> к</a:t>
            </a:r>
            <a:r>
              <a:rPr sz="1800" dirty="0">
                <a:latin typeface="Constantia"/>
                <a:cs typeface="Constantia"/>
              </a:rPr>
              <a:t>он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ля</a:t>
            </a:r>
            <a:r>
              <a:rPr sz="1800" spc="-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над</a:t>
            </a:r>
            <a:r>
              <a:rPr sz="1800" spc="-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ней.</a:t>
            </a:r>
            <a:endParaRPr sz="1800">
              <a:latin typeface="Constantia"/>
              <a:cs typeface="Constantia"/>
            </a:endParaRPr>
          </a:p>
          <a:p>
            <a:pPr marL="287020" marR="508000" indent="-274320">
              <a:lnSpc>
                <a:spcPct val="100000"/>
              </a:lnSpc>
              <a:spcBef>
                <a:spcPts val="430"/>
              </a:spcBef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25" dirty="0">
                <a:latin typeface="Constantia"/>
                <a:cs typeface="Constantia"/>
              </a:rPr>
              <a:t>C</a:t>
            </a:r>
            <a:r>
              <a:rPr sz="1800" b="1" dirty="0">
                <a:latin typeface="Constantia"/>
                <a:cs typeface="Constantia"/>
              </a:rPr>
              <a:t>ode</a:t>
            </a:r>
            <a:r>
              <a:rPr sz="1800" b="1" spc="-7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injections</a:t>
            </a:r>
            <a:r>
              <a:rPr sz="1800" b="1" spc="-6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(S</a:t>
            </a:r>
            <a:r>
              <a:rPr sz="1800" b="1" spc="-10" dirty="0">
                <a:latin typeface="Constantia"/>
                <a:cs typeface="Constantia"/>
              </a:rPr>
              <a:t>Q</a:t>
            </a:r>
            <a:r>
              <a:rPr sz="1800" b="1" dirty="0">
                <a:latin typeface="Constantia"/>
                <a:cs typeface="Constantia"/>
              </a:rPr>
              <a:t>L,</a:t>
            </a:r>
            <a:r>
              <a:rPr sz="1800" b="1" spc="-5" dirty="0">
                <a:latin typeface="Constantia"/>
                <a:cs typeface="Constantia"/>
              </a:rPr>
              <a:t> </a:t>
            </a:r>
            <a:r>
              <a:rPr sz="1800" b="1" spc="-45" dirty="0">
                <a:latin typeface="Constantia"/>
                <a:cs typeface="Constantia"/>
              </a:rPr>
              <a:t>P</a:t>
            </a:r>
            <a:r>
              <a:rPr sz="1800" b="1" dirty="0">
                <a:latin typeface="Constantia"/>
                <a:cs typeface="Constantia"/>
              </a:rPr>
              <a:t>H</a:t>
            </a:r>
            <a:r>
              <a:rPr sz="1800" b="1" spc="-229" dirty="0">
                <a:latin typeface="Constantia"/>
                <a:cs typeface="Constantia"/>
              </a:rPr>
              <a:t>P</a:t>
            </a:r>
            <a:r>
              <a:rPr sz="1800" b="1" dirty="0">
                <a:latin typeface="Constantia"/>
                <a:cs typeface="Constantia"/>
              </a:rPr>
              <a:t>,</a:t>
            </a:r>
            <a:r>
              <a:rPr sz="1800" b="1" spc="-50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A</a:t>
            </a:r>
            <a:r>
              <a:rPr sz="1800" b="1" dirty="0">
                <a:latin typeface="Constantia"/>
                <a:cs typeface="Constantia"/>
              </a:rPr>
              <a:t>SP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и</a:t>
            </a:r>
            <a:r>
              <a:rPr sz="1800" b="1" spc="-80" dirty="0">
                <a:latin typeface="Constantia"/>
                <a:cs typeface="Constantia"/>
              </a:rPr>
              <a:t> </a:t>
            </a:r>
            <a:r>
              <a:rPr sz="1800" b="1" spc="-110" dirty="0">
                <a:latin typeface="Constantia"/>
                <a:cs typeface="Constantia"/>
              </a:rPr>
              <a:t>т</a:t>
            </a:r>
            <a:r>
              <a:rPr sz="1800" b="1" dirty="0">
                <a:latin typeface="Constantia"/>
                <a:cs typeface="Constantia"/>
              </a:rPr>
              <a:t>.д.)</a:t>
            </a:r>
            <a:r>
              <a:rPr sz="1800" b="1" spc="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д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яз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имости,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35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жно о</a:t>
            </a:r>
            <a:r>
              <a:rPr sz="1800" spc="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10" dirty="0">
                <a:latin typeface="Constantia"/>
                <a:cs typeface="Constantia"/>
              </a:rPr>
              <a:t>щ</a:t>
            </a:r>
            <a:r>
              <a:rPr sz="1800" dirty="0">
                <a:latin typeface="Constantia"/>
                <a:cs typeface="Constantia"/>
              </a:rPr>
              <a:t>ес</a:t>
            </a:r>
            <a:r>
              <a:rPr sz="1800" spc="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ви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зап</a:t>
            </a:r>
            <a:r>
              <a:rPr sz="1800" spc="-4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ск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исп</a:t>
            </a:r>
            <a:r>
              <a:rPr sz="1800" spc="-8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лня</a:t>
            </a:r>
            <a:r>
              <a:rPr sz="1800" spc="5" dirty="0">
                <a:latin typeface="Constantia"/>
                <a:cs typeface="Constantia"/>
              </a:rPr>
              <a:t>ем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40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spc="-5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да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ц</a:t>
            </a:r>
            <a:r>
              <a:rPr sz="1800" spc="-20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лью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лучения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4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упа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систе</a:t>
            </a:r>
            <a:r>
              <a:rPr sz="1800" spc="10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ным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spc="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урса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, нес</a:t>
            </a:r>
            <a:r>
              <a:rPr sz="1800" spc="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нкционированно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4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упа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данным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либо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выве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ения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систе</a:t>
            </a:r>
            <a:r>
              <a:rPr sz="1800" spc="10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ы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из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-3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я.</a:t>
            </a:r>
            <a:endParaRPr sz="1800">
              <a:latin typeface="Constantia"/>
              <a:cs typeface="Constantia"/>
            </a:endParaRPr>
          </a:p>
          <a:p>
            <a:pPr marL="287020" marR="27940" indent="-274320">
              <a:lnSpc>
                <a:spcPct val="100000"/>
              </a:lnSpc>
              <a:spcBef>
                <a:spcPts val="430"/>
              </a:spcBef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15" dirty="0">
                <a:latin typeface="Constantia"/>
                <a:cs typeface="Constantia"/>
              </a:rPr>
              <a:t>S</a:t>
            </a:r>
            <a:r>
              <a:rPr sz="1800" b="1" spc="-5" dirty="0">
                <a:latin typeface="Constantia"/>
                <a:cs typeface="Constantia"/>
              </a:rPr>
              <a:t>e</a:t>
            </a:r>
            <a:r>
              <a:rPr sz="1800" b="1" spc="35" dirty="0">
                <a:latin typeface="Constantia"/>
                <a:cs typeface="Constantia"/>
              </a:rPr>
              <a:t>r</a:t>
            </a:r>
            <a:r>
              <a:rPr sz="1800" b="1" spc="-45" dirty="0">
                <a:latin typeface="Constantia"/>
                <a:cs typeface="Constantia"/>
              </a:rPr>
              <a:t>v</a:t>
            </a:r>
            <a:r>
              <a:rPr sz="1800" b="1" spc="-10" dirty="0">
                <a:latin typeface="Constantia"/>
                <a:cs typeface="Constantia"/>
              </a:rPr>
              <a:t>er</a:t>
            </a:r>
            <a:r>
              <a:rPr sz="1800" b="1" spc="-20" dirty="0">
                <a:latin typeface="Constantia"/>
                <a:cs typeface="Constantia"/>
              </a:rPr>
              <a:t>-</a:t>
            </a:r>
            <a:r>
              <a:rPr sz="1800" b="1" spc="-15" dirty="0">
                <a:latin typeface="Constantia"/>
                <a:cs typeface="Constantia"/>
              </a:rPr>
              <a:t>Sid</a:t>
            </a:r>
            <a:r>
              <a:rPr sz="1800" b="1" spc="-10" dirty="0">
                <a:latin typeface="Constantia"/>
                <a:cs typeface="Constantia"/>
              </a:rPr>
              <a:t>e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In</a:t>
            </a:r>
            <a:r>
              <a:rPr sz="1800" b="1" spc="-5" dirty="0">
                <a:latin typeface="Constantia"/>
                <a:cs typeface="Constantia"/>
              </a:rPr>
              <a:t>c</a:t>
            </a:r>
            <a:r>
              <a:rPr sz="1800" b="1" spc="-15" dirty="0">
                <a:latin typeface="Constantia"/>
                <a:cs typeface="Constantia"/>
              </a:rPr>
              <a:t>lude</a:t>
            </a:r>
            <a:r>
              <a:rPr sz="1800" b="1" spc="-10" dirty="0">
                <a:latin typeface="Constantia"/>
                <a:cs typeface="Constantia"/>
              </a:rPr>
              <a:t>s</a:t>
            </a:r>
            <a:r>
              <a:rPr sz="1800" b="1" spc="-65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(S</a:t>
            </a:r>
            <a:r>
              <a:rPr sz="1800" b="1" spc="-15" dirty="0">
                <a:latin typeface="Constantia"/>
                <a:cs typeface="Constantia"/>
              </a:rPr>
              <a:t>S</a:t>
            </a:r>
            <a:r>
              <a:rPr sz="1800" b="1" spc="-5" dirty="0">
                <a:latin typeface="Constantia"/>
                <a:cs typeface="Constantia"/>
              </a:rPr>
              <a:t>I</a:t>
            </a:r>
            <a:r>
              <a:rPr sz="1800" b="1" spc="-10" dirty="0">
                <a:latin typeface="Constantia"/>
                <a:cs typeface="Constantia"/>
              </a:rPr>
              <a:t>)</a:t>
            </a:r>
            <a:r>
              <a:rPr sz="1800" b="1" spc="-5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Inje</a:t>
            </a:r>
            <a:r>
              <a:rPr sz="1800" b="1" spc="-15" dirty="0">
                <a:latin typeface="Constantia"/>
                <a:cs typeface="Constantia"/>
              </a:rPr>
              <a:t>ction</a:t>
            </a:r>
            <a:r>
              <a:rPr sz="1800" b="1" spc="-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вид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язвимости,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исп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ующий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вс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ав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ерверных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оманд в</a:t>
            </a:r>
            <a:r>
              <a:rPr sz="1800" spc="-10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H</a:t>
            </a:r>
            <a:r>
              <a:rPr sz="1800" dirty="0">
                <a:latin typeface="Constantia"/>
                <a:cs typeface="Constantia"/>
              </a:rPr>
              <a:t>T</a:t>
            </a:r>
            <a:r>
              <a:rPr sz="1800" spc="5" dirty="0">
                <a:latin typeface="Constantia"/>
                <a:cs typeface="Constantia"/>
              </a:rPr>
              <a:t>M</a:t>
            </a:r>
            <a:r>
              <a:rPr sz="1800" dirty="0">
                <a:latin typeface="Constantia"/>
                <a:cs typeface="Constantia"/>
              </a:rPr>
              <a:t>L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spc="-5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д</a:t>
            </a:r>
            <a:r>
              <a:rPr sz="1800" spc="-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или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зап</a:t>
            </a:r>
            <a:r>
              <a:rPr sz="1800" spc="-4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ск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их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нап</a:t>
            </a:r>
            <a:r>
              <a:rPr sz="1800" spc="-30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ую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вера.</a:t>
            </a:r>
            <a:endParaRPr sz="1800">
              <a:latin typeface="Constantia"/>
              <a:cs typeface="Constantia"/>
            </a:endParaRPr>
          </a:p>
          <a:p>
            <a:pPr marL="287020" marR="1393190" indent="-274320">
              <a:lnSpc>
                <a:spcPct val="100000"/>
              </a:lnSpc>
              <a:spcBef>
                <a:spcPts val="434"/>
              </a:spcBef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20" dirty="0">
                <a:latin typeface="Constantia"/>
                <a:cs typeface="Constantia"/>
              </a:rPr>
              <a:t>A</a:t>
            </a:r>
            <a:r>
              <a:rPr sz="1800" b="1" spc="-10" dirty="0">
                <a:latin typeface="Constantia"/>
                <a:cs typeface="Constantia"/>
              </a:rPr>
              <a:t>uthorization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-20" dirty="0">
                <a:latin typeface="Constantia"/>
                <a:cs typeface="Constantia"/>
              </a:rPr>
              <a:t>Bypas</a:t>
            </a:r>
            <a:r>
              <a:rPr sz="1800" b="1" spc="-10" dirty="0">
                <a:latin typeface="Constantia"/>
                <a:cs typeface="Constantia"/>
              </a:rPr>
              <a:t>s</a:t>
            </a:r>
            <a:r>
              <a:rPr sz="1800" b="1" spc="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-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вид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язвимости,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ором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3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зм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жно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1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чить нес</a:t>
            </a:r>
            <a:r>
              <a:rPr sz="1800" spc="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нкционированный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4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уче</a:t>
            </a:r>
            <a:r>
              <a:rPr sz="1800" spc="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ной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записи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или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оку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ен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ам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</a:t>
            </a:r>
            <a:r>
              <a:rPr sz="1800" spc="-20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40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40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ля.</a:t>
            </a:r>
            <a:endParaRPr sz="1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51822" y="-65499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22047"/>
          </a:xfrm>
          <a:prstGeom prst="rect">
            <a:avLst/>
          </a:prstGeom>
        </p:spPr>
        <p:txBody>
          <a:bodyPr vert="horz" wrap="square" lIns="0" tIns="42545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290" dirty="0"/>
              <a:t>Т</a:t>
            </a:r>
            <a:r>
              <a:rPr sz="3200" b="1" dirty="0"/>
              <a:t>ести</a:t>
            </a:r>
            <a:r>
              <a:rPr sz="3200" b="1" spc="-10" dirty="0"/>
              <a:t>р</a:t>
            </a:r>
            <a:r>
              <a:rPr sz="3200" b="1" dirty="0"/>
              <a:t>ование</a:t>
            </a:r>
            <a:r>
              <a:rPr sz="3200" b="1" spc="-15" dirty="0"/>
              <a:t> </a:t>
            </a:r>
            <a:r>
              <a:rPr sz="3200" b="1" dirty="0"/>
              <a:t>взаим</a:t>
            </a:r>
            <a:r>
              <a:rPr sz="3200" b="1" spc="-80" dirty="0"/>
              <a:t>о</a:t>
            </a:r>
            <a:r>
              <a:rPr sz="3200" b="1" spc="-25" dirty="0"/>
              <a:t>д</a:t>
            </a:r>
            <a:r>
              <a:rPr sz="3200" b="1" spc="-15" dirty="0"/>
              <a:t>е</a:t>
            </a:r>
            <a:r>
              <a:rPr sz="3200" b="1" dirty="0"/>
              <a:t>йств</a:t>
            </a:r>
            <a:r>
              <a:rPr sz="3200" b="1" spc="-15" dirty="0"/>
              <a:t>и</a:t>
            </a:r>
            <a:r>
              <a:rPr sz="3200" b="1" dirty="0"/>
              <a:t>я</a:t>
            </a:r>
            <a:r>
              <a:rPr sz="3200" b="1" spc="-50" dirty="0"/>
              <a:t> </a:t>
            </a:r>
            <a:r>
              <a:rPr sz="3200" b="1" dirty="0"/>
              <a:t>или</a:t>
            </a:r>
            <a:r>
              <a:rPr sz="3200" b="1" spc="-10" dirty="0"/>
              <a:t> </a:t>
            </a:r>
            <a:r>
              <a:rPr sz="3200" b="1" dirty="0"/>
              <a:t>I</a:t>
            </a:r>
            <a:r>
              <a:rPr sz="3200" b="1" spc="-30" dirty="0"/>
              <a:t>n</a:t>
            </a:r>
            <a:r>
              <a:rPr sz="3200" b="1" spc="-45" dirty="0"/>
              <a:t>t</a:t>
            </a:r>
            <a:r>
              <a:rPr sz="3200" b="1" dirty="0"/>
              <a:t>e</a:t>
            </a:r>
            <a:r>
              <a:rPr sz="3200" b="1" spc="-50" dirty="0"/>
              <a:t>r</a:t>
            </a:r>
            <a:r>
              <a:rPr sz="3200" b="1" spc="-5" dirty="0"/>
              <a:t>ope</a:t>
            </a:r>
            <a:r>
              <a:rPr sz="3200" b="1" spc="-60" dirty="0"/>
              <a:t>r</a:t>
            </a:r>
            <a:r>
              <a:rPr sz="3200" b="1" dirty="0"/>
              <a:t>abi</a:t>
            </a:r>
            <a:r>
              <a:rPr sz="3200" b="1" spc="-10" dirty="0"/>
              <a:t>l</a:t>
            </a:r>
            <a:r>
              <a:rPr sz="3200" b="1" dirty="0"/>
              <a:t>i</a:t>
            </a:r>
            <a:r>
              <a:rPr sz="3200" b="1" spc="-10" dirty="0"/>
              <a:t>t</a:t>
            </a:r>
            <a:r>
              <a:rPr sz="3200" b="1" dirty="0"/>
              <a:t>y</a:t>
            </a:r>
            <a:r>
              <a:rPr sz="3200" b="1" spc="25" dirty="0"/>
              <a:t> </a:t>
            </a:r>
            <a:r>
              <a:rPr sz="3200" b="1" spc="-290" dirty="0"/>
              <a:t>T</a:t>
            </a:r>
            <a:r>
              <a:rPr sz="3200" b="1" dirty="0"/>
              <a:t>e</a:t>
            </a:r>
            <a:r>
              <a:rPr sz="3200" b="1" spc="-45" dirty="0"/>
              <a:t>s</a:t>
            </a:r>
            <a:r>
              <a:rPr sz="3200" b="1" dirty="0"/>
              <a:t>t</a:t>
            </a:r>
            <a:r>
              <a:rPr sz="3200" b="1" spc="-10" dirty="0"/>
              <a:t>i</a:t>
            </a:r>
            <a:r>
              <a:rPr sz="3200" b="1" spc="-5" dirty="0"/>
              <a:t>ng</a:t>
            </a:r>
            <a:endParaRPr sz="32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596900" y="1556385"/>
            <a:ext cx="11084560" cy="4219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5400" indent="76200">
              <a:lnSpc>
                <a:spcPct val="100000"/>
              </a:lnSpc>
            </a:pPr>
            <a:r>
              <a:rPr sz="2400" b="1" spc="-280" dirty="0">
                <a:cs typeface="Constantia"/>
              </a:rPr>
              <a:t>Т</a:t>
            </a:r>
            <a:r>
              <a:rPr sz="2400" b="1" dirty="0">
                <a:cs typeface="Constantia"/>
              </a:rPr>
              <a:t>естиров</a:t>
            </a:r>
            <a:r>
              <a:rPr sz="2400" b="1" spc="5" dirty="0">
                <a:cs typeface="Constantia"/>
              </a:rPr>
              <a:t>а</a:t>
            </a:r>
            <a:r>
              <a:rPr sz="2400" b="1" dirty="0">
                <a:cs typeface="Constantia"/>
              </a:rPr>
              <a:t>ние</a:t>
            </a:r>
            <a:r>
              <a:rPr sz="2400" b="1" spc="-140" dirty="0">
                <a:cs typeface="Constantia"/>
              </a:rPr>
              <a:t> </a:t>
            </a:r>
            <a:r>
              <a:rPr sz="2400" b="1" spc="-50" dirty="0">
                <a:cs typeface="Constantia"/>
              </a:rPr>
              <a:t>в</a:t>
            </a:r>
            <a:r>
              <a:rPr sz="2400" b="1" dirty="0">
                <a:cs typeface="Constantia"/>
              </a:rPr>
              <a:t>заим</a:t>
            </a:r>
            <a:r>
              <a:rPr sz="2400" b="1" spc="-95" dirty="0">
                <a:cs typeface="Constantia"/>
              </a:rPr>
              <a:t>о</a:t>
            </a:r>
            <a:r>
              <a:rPr sz="2400" b="1" spc="-30" dirty="0">
                <a:cs typeface="Constantia"/>
              </a:rPr>
              <a:t>д</a:t>
            </a:r>
            <a:r>
              <a:rPr sz="2400" b="1" dirty="0">
                <a:cs typeface="Constantia"/>
              </a:rPr>
              <a:t>ействия</a:t>
            </a:r>
            <a:r>
              <a:rPr sz="2400" b="1" spc="-10" dirty="0">
                <a:cs typeface="Constantia"/>
              </a:rPr>
              <a:t> </a:t>
            </a:r>
            <a:r>
              <a:rPr sz="2400" spc="-10" dirty="0">
                <a:cs typeface="Constantia"/>
              </a:rPr>
              <a:t>(</a:t>
            </a:r>
            <a:r>
              <a:rPr sz="2400" dirty="0">
                <a:cs typeface="Constantia"/>
              </a:rPr>
              <a:t>In</a:t>
            </a:r>
            <a:r>
              <a:rPr sz="2400" spc="-60" dirty="0">
                <a:cs typeface="Constantia"/>
              </a:rPr>
              <a:t>t</a:t>
            </a:r>
            <a:r>
              <a:rPr sz="2400" dirty="0">
                <a:cs typeface="Constantia"/>
              </a:rPr>
              <a:t>e</a:t>
            </a:r>
            <a:r>
              <a:rPr sz="2400" spc="-55" dirty="0">
                <a:cs typeface="Constantia"/>
              </a:rPr>
              <a:t>r</a:t>
            </a:r>
            <a:r>
              <a:rPr sz="2400" dirty="0">
                <a:cs typeface="Constantia"/>
              </a:rPr>
              <a:t>o</a:t>
            </a:r>
            <a:r>
              <a:rPr sz="2400" spc="-15" dirty="0">
                <a:cs typeface="Constantia"/>
              </a:rPr>
              <a:t>p</a:t>
            </a:r>
            <a:r>
              <a:rPr sz="2400" dirty="0">
                <a:cs typeface="Constantia"/>
              </a:rPr>
              <a:t>e</a:t>
            </a:r>
            <a:r>
              <a:rPr sz="2400" spc="-65" dirty="0">
                <a:cs typeface="Constantia"/>
              </a:rPr>
              <a:t>r</a:t>
            </a:r>
            <a:r>
              <a:rPr sz="2400" dirty="0">
                <a:cs typeface="Constantia"/>
              </a:rPr>
              <a:t>abil</a:t>
            </a:r>
            <a:r>
              <a:rPr sz="2400" spc="5" dirty="0">
                <a:cs typeface="Constantia"/>
              </a:rPr>
              <a:t>i</a:t>
            </a:r>
            <a:r>
              <a:rPr sz="2400" dirty="0">
                <a:cs typeface="Constantia"/>
              </a:rPr>
              <a:t>ty</a:t>
            </a:r>
            <a:r>
              <a:rPr sz="2400" spc="-145" dirty="0">
                <a:cs typeface="Constantia"/>
              </a:rPr>
              <a:t> </a:t>
            </a:r>
            <a:r>
              <a:rPr sz="2400" spc="-275" dirty="0">
                <a:cs typeface="Constantia"/>
              </a:rPr>
              <a:t>T</a:t>
            </a:r>
            <a:r>
              <a:rPr sz="2400" dirty="0">
                <a:cs typeface="Constantia"/>
              </a:rPr>
              <a:t>estin</a:t>
            </a:r>
            <a:r>
              <a:rPr sz="2400" spc="50" dirty="0">
                <a:cs typeface="Constantia"/>
              </a:rPr>
              <a:t>g</a:t>
            </a:r>
            <a:r>
              <a:rPr sz="2400" dirty="0">
                <a:cs typeface="Constantia"/>
              </a:rPr>
              <a:t>)</a:t>
            </a:r>
            <a:r>
              <a:rPr sz="2400" spc="-30" dirty="0">
                <a:cs typeface="Constantia"/>
              </a:rPr>
              <a:t> </a:t>
            </a:r>
            <a:r>
              <a:rPr sz="2400" dirty="0">
                <a:cs typeface="Constantia"/>
              </a:rPr>
              <a:t>– э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о</a:t>
            </a:r>
            <a:r>
              <a:rPr sz="2400" spc="-175" dirty="0">
                <a:cs typeface="Constantia"/>
              </a:rPr>
              <a:t> </a:t>
            </a:r>
            <a:r>
              <a:rPr sz="2400" spc="-55" dirty="0">
                <a:cs typeface="Constantia"/>
              </a:rPr>
              <a:t>ф</a:t>
            </a:r>
            <a:r>
              <a:rPr sz="2400" dirty="0">
                <a:cs typeface="Constantia"/>
              </a:rPr>
              <a:t>ункци</a:t>
            </a:r>
            <a:r>
              <a:rPr sz="2400" spc="-10" dirty="0">
                <a:cs typeface="Constantia"/>
              </a:rPr>
              <a:t>о</a:t>
            </a:r>
            <a:r>
              <a:rPr sz="2400" dirty="0">
                <a:cs typeface="Constantia"/>
              </a:rPr>
              <a:t>нальное</a:t>
            </a:r>
            <a:r>
              <a:rPr sz="2400" spc="-204" dirty="0">
                <a:cs typeface="Constantia"/>
              </a:rPr>
              <a:t> 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ести</a:t>
            </a:r>
            <a:r>
              <a:rPr sz="2400" spc="-15" dirty="0">
                <a:cs typeface="Constantia"/>
              </a:rPr>
              <a:t>р</a:t>
            </a:r>
            <a:r>
              <a:rPr sz="2400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в</a:t>
            </a:r>
            <a:r>
              <a:rPr sz="2400" dirty="0">
                <a:cs typeface="Constantia"/>
              </a:rPr>
              <a:t>ание,</a:t>
            </a:r>
            <a:r>
              <a:rPr sz="2400" spc="-60" dirty="0">
                <a:cs typeface="Constantia"/>
              </a:rPr>
              <a:t> </a:t>
            </a:r>
            <a:r>
              <a:rPr sz="2400" dirty="0">
                <a:cs typeface="Constantia"/>
              </a:rPr>
              <a:t>пр</a:t>
            </a:r>
            <a:r>
              <a:rPr sz="2400" spc="-15" dirty="0">
                <a:cs typeface="Constantia"/>
              </a:rPr>
              <a:t>о</a:t>
            </a:r>
            <a:r>
              <a:rPr sz="2400" dirty="0">
                <a:cs typeface="Constantia"/>
              </a:rPr>
              <a:t>ве</a:t>
            </a:r>
            <a:r>
              <a:rPr sz="2400" spc="-75" dirty="0">
                <a:cs typeface="Constantia"/>
              </a:rPr>
              <a:t>р</a:t>
            </a:r>
            <a:r>
              <a:rPr sz="2400" dirty="0">
                <a:cs typeface="Constantia"/>
              </a:rPr>
              <a:t>яю</a:t>
            </a:r>
            <a:r>
              <a:rPr sz="2400" spc="-40" dirty="0">
                <a:cs typeface="Constantia"/>
              </a:rPr>
              <a:t>щ</a:t>
            </a:r>
            <a:r>
              <a:rPr sz="2400" dirty="0">
                <a:cs typeface="Constantia"/>
              </a:rPr>
              <a:t>ее спо</a:t>
            </a:r>
            <a:r>
              <a:rPr sz="2400" spc="-70" dirty="0">
                <a:cs typeface="Constantia"/>
              </a:rPr>
              <a:t>с</a:t>
            </a:r>
            <a:r>
              <a:rPr sz="2400" dirty="0">
                <a:cs typeface="Constantia"/>
              </a:rPr>
              <a:t>обность</a:t>
            </a:r>
            <a:r>
              <a:rPr sz="2400" spc="-165" dirty="0">
                <a:cs typeface="Constantia"/>
              </a:rPr>
              <a:t> </a:t>
            </a:r>
            <a:r>
              <a:rPr sz="2400" dirty="0">
                <a:cs typeface="Constantia"/>
              </a:rPr>
              <a:t>прил</a:t>
            </a:r>
            <a:r>
              <a:rPr sz="2400" spc="-80" dirty="0">
                <a:cs typeface="Constantia"/>
              </a:rPr>
              <a:t>о</a:t>
            </a:r>
            <a:r>
              <a:rPr sz="2400" spc="-55" dirty="0">
                <a:cs typeface="Constantia"/>
              </a:rPr>
              <a:t>ж</a:t>
            </a:r>
            <a:r>
              <a:rPr sz="2400" dirty="0">
                <a:cs typeface="Constantia"/>
              </a:rPr>
              <a:t>ен</a:t>
            </a:r>
            <a:r>
              <a:rPr sz="2400" spc="-10" dirty="0">
                <a:cs typeface="Constantia"/>
              </a:rPr>
              <a:t>и</a:t>
            </a:r>
            <a:r>
              <a:rPr sz="2400" dirty="0">
                <a:cs typeface="Constantia"/>
              </a:rPr>
              <a:t>я</a:t>
            </a:r>
            <a:r>
              <a:rPr sz="2400" spc="-135" dirty="0">
                <a:cs typeface="Constantia"/>
              </a:rPr>
              <a:t> </a:t>
            </a:r>
            <a:r>
              <a:rPr sz="2400" spc="-55" dirty="0">
                <a:cs typeface="Constantia"/>
              </a:rPr>
              <a:t>в</a:t>
            </a:r>
            <a:r>
              <a:rPr sz="2400" dirty="0">
                <a:cs typeface="Constantia"/>
              </a:rPr>
              <a:t>заим</a:t>
            </a:r>
            <a:r>
              <a:rPr sz="2400" spc="-100" dirty="0">
                <a:cs typeface="Constantia"/>
              </a:rPr>
              <a:t>о</a:t>
            </a:r>
            <a:r>
              <a:rPr sz="2400" spc="-35" dirty="0">
                <a:cs typeface="Constantia"/>
              </a:rPr>
              <a:t>д</a:t>
            </a:r>
            <a:r>
              <a:rPr sz="2400" dirty="0">
                <a:cs typeface="Constantia"/>
              </a:rPr>
              <a:t>ействов</a:t>
            </a:r>
            <a:r>
              <a:rPr sz="2400" spc="-85" dirty="0">
                <a:cs typeface="Constantia"/>
              </a:rPr>
              <a:t>а</a:t>
            </a:r>
            <a:r>
              <a:rPr sz="2400" dirty="0">
                <a:cs typeface="Constantia"/>
              </a:rPr>
              <a:t>ть</a:t>
            </a:r>
            <a:r>
              <a:rPr sz="2400" spc="-170" dirty="0">
                <a:cs typeface="Constantia"/>
              </a:rPr>
              <a:t> </a:t>
            </a:r>
            <a:r>
              <a:rPr sz="2400" dirty="0">
                <a:cs typeface="Constantia"/>
              </a:rPr>
              <a:t>с</a:t>
            </a:r>
            <a:r>
              <a:rPr sz="2400" spc="-170" dirty="0">
                <a:cs typeface="Constantia"/>
              </a:rPr>
              <a:t> </a:t>
            </a:r>
            <a:r>
              <a:rPr sz="2400" spc="-105" dirty="0">
                <a:cs typeface="Constantia"/>
              </a:rPr>
              <a:t>о</a:t>
            </a:r>
            <a:r>
              <a:rPr sz="2400" dirty="0">
                <a:cs typeface="Constantia"/>
              </a:rPr>
              <a:t>дним</a:t>
            </a:r>
            <a:r>
              <a:rPr sz="2400" spc="-114" dirty="0">
                <a:cs typeface="Constantia"/>
              </a:rPr>
              <a:t> </a:t>
            </a:r>
            <a:r>
              <a:rPr sz="2400" dirty="0">
                <a:cs typeface="Constantia"/>
              </a:rPr>
              <a:t>и б</a:t>
            </a:r>
            <a:r>
              <a:rPr sz="2400" spc="-145" dirty="0">
                <a:cs typeface="Constantia"/>
              </a:rPr>
              <a:t>о</a:t>
            </a:r>
            <a:r>
              <a:rPr sz="2400" dirty="0">
                <a:cs typeface="Constantia"/>
              </a:rPr>
              <a:t>лее</a:t>
            </a:r>
            <a:r>
              <a:rPr sz="2400" spc="-140" dirty="0">
                <a:cs typeface="Constantia"/>
              </a:rPr>
              <a:t> </a:t>
            </a:r>
            <a:r>
              <a:rPr sz="2400" spc="-75" dirty="0">
                <a:cs typeface="Constantia"/>
              </a:rPr>
              <a:t>к</a:t>
            </a:r>
            <a:r>
              <a:rPr sz="2400" dirty="0">
                <a:cs typeface="Constantia"/>
              </a:rPr>
              <a:t>омпонен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а</a:t>
            </a:r>
            <a:r>
              <a:rPr sz="2400" spc="-10" dirty="0">
                <a:cs typeface="Constantia"/>
              </a:rPr>
              <a:t>м</a:t>
            </a:r>
            <a:r>
              <a:rPr sz="2400" dirty="0">
                <a:cs typeface="Constantia"/>
              </a:rPr>
              <a:t>и</a:t>
            </a:r>
            <a:r>
              <a:rPr sz="2400" spc="-135" dirty="0">
                <a:cs typeface="Constantia"/>
              </a:rPr>
              <a:t> </a:t>
            </a:r>
            <a:r>
              <a:rPr sz="2400" dirty="0">
                <a:cs typeface="Constantia"/>
              </a:rPr>
              <a:t>или</a:t>
            </a:r>
            <a:r>
              <a:rPr sz="2400" spc="-150" dirty="0">
                <a:cs typeface="Constantia"/>
              </a:rPr>
              <a:t> </a:t>
            </a:r>
            <a:r>
              <a:rPr sz="2400" dirty="0">
                <a:cs typeface="Constantia"/>
              </a:rPr>
              <a:t>сис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емами</a:t>
            </a:r>
            <a:r>
              <a:rPr sz="2400" spc="-120" dirty="0">
                <a:cs typeface="Constantia"/>
              </a:rPr>
              <a:t> </a:t>
            </a:r>
            <a:r>
              <a:rPr sz="2400" dirty="0">
                <a:cs typeface="Constantia"/>
              </a:rPr>
              <a:t>и</a:t>
            </a:r>
            <a:r>
              <a:rPr sz="2400" spc="-110" dirty="0">
                <a:cs typeface="Constantia"/>
              </a:rPr>
              <a:t> </a:t>
            </a:r>
            <a:r>
              <a:rPr sz="2400" dirty="0">
                <a:cs typeface="Constantia"/>
              </a:rPr>
              <a:t>вкл</a:t>
            </a:r>
            <a:r>
              <a:rPr sz="2400" spc="-40" dirty="0">
                <a:cs typeface="Constantia"/>
              </a:rPr>
              <a:t>ю</a:t>
            </a:r>
            <a:r>
              <a:rPr sz="2400" dirty="0">
                <a:cs typeface="Constantia"/>
              </a:rPr>
              <a:t>чаю</a:t>
            </a:r>
            <a:r>
              <a:rPr sz="2400" spc="-40" dirty="0">
                <a:cs typeface="Constantia"/>
              </a:rPr>
              <a:t>щ</a:t>
            </a:r>
            <a:r>
              <a:rPr sz="2400" dirty="0">
                <a:cs typeface="Constantia"/>
              </a:rPr>
              <a:t>ее</a:t>
            </a:r>
            <a:r>
              <a:rPr sz="2400" spc="-145" dirty="0">
                <a:cs typeface="Constantia"/>
              </a:rPr>
              <a:t> </a:t>
            </a:r>
            <a:r>
              <a:rPr sz="2400" dirty="0">
                <a:cs typeface="Constantia"/>
              </a:rPr>
              <a:t>в</a:t>
            </a:r>
            <a:r>
              <a:rPr sz="2400" spc="-90" dirty="0">
                <a:cs typeface="Constantia"/>
              </a:rPr>
              <a:t> </a:t>
            </a:r>
            <a:r>
              <a:rPr sz="2400" spc="-65" dirty="0">
                <a:cs typeface="Constantia"/>
              </a:rPr>
              <a:t>с</a:t>
            </a:r>
            <a:r>
              <a:rPr sz="2400" dirty="0">
                <a:cs typeface="Constantia"/>
              </a:rPr>
              <a:t>е</a:t>
            </a:r>
            <a:r>
              <a:rPr sz="2400" spc="-35" dirty="0">
                <a:cs typeface="Constantia"/>
              </a:rPr>
              <a:t>б</a:t>
            </a:r>
            <a:r>
              <a:rPr sz="2400" dirty="0">
                <a:cs typeface="Constantia"/>
              </a:rPr>
              <a:t>я 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ести</a:t>
            </a:r>
            <a:r>
              <a:rPr sz="2400" spc="-15" dirty="0">
                <a:cs typeface="Constantia"/>
              </a:rPr>
              <a:t>р</a:t>
            </a:r>
            <a:r>
              <a:rPr sz="2400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в</a:t>
            </a:r>
            <a:r>
              <a:rPr sz="2400" dirty="0">
                <a:cs typeface="Constantia"/>
              </a:rPr>
              <a:t>ание</a:t>
            </a:r>
            <a:r>
              <a:rPr sz="2400" spc="-175" dirty="0">
                <a:cs typeface="Constantia"/>
              </a:rPr>
              <a:t> </a:t>
            </a:r>
            <a:r>
              <a:rPr sz="2400" spc="-65" dirty="0">
                <a:cs typeface="Constantia"/>
              </a:rPr>
              <a:t>с</a:t>
            </a:r>
            <a:r>
              <a:rPr sz="2400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в</a:t>
            </a:r>
            <a:r>
              <a:rPr sz="2400" dirty="0">
                <a:cs typeface="Constantia"/>
              </a:rPr>
              <a:t>местимо</a:t>
            </a:r>
            <a:r>
              <a:rPr sz="2400" spc="-15" dirty="0">
                <a:cs typeface="Constantia"/>
              </a:rPr>
              <a:t>с</a:t>
            </a:r>
            <a:r>
              <a:rPr sz="2400" dirty="0">
                <a:cs typeface="Constantia"/>
              </a:rPr>
              <a:t>ти</a:t>
            </a:r>
            <a:r>
              <a:rPr sz="2400" spc="-85" dirty="0">
                <a:cs typeface="Constantia"/>
              </a:rPr>
              <a:t> </a:t>
            </a:r>
            <a:r>
              <a:rPr sz="2400" spc="-5" dirty="0">
                <a:cs typeface="Constantia"/>
              </a:rPr>
              <a:t>(</a:t>
            </a:r>
            <a:r>
              <a:rPr sz="2400" spc="-65" dirty="0">
                <a:cs typeface="Constantia"/>
              </a:rPr>
              <a:t>c</a:t>
            </a:r>
            <a:r>
              <a:rPr sz="2400" dirty="0">
                <a:cs typeface="Constantia"/>
              </a:rPr>
              <a:t>o</a:t>
            </a:r>
            <a:r>
              <a:rPr sz="2400" spc="-15" dirty="0">
                <a:cs typeface="Constantia"/>
              </a:rPr>
              <a:t>m</a:t>
            </a:r>
            <a:r>
              <a:rPr sz="2400" dirty="0">
                <a:cs typeface="Constantia"/>
              </a:rPr>
              <a:t>p</a:t>
            </a:r>
            <a:r>
              <a:rPr sz="2400" spc="-10" dirty="0">
                <a:cs typeface="Constantia"/>
              </a:rPr>
              <a:t>a</a:t>
            </a:r>
            <a:r>
              <a:rPr sz="2400" dirty="0">
                <a:cs typeface="Constantia"/>
              </a:rPr>
              <a:t>tibil</a:t>
            </a:r>
            <a:r>
              <a:rPr sz="2400" spc="5" dirty="0">
                <a:cs typeface="Constantia"/>
              </a:rPr>
              <a:t>i</a:t>
            </a:r>
            <a:r>
              <a:rPr sz="2400" dirty="0">
                <a:cs typeface="Constantia"/>
              </a:rPr>
              <a:t>ty</a:t>
            </a:r>
            <a:r>
              <a:rPr sz="2400" spc="-125" dirty="0">
                <a:cs typeface="Constantia"/>
              </a:rPr>
              <a:t> </a:t>
            </a:r>
            <a:r>
              <a:rPr sz="2400" spc="-55" dirty="0">
                <a:cs typeface="Constantia"/>
              </a:rPr>
              <a:t>t</a:t>
            </a:r>
            <a:r>
              <a:rPr sz="2400" dirty="0">
                <a:cs typeface="Constantia"/>
              </a:rPr>
              <a:t>estin</a:t>
            </a:r>
            <a:r>
              <a:rPr sz="2400" spc="45" dirty="0">
                <a:cs typeface="Constantia"/>
              </a:rPr>
              <a:t>g</a:t>
            </a:r>
            <a:r>
              <a:rPr sz="2400" dirty="0">
                <a:cs typeface="Constantia"/>
              </a:rPr>
              <a:t>)</a:t>
            </a:r>
            <a:r>
              <a:rPr sz="2400" spc="-70" dirty="0">
                <a:cs typeface="Constantia"/>
              </a:rPr>
              <a:t> </a:t>
            </a:r>
            <a:r>
              <a:rPr sz="2400" dirty="0">
                <a:cs typeface="Constantia"/>
              </a:rPr>
              <a:t>и ин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еграци</a:t>
            </a:r>
            <a:r>
              <a:rPr sz="2400" spc="-10" dirty="0">
                <a:cs typeface="Constantia"/>
              </a:rPr>
              <a:t>о</a:t>
            </a:r>
            <a:r>
              <a:rPr sz="2400" dirty="0">
                <a:cs typeface="Constantia"/>
              </a:rPr>
              <a:t>нное</a:t>
            </a:r>
            <a:r>
              <a:rPr sz="2400" spc="-195" dirty="0">
                <a:cs typeface="Constantia"/>
              </a:rPr>
              <a:t> 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естир</a:t>
            </a:r>
            <a:r>
              <a:rPr sz="2400" spc="-15" dirty="0">
                <a:cs typeface="Constantia"/>
              </a:rPr>
              <a:t>о</a:t>
            </a:r>
            <a:r>
              <a:rPr sz="2400" dirty="0">
                <a:cs typeface="Constantia"/>
              </a:rPr>
              <a:t>вание</a:t>
            </a:r>
            <a:r>
              <a:rPr sz="2400" spc="-100" dirty="0">
                <a:cs typeface="Constantia"/>
              </a:rPr>
              <a:t> </a:t>
            </a:r>
            <a:r>
              <a:rPr sz="2400" spc="5" dirty="0">
                <a:cs typeface="Constantia"/>
              </a:rPr>
              <a:t>(</a:t>
            </a:r>
            <a:r>
              <a:rPr sz="2400" spc="-5" dirty="0">
                <a:cs typeface="Constantia"/>
              </a:rPr>
              <a:t>in</a:t>
            </a:r>
            <a:r>
              <a:rPr sz="2400" spc="-55" dirty="0">
                <a:cs typeface="Constantia"/>
              </a:rPr>
              <a:t>t</a:t>
            </a:r>
            <a:r>
              <a:rPr sz="2400" dirty="0">
                <a:cs typeface="Constantia"/>
              </a:rPr>
              <a:t>eg</a:t>
            </a:r>
            <a:r>
              <a:rPr sz="2400" spc="-60" dirty="0">
                <a:cs typeface="Constantia"/>
              </a:rPr>
              <a:t>r</a:t>
            </a:r>
            <a:r>
              <a:rPr sz="2400" dirty="0">
                <a:cs typeface="Constantia"/>
              </a:rPr>
              <a:t>ation</a:t>
            </a:r>
            <a:r>
              <a:rPr sz="2400" spc="-90" dirty="0">
                <a:cs typeface="Constantia"/>
              </a:rPr>
              <a:t> </a:t>
            </a:r>
            <a:r>
              <a:rPr sz="2400" spc="-55" dirty="0">
                <a:cs typeface="Constantia"/>
              </a:rPr>
              <a:t>t</a:t>
            </a:r>
            <a:r>
              <a:rPr sz="2400" dirty="0">
                <a:cs typeface="Constantia"/>
              </a:rPr>
              <a:t>estin</a:t>
            </a:r>
            <a:r>
              <a:rPr sz="2400" spc="50" dirty="0">
                <a:cs typeface="Constantia"/>
              </a:rPr>
              <a:t>g</a:t>
            </a:r>
            <a:r>
              <a:rPr sz="2400" dirty="0">
                <a:cs typeface="Constantia"/>
              </a:rPr>
              <a:t>).</a:t>
            </a:r>
          </a:p>
          <a:p>
            <a:pPr>
              <a:lnSpc>
                <a:spcPts val="4000"/>
              </a:lnSpc>
              <a:spcBef>
                <a:spcPts val="76"/>
              </a:spcBef>
            </a:pPr>
            <a:endParaRPr sz="2400" dirty="0"/>
          </a:p>
          <a:p>
            <a:pPr marL="287020" marR="635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40" dirty="0">
                <a:cs typeface="Constantia"/>
              </a:rPr>
              <a:t>П</a:t>
            </a:r>
            <a:r>
              <a:rPr sz="2400" dirty="0">
                <a:cs typeface="Constantia"/>
              </a:rPr>
              <a:t>рограммное</a:t>
            </a:r>
            <a:r>
              <a:rPr sz="2400" spc="-125" dirty="0">
                <a:cs typeface="Constantia"/>
              </a:rPr>
              <a:t> </a:t>
            </a:r>
            <a:r>
              <a:rPr sz="2400" dirty="0">
                <a:cs typeface="Constantia"/>
              </a:rPr>
              <a:t>обеспе</a:t>
            </a:r>
            <a:r>
              <a:rPr sz="2400" spc="5" dirty="0">
                <a:cs typeface="Constantia"/>
              </a:rPr>
              <a:t>ч</a:t>
            </a:r>
            <a:r>
              <a:rPr sz="2400" dirty="0">
                <a:cs typeface="Constantia"/>
              </a:rPr>
              <a:t>ение</a:t>
            </a:r>
            <a:r>
              <a:rPr sz="2400" spc="-120" dirty="0">
                <a:cs typeface="Constantia"/>
              </a:rPr>
              <a:t> </a:t>
            </a:r>
            <a:r>
              <a:rPr sz="2400" dirty="0">
                <a:cs typeface="Constantia"/>
              </a:rPr>
              <a:t>с</a:t>
            </a:r>
            <a:r>
              <a:rPr sz="2400" spc="-110" dirty="0">
                <a:cs typeface="Constantia"/>
              </a:rPr>
              <a:t> </a:t>
            </a:r>
            <a:r>
              <a:rPr sz="2400" spc="-60" dirty="0">
                <a:cs typeface="Constantia"/>
              </a:rPr>
              <a:t>х</a:t>
            </a:r>
            <a:r>
              <a:rPr sz="2400" dirty="0">
                <a:cs typeface="Constantia"/>
              </a:rPr>
              <a:t>орош</a:t>
            </a:r>
            <a:r>
              <a:rPr sz="2400" spc="-10" dirty="0">
                <a:cs typeface="Constantia"/>
              </a:rPr>
              <a:t>и</a:t>
            </a:r>
            <a:r>
              <a:rPr sz="2400" dirty="0">
                <a:cs typeface="Constantia"/>
              </a:rPr>
              <a:t>ми</a:t>
            </a:r>
            <a:r>
              <a:rPr sz="2400" spc="-80" dirty="0">
                <a:cs typeface="Constantia"/>
              </a:rPr>
              <a:t> </a:t>
            </a:r>
            <a:r>
              <a:rPr sz="2400" spc="-10" dirty="0">
                <a:cs typeface="Constantia"/>
              </a:rPr>
              <a:t>х</a:t>
            </a:r>
            <a:r>
              <a:rPr sz="2400" dirty="0">
                <a:cs typeface="Constantia"/>
              </a:rPr>
              <a:t>арак</a:t>
            </a:r>
            <a:r>
              <a:rPr sz="2400" spc="-15" dirty="0">
                <a:cs typeface="Constantia"/>
              </a:rPr>
              <a:t>т</a:t>
            </a:r>
            <a:r>
              <a:rPr sz="2400" dirty="0">
                <a:cs typeface="Constantia"/>
              </a:rPr>
              <a:t>еристиками</a:t>
            </a:r>
            <a:r>
              <a:rPr sz="2400" spc="-50" dirty="0">
                <a:cs typeface="Constantia"/>
              </a:rPr>
              <a:t> </a:t>
            </a:r>
            <a:r>
              <a:rPr sz="2400" spc="-35" dirty="0">
                <a:cs typeface="Constantia"/>
              </a:rPr>
              <a:t>в</a:t>
            </a:r>
            <a:r>
              <a:rPr sz="2400" dirty="0">
                <a:cs typeface="Constantia"/>
              </a:rPr>
              <a:t>заи</a:t>
            </a:r>
            <a:r>
              <a:rPr sz="2400" spc="-10" dirty="0">
                <a:cs typeface="Constantia"/>
              </a:rPr>
              <a:t>м</a:t>
            </a:r>
            <a:r>
              <a:rPr sz="2400" spc="-75" dirty="0">
                <a:cs typeface="Constantia"/>
              </a:rPr>
              <a:t>о</a:t>
            </a:r>
            <a:r>
              <a:rPr sz="2400" spc="-30" dirty="0">
                <a:cs typeface="Constantia"/>
              </a:rPr>
              <a:t>д</a:t>
            </a:r>
            <a:r>
              <a:rPr sz="2400" dirty="0">
                <a:cs typeface="Constantia"/>
              </a:rPr>
              <a:t>ействия м</a:t>
            </a:r>
            <a:r>
              <a:rPr sz="2400" spc="-55" dirty="0">
                <a:cs typeface="Constantia"/>
              </a:rPr>
              <a:t>ож</a:t>
            </a:r>
            <a:r>
              <a:rPr sz="2400" dirty="0">
                <a:cs typeface="Constantia"/>
              </a:rPr>
              <a:t>ет</a:t>
            </a:r>
            <a:r>
              <a:rPr sz="2400" spc="-75" dirty="0">
                <a:cs typeface="Constantia"/>
              </a:rPr>
              <a:t> </a:t>
            </a:r>
            <a:r>
              <a:rPr sz="2400" dirty="0">
                <a:cs typeface="Constantia"/>
              </a:rPr>
              <a:t>бы</a:t>
            </a:r>
            <a:r>
              <a:rPr sz="2400" spc="5" dirty="0">
                <a:cs typeface="Constantia"/>
              </a:rPr>
              <a:t>т</a:t>
            </a:r>
            <a:r>
              <a:rPr sz="2400" dirty="0">
                <a:cs typeface="Constantia"/>
              </a:rPr>
              <a:t>ь</a:t>
            </a:r>
            <a:r>
              <a:rPr sz="2400" spc="-180" dirty="0">
                <a:cs typeface="Constantia"/>
              </a:rPr>
              <a:t> </a:t>
            </a:r>
            <a:r>
              <a:rPr sz="2400" dirty="0">
                <a:cs typeface="Constantia"/>
              </a:rPr>
              <a:t>ле</a:t>
            </a:r>
            <a:r>
              <a:rPr sz="2400" spc="5" dirty="0">
                <a:cs typeface="Constantia"/>
              </a:rPr>
              <a:t>г</a:t>
            </a:r>
            <a:r>
              <a:rPr sz="2400" spc="-60" dirty="0">
                <a:cs typeface="Constantia"/>
              </a:rPr>
              <a:t>к</a:t>
            </a:r>
            <a:r>
              <a:rPr sz="2400" dirty="0">
                <a:cs typeface="Constantia"/>
              </a:rPr>
              <a:t>о</a:t>
            </a:r>
            <a:r>
              <a:rPr sz="2400" spc="-85" dirty="0">
                <a:cs typeface="Constantia"/>
              </a:rPr>
              <a:t> </a:t>
            </a:r>
            <a:r>
              <a:rPr sz="2400" dirty="0">
                <a:cs typeface="Constantia"/>
              </a:rPr>
              <a:t>ин</a:t>
            </a:r>
            <a:r>
              <a:rPr sz="2400" spc="-2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</a:t>
            </a:r>
            <a:r>
              <a:rPr sz="2400" spc="5" dirty="0">
                <a:cs typeface="Constantia"/>
              </a:rPr>
              <a:t>г</a:t>
            </a:r>
            <a:r>
              <a:rPr sz="2400" dirty="0">
                <a:cs typeface="Constantia"/>
              </a:rPr>
              <a:t>рировано</a:t>
            </a:r>
            <a:r>
              <a:rPr sz="2400" spc="-120" dirty="0">
                <a:cs typeface="Constantia"/>
              </a:rPr>
              <a:t> </a:t>
            </a:r>
            <a:r>
              <a:rPr sz="2400" dirty="0">
                <a:cs typeface="Constantia"/>
              </a:rPr>
              <a:t>с</a:t>
            </a:r>
            <a:r>
              <a:rPr sz="2400" spc="-135" dirty="0">
                <a:cs typeface="Constantia"/>
              </a:rPr>
              <a:t> </a:t>
            </a:r>
            <a:r>
              <a:rPr sz="2400" dirty="0">
                <a:cs typeface="Constantia"/>
              </a:rPr>
              <a:t>д</a:t>
            </a:r>
            <a:r>
              <a:rPr sz="2400" spc="-35" dirty="0">
                <a:cs typeface="Constantia"/>
              </a:rPr>
              <a:t>р</a:t>
            </a:r>
            <a:r>
              <a:rPr sz="2400" dirty="0">
                <a:cs typeface="Constantia"/>
              </a:rPr>
              <a:t>угими</a:t>
            </a:r>
            <a:r>
              <a:rPr sz="2400" spc="-75" dirty="0">
                <a:cs typeface="Constantia"/>
              </a:rPr>
              <a:t> </a:t>
            </a:r>
            <a:r>
              <a:rPr sz="2400" dirty="0">
                <a:cs typeface="Constantia"/>
              </a:rPr>
              <a:t>сис</a:t>
            </a:r>
            <a:r>
              <a:rPr sz="2400" spc="-2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емами,</a:t>
            </a:r>
            <a:r>
              <a:rPr sz="2400" spc="5" dirty="0">
                <a:cs typeface="Constantia"/>
              </a:rPr>
              <a:t> </a:t>
            </a:r>
            <a:r>
              <a:rPr sz="2400" dirty="0">
                <a:cs typeface="Constantia"/>
              </a:rPr>
              <a:t>не</a:t>
            </a:r>
            <a:r>
              <a:rPr sz="2400" spc="-120" dirty="0">
                <a:cs typeface="Constantia"/>
              </a:rPr>
              <a:t> </a:t>
            </a:r>
            <a:r>
              <a:rPr sz="2400" dirty="0">
                <a:cs typeface="Constantia"/>
              </a:rPr>
              <a:t>т</a:t>
            </a:r>
            <a:r>
              <a:rPr sz="2400" spc="5" dirty="0">
                <a:cs typeface="Constantia"/>
              </a:rPr>
              <a:t>р</a:t>
            </a:r>
            <a:r>
              <a:rPr sz="2400" dirty="0">
                <a:cs typeface="Constantia"/>
              </a:rPr>
              <a:t>е</a:t>
            </a:r>
            <a:r>
              <a:rPr sz="2400" spc="-25" dirty="0">
                <a:cs typeface="Constantia"/>
              </a:rPr>
              <a:t>б</a:t>
            </a:r>
            <a:r>
              <a:rPr sz="2400" spc="-75" dirty="0">
                <a:cs typeface="Constantia"/>
              </a:rPr>
              <a:t>у</a:t>
            </a:r>
            <a:r>
              <a:rPr sz="2400" dirty="0">
                <a:cs typeface="Constantia"/>
              </a:rPr>
              <a:t>я</a:t>
            </a:r>
            <a:r>
              <a:rPr sz="2400" spc="-95" dirty="0">
                <a:cs typeface="Constantia"/>
              </a:rPr>
              <a:t> </a:t>
            </a:r>
            <a:r>
              <a:rPr sz="2400" dirty="0">
                <a:cs typeface="Constantia"/>
              </a:rPr>
              <a:t>каки</a:t>
            </a:r>
            <a:r>
              <a:rPr sz="2400" spc="-114" dirty="0">
                <a:cs typeface="Constantia"/>
              </a:rPr>
              <a:t>х</a:t>
            </a:r>
            <a:r>
              <a:rPr sz="2400" dirty="0">
                <a:cs typeface="Constantia"/>
              </a:rPr>
              <a:t>-либо </a:t>
            </a:r>
            <a:r>
              <a:rPr sz="2400" spc="-50" dirty="0">
                <a:cs typeface="Constantia"/>
              </a:rPr>
              <a:t>с</a:t>
            </a:r>
            <a:r>
              <a:rPr sz="2400" dirty="0">
                <a:cs typeface="Constantia"/>
              </a:rPr>
              <a:t>ерьезных</a:t>
            </a:r>
            <a:r>
              <a:rPr sz="2400" spc="-90" dirty="0">
                <a:cs typeface="Constantia"/>
              </a:rPr>
              <a:t> </a:t>
            </a:r>
            <a:r>
              <a:rPr sz="2400" dirty="0">
                <a:cs typeface="Constantia"/>
              </a:rPr>
              <a:t>м</a:t>
            </a:r>
            <a:r>
              <a:rPr sz="2400" spc="-75" dirty="0">
                <a:cs typeface="Constantia"/>
              </a:rPr>
              <a:t>о</a:t>
            </a:r>
            <a:r>
              <a:rPr sz="2400" dirty="0">
                <a:cs typeface="Constantia"/>
              </a:rPr>
              <a:t>дификаций.</a:t>
            </a:r>
            <a:r>
              <a:rPr sz="2400" spc="55" dirty="0">
                <a:cs typeface="Constantia"/>
              </a:rPr>
              <a:t> </a:t>
            </a:r>
            <a:r>
              <a:rPr sz="2400" dirty="0">
                <a:cs typeface="Constantia"/>
              </a:rPr>
              <a:t>В</a:t>
            </a:r>
            <a:r>
              <a:rPr sz="2400" spc="-55" dirty="0">
                <a:cs typeface="Constantia"/>
              </a:rPr>
              <a:t> </a:t>
            </a:r>
            <a:r>
              <a:rPr sz="2400" dirty="0">
                <a:cs typeface="Constantia"/>
              </a:rPr>
              <a:t>э</a:t>
            </a:r>
            <a:r>
              <a:rPr sz="2400" spc="-20" dirty="0">
                <a:cs typeface="Constantia"/>
              </a:rPr>
              <a:t>т</a:t>
            </a:r>
            <a:r>
              <a:rPr sz="2400" dirty="0">
                <a:cs typeface="Constantia"/>
              </a:rPr>
              <a:t>ом</a:t>
            </a:r>
            <a:r>
              <a:rPr sz="2400" spc="-90" dirty="0">
                <a:cs typeface="Constantia"/>
              </a:rPr>
              <a:t> </a:t>
            </a:r>
            <a:r>
              <a:rPr sz="2400" spc="-25" dirty="0">
                <a:cs typeface="Constantia"/>
              </a:rPr>
              <a:t>с</a:t>
            </a:r>
            <a:r>
              <a:rPr sz="2400" dirty="0">
                <a:cs typeface="Constantia"/>
              </a:rPr>
              <a:t>лучае,</a:t>
            </a:r>
            <a:r>
              <a:rPr sz="2400" spc="-40" dirty="0">
                <a:cs typeface="Constantia"/>
              </a:rPr>
              <a:t> </a:t>
            </a:r>
            <a:r>
              <a:rPr sz="2400" spc="-60" dirty="0">
                <a:cs typeface="Constantia"/>
              </a:rPr>
              <a:t>к</a:t>
            </a:r>
            <a:r>
              <a:rPr sz="2400" spc="-110" dirty="0">
                <a:cs typeface="Constantia"/>
              </a:rPr>
              <a:t>о</a:t>
            </a:r>
            <a:r>
              <a:rPr sz="2400" dirty="0">
                <a:cs typeface="Constantia"/>
              </a:rPr>
              <a:t>лич</a:t>
            </a:r>
            <a:r>
              <a:rPr sz="2400" spc="5" dirty="0">
                <a:cs typeface="Constantia"/>
              </a:rPr>
              <a:t>е</a:t>
            </a:r>
            <a:r>
              <a:rPr sz="2400" dirty="0">
                <a:cs typeface="Constantia"/>
              </a:rPr>
              <a:t>ст</a:t>
            </a:r>
            <a:r>
              <a:rPr sz="2400" spc="5" dirty="0">
                <a:cs typeface="Constantia"/>
              </a:rPr>
              <a:t>в</a:t>
            </a:r>
            <a:r>
              <a:rPr sz="2400" dirty="0">
                <a:cs typeface="Constantia"/>
              </a:rPr>
              <a:t>о</a:t>
            </a:r>
            <a:r>
              <a:rPr sz="2400" spc="-60" dirty="0">
                <a:cs typeface="Constantia"/>
              </a:rPr>
              <a:t> </a:t>
            </a:r>
            <a:r>
              <a:rPr sz="2400" dirty="0">
                <a:cs typeface="Constantia"/>
              </a:rPr>
              <a:t>измене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ий</a:t>
            </a:r>
            <a:r>
              <a:rPr sz="2400" spc="-45" dirty="0">
                <a:cs typeface="Constantia"/>
              </a:rPr>
              <a:t> </a:t>
            </a:r>
            <a:r>
              <a:rPr sz="2400" dirty="0">
                <a:cs typeface="Constantia"/>
              </a:rPr>
              <a:t>и</a:t>
            </a:r>
            <a:r>
              <a:rPr sz="2400" spc="-65" dirty="0">
                <a:cs typeface="Constantia"/>
              </a:rPr>
              <a:t> </a:t>
            </a:r>
            <a:r>
              <a:rPr sz="2400" dirty="0">
                <a:cs typeface="Constantia"/>
              </a:rPr>
              <a:t>вр</a:t>
            </a:r>
            <a:r>
              <a:rPr sz="2400" spc="5" dirty="0">
                <a:cs typeface="Constantia"/>
              </a:rPr>
              <a:t>е</a:t>
            </a:r>
            <a:r>
              <a:rPr sz="2400" dirty="0">
                <a:cs typeface="Constantia"/>
              </a:rPr>
              <a:t>мя, тр</a:t>
            </a:r>
            <a:r>
              <a:rPr sz="2400" spc="5" dirty="0">
                <a:cs typeface="Constantia"/>
              </a:rPr>
              <a:t>е</a:t>
            </a:r>
            <a:r>
              <a:rPr sz="2400" spc="-35" dirty="0">
                <a:cs typeface="Constantia"/>
              </a:rPr>
              <a:t>б</a:t>
            </a:r>
            <a:r>
              <a:rPr sz="2400" spc="-60" dirty="0">
                <a:cs typeface="Constantia"/>
              </a:rPr>
              <a:t>у</a:t>
            </a:r>
            <a:r>
              <a:rPr sz="2400" dirty="0">
                <a:cs typeface="Constantia"/>
              </a:rPr>
              <a:t>емое</a:t>
            </a:r>
            <a:r>
              <a:rPr sz="2400" spc="-110" dirty="0">
                <a:cs typeface="Constantia"/>
              </a:rPr>
              <a:t> </a:t>
            </a:r>
            <a:r>
              <a:rPr sz="2400" dirty="0">
                <a:cs typeface="Constantia"/>
              </a:rPr>
              <a:t>на</a:t>
            </a:r>
            <a:r>
              <a:rPr sz="2400" spc="-95" dirty="0">
                <a:cs typeface="Constantia"/>
              </a:rPr>
              <a:t> </a:t>
            </a:r>
            <a:r>
              <a:rPr sz="2400" dirty="0">
                <a:cs typeface="Constantia"/>
              </a:rPr>
              <a:t>их</a:t>
            </a:r>
            <a:r>
              <a:rPr sz="2400" spc="-75" dirty="0">
                <a:cs typeface="Constantia"/>
              </a:rPr>
              <a:t> </a:t>
            </a:r>
            <a:r>
              <a:rPr sz="2400" dirty="0">
                <a:cs typeface="Constantia"/>
              </a:rPr>
              <a:t>вып</a:t>
            </a:r>
            <a:r>
              <a:rPr sz="2400" spc="-110" dirty="0">
                <a:cs typeface="Constantia"/>
              </a:rPr>
              <a:t>о</a:t>
            </a:r>
            <a:r>
              <a:rPr sz="2400" dirty="0">
                <a:cs typeface="Constantia"/>
              </a:rPr>
              <a:t>лнение,</a:t>
            </a:r>
            <a:r>
              <a:rPr sz="2400" spc="-35" dirty="0">
                <a:cs typeface="Constantia"/>
              </a:rPr>
              <a:t> </a:t>
            </a:r>
            <a:r>
              <a:rPr sz="2400" dirty="0">
                <a:cs typeface="Constantia"/>
              </a:rPr>
              <a:t>мог</a:t>
            </a:r>
            <a:r>
              <a:rPr sz="2400" spc="15" dirty="0">
                <a:cs typeface="Constantia"/>
              </a:rPr>
              <a:t>у</a:t>
            </a:r>
            <a:r>
              <a:rPr sz="2400" dirty="0">
                <a:cs typeface="Constantia"/>
              </a:rPr>
              <a:t>т</a:t>
            </a:r>
            <a:r>
              <a:rPr sz="2400" spc="-80" dirty="0">
                <a:cs typeface="Constantia"/>
              </a:rPr>
              <a:t> </a:t>
            </a:r>
            <a:r>
              <a:rPr sz="2400" dirty="0">
                <a:cs typeface="Constantia"/>
              </a:rPr>
              <a:t>бы</a:t>
            </a:r>
            <a:r>
              <a:rPr sz="2400" spc="5" dirty="0">
                <a:cs typeface="Constantia"/>
              </a:rPr>
              <a:t>т</a:t>
            </a:r>
            <a:r>
              <a:rPr sz="2400" dirty="0">
                <a:cs typeface="Constantia"/>
              </a:rPr>
              <a:t>ь</a:t>
            </a:r>
            <a:r>
              <a:rPr sz="2400" spc="-110" dirty="0">
                <a:cs typeface="Constantia"/>
              </a:rPr>
              <a:t> </a:t>
            </a:r>
            <a:r>
              <a:rPr sz="2400" dirty="0">
                <a:cs typeface="Constantia"/>
              </a:rPr>
              <a:t>исп</a:t>
            </a:r>
            <a:r>
              <a:rPr sz="2400" spc="-114" dirty="0">
                <a:cs typeface="Constantia"/>
              </a:rPr>
              <a:t>о</a:t>
            </a:r>
            <a:r>
              <a:rPr sz="2400" dirty="0">
                <a:cs typeface="Constantia"/>
              </a:rPr>
              <a:t>л</a:t>
            </a:r>
            <a:r>
              <a:rPr sz="2400" spc="-40" dirty="0">
                <a:cs typeface="Constantia"/>
              </a:rPr>
              <a:t>ь</a:t>
            </a:r>
            <a:r>
              <a:rPr sz="2400" spc="-15" dirty="0">
                <a:cs typeface="Constantia"/>
              </a:rPr>
              <a:t>з</a:t>
            </a:r>
            <a:r>
              <a:rPr sz="2400" dirty="0">
                <a:cs typeface="Constantia"/>
              </a:rPr>
              <a:t>ованы</a:t>
            </a:r>
            <a:r>
              <a:rPr sz="2400" spc="-110" dirty="0">
                <a:cs typeface="Constantia"/>
              </a:rPr>
              <a:t> </a:t>
            </a:r>
            <a:r>
              <a:rPr sz="2400" dirty="0">
                <a:cs typeface="Constantia"/>
              </a:rPr>
              <a:t>для</a:t>
            </a:r>
            <a:r>
              <a:rPr sz="2400" spc="-70" dirty="0">
                <a:cs typeface="Constantia"/>
              </a:rPr>
              <a:t> </a:t>
            </a:r>
            <a:r>
              <a:rPr sz="2400" dirty="0">
                <a:cs typeface="Constantia"/>
              </a:rPr>
              <a:t>из</a:t>
            </a:r>
            <a:r>
              <a:rPr sz="2400" spc="-10" dirty="0">
                <a:cs typeface="Constantia"/>
              </a:rPr>
              <a:t>м</a:t>
            </a:r>
            <a:r>
              <a:rPr sz="2400" dirty="0">
                <a:cs typeface="Constantia"/>
              </a:rPr>
              <a:t>ерения в</a:t>
            </a:r>
            <a:r>
              <a:rPr sz="2400" spc="-25" dirty="0">
                <a:cs typeface="Constantia"/>
              </a:rPr>
              <a:t>о</a:t>
            </a:r>
            <a:r>
              <a:rPr sz="2400" dirty="0">
                <a:cs typeface="Constantia"/>
              </a:rPr>
              <a:t>зм</a:t>
            </a:r>
            <a:r>
              <a:rPr sz="2400" spc="-55" dirty="0">
                <a:cs typeface="Constantia"/>
              </a:rPr>
              <a:t>о</a:t>
            </a:r>
            <a:r>
              <a:rPr sz="2400" dirty="0">
                <a:cs typeface="Constantia"/>
              </a:rPr>
              <a:t>жности</a:t>
            </a:r>
            <a:r>
              <a:rPr sz="2400" spc="-55" dirty="0">
                <a:cs typeface="Constantia"/>
              </a:rPr>
              <a:t> </a:t>
            </a:r>
            <a:r>
              <a:rPr sz="2400" spc="-35" dirty="0">
                <a:cs typeface="Constantia"/>
              </a:rPr>
              <a:t>в</a:t>
            </a:r>
            <a:r>
              <a:rPr sz="2400" dirty="0">
                <a:cs typeface="Constantia"/>
              </a:rPr>
              <a:t>заим</a:t>
            </a:r>
            <a:r>
              <a:rPr sz="2400" spc="-75" dirty="0">
                <a:cs typeface="Constantia"/>
              </a:rPr>
              <a:t>о</a:t>
            </a:r>
            <a:r>
              <a:rPr sz="2400" spc="-25" dirty="0">
                <a:cs typeface="Constantia"/>
              </a:rPr>
              <a:t>д</a:t>
            </a:r>
            <a:r>
              <a:rPr sz="2400" dirty="0">
                <a:cs typeface="Constantia"/>
              </a:rPr>
              <a:t>ейс</a:t>
            </a:r>
            <a:r>
              <a:rPr sz="2400" spc="5" dirty="0">
                <a:cs typeface="Constantia"/>
              </a:rPr>
              <a:t>т</a:t>
            </a:r>
            <a:r>
              <a:rPr sz="2400" dirty="0">
                <a:cs typeface="Constantia"/>
              </a:rPr>
              <a:t>вия.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7863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Не</a:t>
            </a:r>
            <a:r>
              <a:rPr spc="-20" dirty="0"/>
              <a:t>ф</a:t>
            </a:r>
            <a:r>
              <a:rPr dirty="0"/>
              <a:t>ункцио</a:t>
            </a:r>
            <a:r>
              <a:rPr spc="5" dirty="0"/>
              <a:t>н</a:t>
            </a:r>
            <a:r>
              <a:rPr dirty="0"/>
              <a:t>ал</a:t>
            </a:r>
            <a:r>
              <a:rPr spc="-15" dirty="0"/>
              <a:t>ь</a:t>
            </a:r>
            <a:r>
              <a:rPr dirty="0"/>
              <a:t>ные</a:t>
            </a:r>
            <a:r>
              <a:rPr spc="-40" dirty="0"/>
              <a:t> </a:t>
            </a:r>
            <a:r>
              <a:rPr dirty="0"/>
              <a:t>виды</a:t>
            </a:r>
            <a:r>
              <a:rPr spc="10" dirty="0"/>
              <a:t> </a:t>
            </a:r>
            <a:r>
              <a:rPr spc="-40" dirty="0"/>
              <a:t>т</a:t>
            </a:r>
            <a:r>
              <a:rPr dirty="0"/>
              <a:t>естиро</a:t>
            </a:r>
            <a:r>
              <a:rPr spc="10" dirty="0"/>
              <a:t>в</a:t>
            </a:r>
            <a:r>
              <a:rPr dirty="0"/>
              <a:t>а</a:t>
            </a:r>
            <a:r>
              <a:rPr spc="-15" dirty="0"/>
              <a:t>н</a:t>
            </a:r>
            <a:r>
              <a:rPr dirty="0"/>
              <a:t>ия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8340" y="1018540"/>
            <a:ext cx="10788650" cy="52298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ts val="2590"/>
              </a:lnSpc>
            </a:pPr>
            <a:r>
              <a:rPr sz="2400" spc="-55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40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ункциона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dirty="0">
                <a:latin typeface="Constantia"/>
                <a:cs typeface="Constantia"/>
              </a:rPr>
              <a:t>ьное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естирован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оп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сывает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есты,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нео</a:t>
            </a:r>
            <a:r>
              <a:rPr sz="2400" spc="-70" dirty="0">
                <a:latin typeface="Constantia"/>
                <a:cs typeface="Constantia"/>
              </a:rPr>
              <a:t>б</a:t>
            </a:r>
            <a:r>
              <a:rPr sz="2400" spc="-60" dirty="0">
                <a:latin typeface="Constantia"/>
                <a:cs typeface="Constantia"/>
              </a:rPr>
              <a:t>х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ди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ые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 опре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ления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15" dirty="0">
                <a:latin typeface="Constantia"/>
                <a:cs typeface="Constantia"/>
              </a:rPr>
              <a:t>х</a:t>
            </a:r>
            <a:r>
              <a:rPr sz="2400" dirty="0">
                <a:latin typeface="Constantia"/>
                <a:cs typeface="Constantia"/>
              </a:rPr>
              <a:t>арак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еристик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програм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но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обеспе</a:t>
            </a:r>
            <a:r>
              <a:rPr sz="2400" spc="5" dirty="0">
                <a:latin typeface="Constantia"/>
                <a:cs typeface="Constantia"/>
              </a:rPr>
              <a:t>ч</a:t>
            </a:r>
            <a:r>
              <a:rPr sz="2400" dirty="0">
                <a:latin typeface="Constantia"/>
                <a:cs typeface="Constantia"/>
              </a:rPr>
              <a:t>ения,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орые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г</a:t>
            </a:r>
            <a:r>
              <a:rPr sz="2400" spc="2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бы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ь из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ерены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ра</a:t>
            </a:r>
            <a:r>
              <a:rPr sz="2400" spc="-7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личны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личина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и.</a:t>
            </a:r>
            <a:r>
              <a:rPr sz="2400" spc="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ц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естирован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spc="-6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, "Как" с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ема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-3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ае</a:t>
            </a:r>
            <a:r>
              <a:rPr sz="2400" spc="-15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.</a:t>
            </a:r>
            <a:endParaRPr sz="2400">
              <a:latin typeface="Constantia"/>
              <a:cs typeface="Constantia"/>
            </a:endParaRPr>
          </a:p>
          <a:p>
            <a:pPr>
              <a:lnSpc>
                <a:spcPts val="3400"/>
              </a:lnSpc>
              <a:spcBef>
                <a:spcPts val="20"/>
              </a:spcBef>
            </a:pPr>
            <a:endParaRPr sz="3400"/>
          </a:p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В</a:t>
            </a:r>
            <a:r>
              <a:rPr sz="2400" b="1" spc="-45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-9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ви</a:t>
            </a:r>
            <a:r>
              <a:rPr sz="2400" b="1" spc="-10" dirty="0">
                <a:latin typeface="Constantia"/>
                <a:cs typeface="Constantia"/>
              </a:rPr>
              <a:t>д</a:t>
            </a:r>
            <a:r>
              <a:rPr sz="2400" b="1" dirty="0">
                <a:latin typeface="Constantia"/>
                <a:cs typeface="Constantia"/>
              </a:rPr>
              <a:t>ы</a:t>
            </a:r>
            <a:r>
              <a:rPr sz="2400" b="1" spc="-90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естирования</a:t>
            </a:r>
            <a:r>
              <a:rPr sz="2400" b="1" spc="-10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прои</a:t>
            </a:r>
            <a:r>
              <a:rPr sz="2400" b="1" spc="-10" dirty="0">
                <a:latin typeface="Constantia"/>
                <a:cs typeface="Constantia"/>
              </a:rPr>
              <a:t>з</a:t>
            </a:r>
            <a:r>
              <a:rPr sz="2400" b="1" dirty="0">
                <a:latin typeface="Constantia"/>
                <a:cs typeface="Constantia"/>
              </a:rPr>
              <a:t>в</a:t>
            </a:r>
            <a:r>
              <a:rPr sz="2400" b="1" spc="-70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д</a:t>
            </a:r>
            <a:r>
              <a:rPr sz="2400" b="1" spc="-10" dirty="0">
                <a:latin typeface="Constantia"/>
                <a:cs typeface="Constantia"/>
              </a:rPr>
              <a:t>и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spc="-35" dirty="0">
                <a:latin typeface="Constantia"/>
                <a:cs typeface="Constantia"/>
              </a:rPr>
              <a:t>е</a:t>
            </a:r>
            <a:r>
              <a:rPr sz="2400" b="1" dirty="0">
                <a:latin typeface="Constantia"/>
                <a:cs typeface="Constantia"/>
              </a:rPr>
              <a:t>льности</a:t>
            </a:r>
            <a:endParaRPr sz="2400">
              <a:latin typeface="Constantia"/>
              <a:cs typeface="Constantia"/>
            </a:endParaRPr>
          </a:p>
          <a:p>
            <a:pPr marL="718185" lvl="1" indent="-312420">
              <a:lnSpc>
                <a:spcPct val="100000"/>
              </a:lnSpc>
              <a:spcBef>
                <a:spcPts val="284"/>
              </a:spcBef>
              <a:buSzPct val="84090"/>
              <a:buFont typeface="Wingdings 2"/>
              <a:buChar char=""/>
              <a:tabLst>
                <a:tab pos="718820" algn="l"/>
              </a:tabLst>
            </a:pPr>
            <a:r>
              <a:rPr sz="2200" spc="-15" dirty="0">
                <a:latin typeface="Constantia"/>
                <a:cs typeface="Constantia"/>
              </a:rPr>
              <a:t>наг</a:t>
            </a:r>
            <a:r>
              <a:rPr sz="2200" spc="-65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у</a:t>
            </a:r>
            <a:r>
              <a:rPr sz="2200" spc="-30" dirty="0">
                <a:latin typeface="Constantia"/>
                <a:cs typeface="Constantia"/>
              </a:rPr>
              <a:t>з</a:t>
            </a:r>
            <a:r>
              <a:rPr sz="2200" spc="-55" dirty="0">
                <a:latin typeface="Constantia"/>
                <a:cs typeface="Constantia"/>
              </a:rPr>
              <a:t>о</a:t>
            </a:r>
            <a:r>
              <a:rPr sz="2200" spc="-15" dirty="0">
                <a:latin typeface="Constantia"/>
                <a:cs typeface="Constantia"/>
              </a:rPr>
              <a:t>чное</a:t>
            </a:r>
            <a:r>
              <a:rPr sz="2200" spc="-90" dirty="0">
                <a:latin typeface="Constantia"/>
                <a:cs typeface="Constantia"/>
              </a:rPr>
              <a:t> </a:t>
            </a:r>
            <a:r>
              <a:rPr sz="2200" spc="-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</a:t>
            </a:r>
            <a:r>
              <a:rPr sz="2200" spc="-2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25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ование</a:t>
            </a:r>
            <a:r>
              <a:rPr sz="2200" spc="-3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(</a:t>
            </a:r>
            <a:r>
              <a:rPr sz="2200" spc="-85" dirty="0">
                <a:latin typeface="Constantia"/>
                <a:cs typeface="Constantia"/>
              </a:rPr>
              <a:t>P</a:t>
            </a:r>
            <a:r>
              <a:rPr sz="2200" spc="-10" dirty="0">
                <a:latin typeface="Constantia"/>
                <a:cs typeface="Constantia"/>
              </a:rPr>
              <a:t>er</a:t>
            </a:r>
            <a:r>
              <a:rPr sz="2200" spc="-20" dirty="0">
                <a:latin typeface="Constantia"/>
                <a:cs typeface="Constantia"/>
              </a:rPr>
              <a:t>f</a:t>
            </a:r>
            <a:r>
              <a:rPr sz="2200" spc="-15" dirty="0">
                <a:latin typeface="Constantia"/>
                <a:cs typeface="Constantia"/>
              </a:rPr>
              <a:t>orman</a:t>
            </a:r>
            <a:r>
              <a:rPr sz="2200" spc="-85" dirty="0">
                <a:latin typeface="Constantia"/>
                <a:cs typeface="Constantia"/>
              </a:rPr>
              <a:t>c</a:t>
            </a:r>
            <a:r>
              <a:rPr sz="2200" spc="-15" dirty="0">
                <a:latin typeface="Constantia"/>
                <a:cs typeface="Constantia"/>
              </a:rPr>
              <a:t>e</a:t>
            </a:r>
            <a:r>
              <a:rPr sz="2200" spc="-13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and</a:t>
            </a:r>
            <a:r>
              <a:rPr sz="2200" spc="-25" dirty="0">
                <a:latin typeface="Constantia"/>
                <a:cs typeface="Constantia"/>
              </a:rPr>
              <a:t> </a:t>
            </a:r>
            <a:r>
              <a:rPr sz="2200" spc="10" dirty="0">
                <a:latin typeface="Constantia"/>
                <a:cs typeface="Constantia"/>
              </a:rPr>
              <a:t>L</a:t>
            </a:r>
            <a:r>
              <a:rPr sz="2200" spc="-15" dirty="0">
                <a:latin typeface="Constantia"/>
                <a:cs typeface="Constantia"/>
              </a:rPr>
              <a:t>oad</a:t>
            </a:r>
            <a:r>
              <a:rPr sz="2200" spc="-40" dirty="0">
                <a:latin typeface="Constantia"/>
                <a:cs typeface="Constantia"/>
              </a:rPr>
              <a:t> </a:t>
            </a:r>
            <a:r>
              <a:rPr sz="2200" spc="-215" dirty="0">
                <a:latin typeface="Constantia"/>
                <a:cs typeface="Constantia"/>
              </a:rPr>
              <a:t>T</a:t>
            </a:r>
            <a:r>
              <a:rPr sz="2200" spc="-10" dirty="0">
                <a:latin typeface="Constantia"/>
                <a:cs typeface="Constantia"/>
              </a:rPr>
              <a:t>estin</a:t>
            </a:r>
            <a:r>
              <a:rPr sz="2200" spc="15" dirty="0">
                <a:latin typeface="Constantia"/>
                <a:cs typeface="Constantia"/>
              </a:rPr>
              <a:t>g</a:t>
            </a:r>
            <a:r>
              <a:rPr sz="2200" spc="-10" dirty="0">
                <a:latin typeface="Constantia"/>
                <a:cs typeface="Constantia"/>
              </a:rPr>
              <a:t>)</a:t>
            </a:r>
            <a:endParaRPr sz="2200">
              <a:latin typeface="Constantia"/>
              <a:cs typeface="Constantia"/>
            </a:endParaRPr>
          </a:p>
          <a:p>
            <a:pPr marL="715010" lvl="1" indent="-309245">
              <a:lnSpc>
                <a:spcPct val="100000"/>
              </a:lnSpc>
              <a:spcBef>
                <a:spcPts val="265"/>
              </a:spcBef>
              <a:buSzPct val="84090"/>
              <a:buFont typeface="Wingdings 2"/>
              <a:buChar char=""/>
              <a:tabLst>
                <a:tab pos="715645" algn="l"/>
              </a:tabLst>
            </a:pPr>
            <a:r>
              <a:rPr sz="2200" spc="-15" dirty="0">
                <a:latin typeface="Constantia"/>
                <a:cs typeface="Constantia"/>
              </a:rPr>
              <a:t>с</a:t>
            </a:r>
            <a:r>
              <a:rPr sz="2200" spc="-2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ре</a:t>
            </a:r>
            <a:r>
              <a:rPr sz="2200" spc="-70" dirty="0">
                <a:latin typeface="Constantia"/>
                <a:cs typeface="Constantia"/>
              </a:rPr>
              <a:t>сс</a:t>
            </a:r>
            <a:r>
              <a:rPr sz="2200" spc="-15" dirty="0">
                <a:latin typeface="Constantia"/>
                <a:cs typeface="Constantia"/>
              </a:rPr>
              <a:t>овое</a:t>
            </a:r>
            <a:r>
              <a:rPr sz="2200" spc="-90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ести</a:t>
            </a:r>
            <a:r>
              <a:rPr sz="2200" spc="-30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ование</a:t>
            </a:r>
            <a:r>
              <a:rPr sz="2200" spc="-35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(St</a:t>
            </a:r>
            <a:r>
              <a:rPr sz="2200" spc="-50" dirty="0">
                <a:latin typeface="Constantia"/>
                <a:cs typeface="Constantia"/>
              </a:rPr>
              <a:t>r</a:t>
            </a:r>
            <a:r>
              <a:rPr sz="2200" spc="-10" dirty="0">
                <a:latin typeface="Constantia"/>
                <a:cs typeface="Constantia"/>
              </a:rPr>
              <a:t>ess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210" dirty="0">
                <a:latin typeface="Constantia"/>
                <a:cs typeface="Constantia"/>
              </a:rPr>
              <a:t>T</a:t>
            </a:r>
            <a:r>
              <a:rPr sz="2200" spc="-10" dirty="0">
                <a:latin typeface="Constantia"/>
                <a:cs typeface="Constantia"/>
              </a:rPr>
              <a:t>est</a:t>
            </a:r>
            <a:r>
              <a:rPr sz="2200" spc="-15" dirty="0">
                <a:latin typeface="Constantia"/>
                <a:cs typeface="Constantia"/>
              </a:rPr>
              <a:t>i</a:t>
            </a:r>
            <a:r>
              <a:rPr sz="2200" spc="-10" dirty="0">
                <a:latin typeface="Constantia"/>
                <a:cs typeface="Constantia"/>
              </a:rPr>
              <a:t>n</a:t>
            </a:r>
            <a:r>
              <a:rPr sz="2200" spc="20" dirty="0">
                <a:latin typeface="Constantia"/>
                <a:cs typeface="Constantia"/>
              </a:rPr>
              <a:t>g</a:t>
            </a:r>
            <a:r>
              <a:rPr sz="2200" spc="-10" dirty="0">
                <a:latin typeface="Constantia"/>
                <a:cs typeface="Constantia"/>
              </a:rPr>
              <a:t>)</a:t>
            </a:r>
            <a:endParaRPr sz="2200">
              <a:latin typeface="Constantia"/>
              <a:cs typeface="Constantia"/>
            </a:endParaRPr>
          </a:p>
          <a:p>
            <a:pPr marL="715010" lvl="1" indent="-309245">
              <a:lnSpc>
                <a:spcPct val="100000"/>
              </a:lnSpc>
              <a:spcBef>
                <a:spcPts val="260"/>
              </a:spcBef>
              <a:buSzPct val="84090"/>
              <a:buFont typeface="Wingdings 2"/>
              <a:buChar char=""/>
              <a:tabLst>
                <a:tab pos="715645" algn="l"/>
              </a:tabLst>
            </a:pP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ести</a:t>
            </a:r>
            <a:r>
              <a:rPr sz="2200" spc="-30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ование</a:t>
            </a:r>
            <a:r>
              <a:rPr sz="2200" spc="-9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с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35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биль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ости</a:t>
            </a:r>
            <a:r>
              <a:rPr sz="2200" spc="-3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или</a:t>
            </a:r>
            <a:r>
              <a:rPr sz="2200" spc="-5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н</a:t>
            </a:r>
            <a:r>
              <a:rPr sz="2200" spc="-10" dirty="0">
                <a:latin typeface="Constantia"/>
                <a:cs typeface="Constantia"/>
              </a:rPr>
              <a:t>а</a:t>
            </a:r>
            <a:r>
              <a:rPr sz="2200" spc="-35" dirty="0">
                <a:latin typeface="Constantia"/>
                <a:cs typeface="Constantia"/>
              </a:rPr>
              <a:t>д</a:t>
            </a:r>
            <a:r>
              <a:rPr sz="2200" spc="-15" dirty="0">
                <a:latin typeface="Constantia"/>
                <a:cs typeface="Constantia"/>
              </a:rPr>
              <a:t>ежности</a:t>
            </a:r>
            <a:r>
              <a:rPr sz="2200" spc="-25" dirty="0">
                <a:latin typeface="Constantia"/>
                <a:cs typeface="Constantia"/>
              </a:rPr>
              <a:t> </a:t>
            </a:r>
            <a:r>
              <a:rPr sz="2200" spc="-65" dirty="0">
                <a:latin typeface="Constantia"/>
                <a:cs typeface="Constantia"/>
              </a:rPr>
              <a:t>(</a:t>
            </a:r>
            <a:r>
              <a:rPr sz="2200" spc="-10" dirty="0">
                <a:latin typeface="Constantia"/>
                <a:cs typeface="Constantia"/>
              </a:rPr>
              <a:t>Stability</a:t>
            </a:r>
            <a:r>
              <a:rPr sz="2200" spc="-40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/</a:t>
            </a:r>
            <a:r>
              <a:rPr sz="2200" spc="-5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R</a:t>
            </a:r>
            <a:r>
              <a:rPr sz="2200" spc="-10" dirty="0">
                <a:latin typeface="Constantia"/>
                <a:cs typeface="Constantia"/>
              </a:rPr>
              <a:t>eliability</a:t>
            </a:r>
            <a:r>
              <a:rPr sz="2200" spc="-110" dirty="0">
                <a:latin typeface="Constantia"/>
                <a:cs typeface="Constantia"/>
              </a:rPr>
              <a:t> </a:t>
            </a:r>
            <a:r>
              <a:rPr sz="2200" spc="-210" dirty="0">
                <a:latin typeface="Constantia"/>
                <a:cs typeface="Constantia"/>
              </a:rPr>
              <a:t>T</a:t>
            </a:r>
            <a:r>
              <a:rPr sz="2200" spc="-10" dirty="0">
                <a:latin typeface="Constantia"/>
                <a:cs typeface="Constantia"/>
              </a:rPr>
              <a:t>est</a:t>
            </a:r>
            <a:r>
              <a:rPr sz="2200" spc="-15" dirty="0">
                <a:latin typeface="Constantia"/>
                <a:cs typeface="Constantia"/>
              </a:rPr>
              <a:t>i</a:t>
            </a:r>
            <a:r>
              <a:rPr sz="2200" spc="-10" dirty="0">
                <a:latin typeface="Constantia"/>
                <a:cs typeface="Constantia"/>
              </a:rPr>
              <a:t>n</a:t>
            </a:r>
            <a:r>
              <a:rPr sz="2200" spc="20" dirty="0">
                <a:latin typeface="Constantia"/>
                <a:cs typeface="Constantia"/>
              </a:rPr>
              <a:t>g</a:t>
            </a:r>
            <a:r>
              <a:rPr sz="2200" spc="-10" dirty="0">
                <a:latin typeface="Constantia"/>
                <a:cs typeface="Constantia"/>
              </a:rPr>
              <a:t>)</a:t>
            </a:r>
            <a:endParaRPr sz="2200">
              <a:latin typeface="Constantia"/>
              <a:cs typeface="Constantia"/>
            </a:endParaRPr>
          </a:p>
          <a:p>
            <a:pPr marL="715010" lvl="1" indent="-309245">
              <a:lnSpc>
                <a:spcPct val="100000"/>
              </a:lnSpc>
              <a:spcBef>
                <a:spcPts val="265"/>
              </a:spcBef>
              <a:buSzPct val="84090"/>
              <a:buFont typeface="Wingdings 2"/>
              <a:buChar char=""/>
              <a:tabLst>
                <a:tab pos="715645" algn="l"/>
              </a:tabLst>
            </a:pPr>
            <a:r>
              <a:rPr sz="2200" spc="-15" dirty="0">
                <a:latin typeface="Constantia"/>
                <a:cs typeface="Constantia"/>
              </a:rPr>
              <a:t>объемное</a:t>
            </a:r>
            <a:r>
              <a:rPr sz="2200" spc="-120" dirty="0">
                <a:latin typeface="Constantia"/>
                <a:cs typeface="Constantia"/>
              </a:rPr>
              <a:t> </a:t>
            </a:r>
            <a:r>
              <a:rPr sz="2200" spc="-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</a:t>
            </a:r>
            <a:r>
              <a:rPr sz="2200" spc="-2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25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ование</a:t>
            </a:r>
            <a:r>
              <a:rPr sz="2200" spc="-4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(</a:t>
            </a:r>
            <a:r>
              <a:rPr sz="2200" spc="-175" dirty="0">
                <a:latin typeface="Constantia"/>
                <a:cs typeface="Constantia"/>
              </a:rPr>
              <a:t>V</a:t>
            </a:r>
            <a:r>
              <a:rPr sz="2200" spc="-15" dirty="0">
                <a:latin typeface="Constantia"/>
                <a:cs typeface="Constantia"/>
              </a:rPr>
              <a:t>o</a:t>
            </a:r>
            <a:r>
              <a:rPr sz="2200" spc="-20" dirty="0">
                <a:latin typeface="Constantia"/>
                <a:cs typeface="Constantia"/>
              </a:rPr>
              <a:t>l</a:t>
            </a:r>
            <a:r>
              <a:rPr sz="2200" spc="-25" dirty="0">
                <a:latin typeface="Constantia"/>
                <a:cs typeface="Constantia"/>
              </a:rPr>
              <a:t>um</a:t>
            </a:r>
            <a:r>
              <a:rPr sz="2200" spc="-15" dirty="0">
                <a:latin typeface="Constantia"/>
                <a:cs typeface="Constantia"/>
              </a:rPr>
              <a:t>e</a:t>
            </a:r>
            <a:r>
              <a:rPr sz="2200" spc="-105" dirty="0">
                <a:latin typeface="Constantia"/>
                <a:cs typeface="Constantia"/>
              </a:rPr>
              <a:t> </a:t>
            </a:r>
            <a:r>
              <a:rPr sz="2200" spc="-215" dirty="0">
                <a:latin typeface="Constantia"/>
                <a:cs typeface="Constantia"/>
              </a:rPr>
              <a:t>T</a:t>
            </a:r>
            <a:r>
              <a:rPr sz="2200" spc="-10" dirty="0">
                <a:latin typeface="Constantia"/>
                <a:cs typeface="Constantia"/>
              </a:rPr>
              <a:t>estin</a:t>
            </a:r>
            <a:r>
              <a:rPr sz="2200" spc="15" dirty="0">
                <a:latin typeface="Constantia"/>
                <a:cs typeface="Constantia"/>
              </a:rPr>
              <a:t>g</a:t>
            </a:r>
            <a:r>
              <a:rPr sz="2200" spc="-10" dirty="0">
                <a:latin typeface="Constantia"/>
                <a:cs typeface="Constantia"/>
              </a:rPr>
              <a:t>)</a:t>
            </a:r>
            <a:endParaRPr sz="22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7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1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ирование</a:t>
            </a:r>
            <a:r>
              <a:rPr sz="2400" b="1" spc="-165" dirty="0">
                <a:latin typeface="Constantia"/>
                <a:cs typeface="Constantia"/>
              </a:rPr>
              <a:t> </a:t>
            </a:r>
            <a:r>
              <a:rPr sz="2400" b="1" spc="-65" dirty="0">
                <a:latin typeface="Constantia"/>
                <a:cs typeface="Constantia"/>
              </a:rPr>
              <a:t>у</a:t>
            </a:r>
            <a:r>
              <a:rPr sz="2400" b="1" dirty="0">
                <a:latin typeface="Constantia"/>
                <a:cs typeface="Constantia"/>
              </a:rPr>
              <a:t>с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анов</a:t>
            </a:r>
            <a:r>
              <a:rPr sz="2400" b="1" spc="5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и</a:t>
            </a:r>
            <a:r>
              <a:rPr sz="2400" b="1" spc="-4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(Installation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es</a:t>
            </a:r>
            <a:r>
              <a:rPr sz="2400" spc="-5" dirty="0">
                <a:latin typeface="Constantia"/>
                <a:cs typeface="Constantia"/>
              </a:rPr>
              <a:t>tin</a:t>
            </a:r>
            <a:r>
              <a:rPr sz="2400" spc="35" dirty="0">
                <a:latin typeface="Constantia"/>
                <a:cs typeface="Constantia"/>
              </a:rPr>
              <a:t>g</a:t>
            </a:r>
            <a:r>
              <a:rPr sz="2400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1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ирование</a:t>
            </a:r>
            <a:r>
              <a:rPr sz="2400" b="1" spc="-165" dirty="0">
                <a:latin typeface="Constantia"/>
                <a:cs typeface="Constantia"/>
              </a:rPr>
              <a:t> </a:t>
            </a:r>
            <a:r>
              <a:rPr sz="2400" b="1" spc="-114" dirty="0">
                <a:latin typeface="Constantia"/>
                <a:cs typeface="Constantia"/>
              </a:rPr>
              <a:t>у</a:t>
            </a:r>
            <a:r>
              <a:rPr sz="2400" b="1" spc="-30" dirty="0">
                <a:latin typeface="Constantia"/>
                <a:cs typeface="Constantia"/>
              </a:rPr>
              <a:t>д</a:t>
            </a:r>
            <a:r>
              <a:rPr sz="2400" b="1" dirty="0">
                <a:latin typeface="Constantia"/>
                <a:cs typeface="Constantia"/>
              </a:rPr>
              <a:t>обства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</a:t>
            </a:r>
            <a:r>
              <a:rPr sz="2400" b="1" spc="-114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л</a:t>
            </a:r>
            <a:r>
              <a:rPr sz="2400" b="1" spc="-40" dirty="0">
                <a:latin typeface="Constantia"/>
                <a:cs typeface="Constantia"/>
              </a:rPr>
              <a:t>ь</a:t>
            </a:r>
            <a:r>
              <a:rPr sz="2400" b="1" spc="-15" dirty="0">
                <a:latin typeface="Constantia"/>
                <a:cs typeface="Constantia"/>
              </a:rPr>
              <a:t>з</a:t>
            </a:r>
            <a:r>
              <a:rPr sz="2400" b="1" dirty="0">
                <a:latin typeface="Constantia"/>
                <a:cs typeface="Constantia"/>
              </a:rPr>
              <a:t>ования</a:t>
            </a:r>
            <a:r>
              <a:rPr sz="2400" b="1" spc="-4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</a:t>
            </a:r>
            <a:r>
              <a:rPr sz="2400" spc="-65" dirty="0">
                <a:latin typeface="Constantia"/>
                <a:cs typeface="Constantia"/>
              </a:rPr>
              <a:t>U</a:t>
            </a:r>
            <a:r>
              <a:rPr sz="2400" dirty="0">
                <a:latin typeface="Constantia"/>
                <a:cs typeface="Constantia"/>
              </a:rPr>
              <a:t>sability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es</a:t>
            </a:r>
            <a:r>
              <a:rPr sz="2400" spc="-5" dirty="0">
                <a:latin typeface="Constantia"/>
                <a:cs typeface="Constantia"/>
              </a:rPr>
              <a:t>tin</a:t>
            </a:r>
            <a:r>
              <a:rPr sz="2400" spc="35" dirty="0">
                <a:latin typeface="Constantia"/>
                <a:cs typeface="Constantia"/>
              </a:rPr>
              <a:t>g</a:t>
            </a:r>
            <a:r>
              <a:rPr sz="2400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5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тирование</a:t>
            </a:r>
            <a:r>
              <a:rPr sz="2400" b="1" spc="-13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на</a:t>
            </a:r>
            <a:r>
              <a:rPr sz="2400" b="1" spc="-12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отказ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и</a:t>
            </a:r>
            <a:r>
              <a:rPr sz="2400" b="1" spc="-7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во</a:t>
            </a:r>
            <a:r>
              <a:rPr sz="2400" b="1" spc="-50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с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ано</a:t>
            </a:r>
            <a:r>
              <a:rPr sz="2400" b="1" spc="-75" dirty="0">
                <a:latin typeface="Constantia"/>
                <a:cs typeface="Constantia"/>
              </a:rPr>
              <a:t>в</a:t>
            </a:r>
            <a:r>
              <a:rPr sz="2400" b="1" dirty="0">
                <a:latin typeface="Constantia"/>
                <a:cs typeface="Constantia"/>
              </a:rPr>
              <a:t>ление</a:t>
            </a:r>
            <a:r>
              <a:rPr sz="2400" b="1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</a:t>
            </a:r>
            <a:r>
              <a:rPr sz="2400" spc="-95" dirty="0">
                <a:latin typeface="Constantia"/>
                <a:cs typeface="Constantia"/>
              </a:rPr>
              <a:t>F</a:t>
            </a:r>
            <a:r>
              <a:rPr sz="2400" dirty="0">
                <a:latin typeface="Constantia"/>
                <a:cs typeface="Constantia"/>
              </a:rPr>
              <a:t>ail</a:t>
            </a:r>
            <a:r>
              <a:rPr sz="2400" spc="-40" dirty="0">
                <a:latin typeface="Constantia"/>
                <a:cs typeface="Constantia"/>
              </a:rPr>
              <a:t>o</a:t>
            </a:r>
            <a:r>
              <a:rPr sz="2400" spc="-55" dirty="0">
                <a:latin typeface="Constantia"/>
                <a:cs typeface="Constantia"/>
              </a:rPr>
              <a:t>v</a:t>
            </a:r>
            <a:r>
              <a:rPr sz="2400" dirty="0">
                <a:latin typeface="Constantia"/>
                <a:cs typeface="Constantia"/>
              </a:rPr>
              <a:t>er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10" dirty="0">
                <a:latin typeface="Constantia"/>
                <a:cs typeface="Constantia"/>
              </a:rPr>
              <a:t>n</a:t>
            </a:r>
            <a:r>
              <a:rPr sz="2400" dirty="0">
                <a:latin typeface="Constantia"/>
                <a:cs typeface="Constantia"/>
              </a:rPr>
              <a:t>d</a:t>
            </a:r>
            <a:r>
              <a:rPr sz="2400" spc="-5" dirty="0">
                <a:latin typeface="Constantia"/>
                <a:cs typeface="Constantia"/>
              </a:rPr>
              <a:t> </a:t>
            </a:r>
            <a:r>
              <a:rPr sz="2400" spc="-40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e</a:t>
            </a:r>
            <a:r>
              <a:rPr sz="2400" spc="-55" dirty="0">
                <a:latin typeface="Constantia"/>
                <a:cs typeface="Constantia"/>
              </a:rPr>
              <a:t>c</a:t>
            </a:r>
            <a:r>
              <a:rPr sz="2400" spc="-40" dirty="0">
                <a:latin typeface="Constantia"/>
                <a:cs typeface="Constantia"/>
              </a:rPr>
              <a:t>o</a:t>
            </a:r>
            <a:r>
              <a:rPr sz="2400" spc="-55" dirty="0">
                <a:latin typeface="Constantia"/>
                <a:cs typeface="Constantia"/>
              </a:rPr>
              <a:t>v</a:t>
            </a:r>
            <a:r>
              <a:rPr sz="2400" dirty="0">
                <a:latin typeface="Constantia"/>
                <a:cs typeface="Constantia"/>
              </a:rPr>
              <a:t>e</a:t>
            </a:r>
            <a:r>
              <a:rPr sz="2400" spc="35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y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estin</a:t>
            </a:r>
            <a:r>
              <a:rPr sz="2400" spc="30" dirty="0">
                <a:latin typeface="Constantia"/>
                <a:cs typeface="Constantia"/>
              </a:rPr>
              <a:t>g</a:t>
            </a:r>
            <a:r>
              <a:rPr sz="240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9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50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о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dirty="0">
                <a:latin typeface="Constantia"/>
                <a:cs typeface="Constantia"/>
              </a:rPr>
              <a:t>фигура</a:t>
            </a:r>
            <a:r>
              <a:rPr sz="2400" b="1" spc="5" dirty="0">
                <a:latin typeface="Constantia"/>
                <a:cs typeface="Constantia"/>
              </a:rPr>
              <a:t>ц</a:t>
            </a:r>
            <a:r>
              <a:rPr sz="2400" b="1" dirty="0">
                <a:latin typeface="Constantia"/>
                <a:cs typeface="Constantia"/>
              </a:rPr>
              <a:t>ио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dirty="0">
                <a:latin typeface="Constantia"/>
                <a:cs typeface="Constantia"/>
              </a:rPr>
              <a:t>ное</a:t>
            </a:r>
            <a:r>
              <a:rPr sz="2400" b="1" spc="-180" dirty="0">
                <a:latin typeface="Constantia"/>
                <a:cs typeface="Constantia"/>
              </a:rPr>
              <a:t> 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естирование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</a:t>
            </a:r>
            <a:r>
              <a:rPr sz="2400" spc="-30" dirty="0">
                <a:latin typeface="Constantia"/>
                <a:cs typeface="Constantia"/>
              </a:rPr>
              <a:t>C</a:t>
            </a:r>
            <a:r>
              <a:rPr sz="2400" spc="-15" dirty="0">
                <a:latin typeface="Constantia"/>
                <a:cs typeface="Constantia"/>
              </a:rPr>
              <a:t>o</a:t>
            </a:r>
            <a:r>
              <a:rPr sz="2400" spc="-25" dirty="0">
                <a:latin typeface="Constantia"/>
                <a:cs typeface="Constantia"/>
              </a:rPr>
              <a:t>n</a:t>
            </a:r>
            <a:r>
              <a:rPr sz="2400" spc="45" dirty="0">
                <a:latin typeface="Constantia"/>
                <a:cs typeface="Constantia"/>
              </a:rPr>
              <a:t>f</a:t>
            </a:r>
            <a:r>
              <a:rPr sz="2400" spc="-5" dirty="0">
                <a:latin typeface="Constantia"/>
                <a:cs typeface="Constantia"/>
              </a:rPr>
              <a:t>i</a:t>
            </a:r>
            <a:r>
              <a:rPr sz="2400" spc="5" dirty="0">
                <a:latin typeface="Constantia"/>
                <a:cs typeface="Constantia"/>
              </a:rPr>
              <a:t>g</a:t>
            </a:r>
            <a:r>
              <a:rPr sz="2400" spc="-5" dirty="0">
                <a:latin typeface="Constantia"/>
                <a:cs typeface="Constantia"/>
              </a:rPr>
              <a:t>u</a:t>
            </a:r>
            <a:r>
              <a:rPr sz="2400" spc="-30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at</a:t>
            </a:r>
            <a:r>
              <a:rPr sz="2400" spc="5" dirty="0">
                <a:latin typeface="Constantia"/>
                <a:cs typeface="Constantia"/>
              </a:rPr>
              <a:t>i</a:t>
            </a:r>
            <a:r>
              <a:rPr sz="2400" spc="-15" dirty="0">
                <a:latin typeface="Constantia"/>
                <a:cs typeface="Constantia"/>
              </a:rPr>
              <a:t>on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es</a:t>
            </a:r>
            <a:r>
              <a:rPr sz="2400" spc="-5" dirty="0">
                <a:latin typeface="Constantia"/>
                <a:cs typeface="Constantia"/>
              </a:rPr>
              <a:t>tin</a:t>
            </a:r>
            <a:r>
              <a:rPr sz="2400" spc="35" dirty="0">
                <a:latin typeface="Constantia"/>
                <a:cs typeface="Constantia"/>
              </a:rPr>
              <a:t>g</a:t>
            </a:r>
            <a:r>
              <a:rPr sz="2400" spc="-10" dirty="0">
                <a:latin typeface="Constantia"/>
                <a:cs typeface="Constantia"/>
              </a:rPr>
              <a:t>)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8247" y="517905"/>
            <a:ext cx="3026410" cy="16821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3600" dirty="0">
                <a:latin typeface="Calibri"/>
                <a:cs typeface="Calibri"/>
              </a:rPr>
              <a:t>Кла</a:t>
            </a:r>
            <a:r>
              <a:rPr sz="3600" spc="-20" dirty="0">
                <a:latin typeface="Calibri"/>
                <a:cs typeface="Calibri"/>
              </a:rPr>
              <a:t>с</a:t>
            </a:r>
            <a:r>
              <a:rPr sz="3600" dirty="0">
                <a:latin typeface="Calibri"/>
                <a:cs typeface="Calibri"/>
              </a:rPr>
              <a:t>сифи</a:t>
            </a:r>
            <a:r>
              <a:rPr sz="3600" spc="-60" dirty="0">
                <a:latin typeface="Calibri"/>
                <a:cs typeface="Calibri"/>
              </a:rPr>
              <a:t>к</a:t>
            </a:r>
            <a:r>
              <a:rPr sz="3600" dirty="0">
                <a:latin typeface="Calibri"/>
                <a:cs typeface="Calibri"/>
              </a:rPr>
              <a:t>ация ви</a:t>
            </a:r>
            <a:r>
              <a:rPr sz="3600" spc="-45" dirty="0">
                <a:latin typeface="Calibri"/>
                <a:cs typeface="Calibri"/>
              </a:rPr>
              <a:t>д</a:t>
            </a:r>
            <a:r>
              <a:rPr sz="3600" dirty="0">
                <a:latin typeface="Calibri"/>
                <a:cs typeface="Calibri"/>
              </a:rPr>
              <a:t>ов </a:t>
            </a:r>
            <a:r>
              <a:rPr sz="3600" spc="-40" dirty="0">
                <a:latin typeface="Calibri"/>
                <a:cs typeface="Calibri"/>
              </a:rPr>
              <a:t>т</a:t>
            </a:r>
            <a:r>
              <a:rPr sz="3600" dirty="0">
                <a:latin typeface="Calibri"/>
                <a:cs typeface="Calibri"/>
              </a:rPr>
              <a:t>естирования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695306"/>
              </p:ext>
            </p:extLst>
          </p:nvPr>
        </p:nvGraphicFramePr>
        <p:xfrm>
          <a:off x="3228720" y="74294"/>
          <a:ext cx="8692328" cy="6685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9207"/>
                <a:gridCol w="5893121"/>
              </a:tblGrid>
              <a:tr h="2282825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ъек</a:t>
                      </a:r>
                      <a:r>
                        <a:rPr sz="1400" b="1" spc="2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400" b="1" spc="-9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spc="-5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ров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я</a:t>
                      </a:r>
                      <a:endParaRPr sz="1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0175" marR="1164590">
                        <a:lnSpc>
                          <a:spcPct val="107100"/>
                        </a:lnSpc>
                      </a:pPr>
                      <a:r>
                        <a:rPr sz="1400" spc="5" dirty="0">
                          <a:latin typeface="Constantia"/>
                          <a:cs typeface="Constantia"/>
                        </a:rPr>
                        <a:t>Ф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унк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ц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иональное</a:t>
                      </a:r>
                      <a:r>
                        <a:rPr sz="14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functi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nal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 </a:t>
                      </a: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ди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льности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er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f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or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an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est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130175" indent="11430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Symbol"/>
                        <a:buChar char=""/>
                        <a:tabLst>
                          <a:tab pos="588010" algn="l"/>
                        </a:tabLst>
                      </a:pPr>
                      <a:r>
                        <a:rPr sz="1400" dirty="0">
                          <a:latin typeface="Constantia"/>
                          <a:cs typeface="Constantia"/>
                        </a:rPr>
                        <a:t>Наг</a:t>
                      </a:r>
                      <a:r>
                        <a:rPr sz="1400" spc="-3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чное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load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587375" indent="-34290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Symbol"/>
                        <a:buChar char=""/>
                        <a:tabLst>
                          <a:tab pos="588010" algn="l"/>
                        </a:tabLst>
                      </a:pPr>
                      <a:r>
                        <a:rPr sz="1400" spc="-4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-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130175" marR="187960" indent="114300">
                        <a:lnSpc>
                          <a:spcPct val="1064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88010" algn="l"/>
                        </a:tabLst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бильности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bili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14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/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en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d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u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an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/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k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 Ю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били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-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(u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ab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lity</a:t>
                      </a:r>
                      <a:r>
                        <a:rPr sz="14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130175" marR="1570355">
                        <a:lnSpc>
                          <a:spcPct val="107100"/>
                        </a:lnSpc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ин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фейса</a:t>
                      </a:r>
                      <a:r>
                        <a:rPr sz="14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ь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ля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(UI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2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 </a:t>
                      </a: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бе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опасности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ecu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rit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 </a:t>
                      </a: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10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лок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ации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locali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z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io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 </a:t>
                      </a: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вание</a:t>
                      </a:r>
                      <a:r>
                        <a:rPr sz="1400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естим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сти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mp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b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ili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tin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408">
                <a:tc rowSpan="3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знанию</a:t>
                      </a:r>
                      <a:r>
                        <a:rPr sz="1400" b="1" spc="-8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те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мы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10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чё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но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ящика</a:t>
                      </a:r>
                      <a:r>
                        <a:rPr sz="14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1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blac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k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b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x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вание</a:t>
                      </a:r>
                      <a:r>
                        <a:rPr sz="14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ящика</a:t>
                      </a:r>
                      <a:r>
                        <a:rPr sz="14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w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hi</a:t>
                      </a:r>
                      <a:r>
                        <a:rPr sz="1400" spc="-3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b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x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ящика</a:t>
                      </a:r>
                      <a:r>
                        <a:rPr sz="14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3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ey</a:t>
                      </a:r>
                      <a:r>
                        <a:rPr sz="14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b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x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041">
                <a:tc rowSpan="3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ни</a:t>
                      </a:r>
                      <a:r>
                        <a:rPr sz="1400" b="1" spc="-9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ав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ом</a:t>
                      </a:r>
                      <a:r>
                        <a:rPr sz="1400" b="1" spc="-3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spc="-5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зац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и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чное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man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u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al</a:t>
                      </a:r>
                      <a:r>
                        <a:rPr sz="14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F6EC5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nstantia"/>
                          <a:cs typeface="Constantia"/>
                        </a:rPr>
                        <a:t>Авт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ти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нное</a:t>
                      </a:r>
                      <a:r>
                        <a:rPr sz="1400" spc="-8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1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au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ed</a:t>
                      </a:r>
                      <a:r>
                        <a:rPr sz="1400" spc="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2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3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F6EC5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3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ав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ти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нное</a:t>
                      </a:r>
                      <a:r>
                        <a:rPr sz="14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miau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ed</a:t>
                      </a:r>
                      <a:r>
                        <a:rPr sz="1400" spc="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789">
                <a:tc rowSpan="3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ни</a:t>
                      </a:r>
                      <a:r>
                        <a:rPr sz="1400" b="1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b="1" spc="-6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ли</a:t>
                      </a:r>
                      <a:r>
                        <a:rPr sz="1400" b="1" spc="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ан</a:t>
                      </a:r>
                      <a:r>
                        <a:rPr sz="1400" b="1" spc="-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ос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и</a:t>
                      </a:r>
                      <a:endParaRPr sz="1400" dirty="0">
                        <a:latin typeface="Constantia"/>
                        <a:cs typeface="Constantia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-4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омпонен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ов</a:t>
                      </a:r>
                      <a:endParaRPr sz="1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2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поне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тное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400" spc="-11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льное)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en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t/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unit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890">
                <a:tc vMerge="1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endParaRPr sz="1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1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нт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аци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вание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(in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tin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15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nstantia"/>
                          <a:cs typeface="Constantia"/>
                        </a:rPr>
                        <a:t>Сис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емное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m/en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d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-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o-en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d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2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694">
                <a:tc>
                  <a:txBody>
                    <a:bodyPr/>
                    <a:lstStyle/>
                    <a:p>
                      <a:pPr marL="41275" marR="602615">
                        <a:lnSpc>
                          <a:spcPct val="107100"/>
                        </a:lnSpc>
                      </a:pPr>
                      <a:r>
                        <a:rPr sz="1400" b="1" spc="-2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емени</a:t>
                      </a:r>
                      <a:r>
                        <a:rPr sz="1400" b="1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пр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ове</a:t>
                      </a:r>
                      <a:r>
                        <a:rPr sz="1400" b="1" spc="-20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ен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я 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spc="-5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ров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я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Constantia"/>
                          <a:cs typeface="Constantia"/>
                        </a:rPr>
                        <a:t>Альф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-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(alpha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130175" indent="11430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Symbol"/>
                        <a:buChar char=""/>
                        <a:tabLst>
                          <a:tab pos="588010" algn="l"/>
                        </a:tabLst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иём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sm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35" dirty="0">
                          <a:latin typeface="Constantia"/>
                          <a:cs typeface="Constantia"/>
                        </a:rPr>
                        <a:t>k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587375" indent="-34290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Symbol"/>
                        <a:buChar char=""/>
                        <a:tabLst>
                          <a:tab pos="588010" algn="l"/>
                        </a:tabLst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нов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й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ф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унк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ц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иональности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ne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w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f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ea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u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 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587375" indent="-342900">
                        <a:lnSpc>
                          <a:spcPct val="100000"/>
                        </a:lnSpc>
                        <a:spcBef>
                          <a:spcPts val="120"/>
                        </a:spcBef>
                        <a:buFont typeface="Symbol"/>
                        <a:buChar char=""/>
                        <a:tabLst>
                          <a:tab pos="588010" algn="l"/>
                        </a:tabLst>
                      </a:pPr>
                      <a:r>
                        <a:rPr sz="1400" spc="-4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ег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си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вание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ss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tin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  <a:p>
                      <a:pPr marL="130175" marR="1757680" indent="114300">
                        <a:lnSpc>
                          <a:spcPct val="1064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588010" algn="l"/>
                        </a:tabLst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сд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че</a:t>
                      </a:r>
                      <a:r>
                        <a:rPr sz="1400" spc="-3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-2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Б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а-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be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600">
                <a:tc rowSpan="2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пр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изн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ку</a:t>
                      </a:r>
                      <a:r>
                        <a:rPr sz="1400" b="1" spc="-9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зит</a:t>
                      </a:r>
                      <a:r>
                        <a:rPr sz="1400" b="1" spc="-5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внос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и</a:t>
                      </a:r>
                      <a:endParaRPr sz="1400" dirty="0">
                        <a:latin typeface="Constantia"/>
                        <a:cs typeface="Constantia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ц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ен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ар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ев</a:t>
                      </a:r>
                      <a:endParaRPr sz="1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30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spc="-2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з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итивное</a:t>
                      </a:r>
                      <a:r>
                        <a:rPr sz="1400" spc="-9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v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 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64">
                <a:tc vMerge="1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endParaRPr sz="1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20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га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тивное</a:t>
                      </a:r>
                      <a:r>
                        <a:rPr sz="1400" spc="-8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v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  <a:endParaRPr sz="1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spc="-2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7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ни</a:t>
                      </a:r>
                      <a:r>
                        <a:rPr sz="1400" b="1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п</a:t>
                      </a:r>
                      <a:r>
                        <a:rPr sz="1400" b="1" spc="-3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400" b="1" spc="-35" dirty="0">
                          <a:latin typeface="Constantia"/>
                          <a:cs typeface="Constantia"/>
                        </a:rPr>
                        <a:t>г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-45" dirty="0">
                          <a:latin typeface="Constantia"/>
                          <a:cs typeface="Constantia"/>
                        </a:rPr>
                        <a:t>в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ленн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и</a:t>
                      </a:r>
                      <a:endParaRPr sz="1400" dirty="0">
                        <a:latin typeface="Constantia"/>
                        <a:cs typeface="Constantia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1400" b="1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е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с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b="1" spc="5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b="1" spc="-15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ва</a:t>
                      </a:r>
                      <a:r>
                        <a:rPr sz="1400" b="1" spc="-10" dirty="0">
                          <a:latin typeface="Constantia"/>
                          <a:cs typeface="Constantia"/>
                        </a:rPr>
                        <a:t>ни</a:t>
                      </a:r>
                      <a:r>
                        <a:rPr sz="1400" b="1" dirty="0">
                          <a:latin typeface="Constantia"/>
                          <a:cs typeface="Constantia"/>
                        </a:rPr>
                        <a:t>ю</a:t>
                      </a:r>
                      <a:endParaRPr sz="1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по</a:t>
                      </a:r>
                      <a:r>
                        <a:rPr sz="1400" spc="-8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д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ок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у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мен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ации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f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or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al</a:t>
                      </a:r>
                      <a:r>
                        <a:rPr sz="1400" spc="-1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6283">
                <a:tc vMerge="1"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</a:pPr>
                      <a:endParaRPr sz="1400" dirty="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</a:pPr>
                      <a:r>
                        <a:rPr sz="1400" spc="-12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d hoc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или</a:t>
                      </a:r>
                      <a:r>
                        <a:rPr sz="1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ин</a:t>
                      </a:r>
                      <a:r>
                        <a:rPr sz="1400" spc="25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уитив</a:t>
                      </a:r>
                      <a:r>
                        <a:rPr sz="14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ое</a:t>
                      </a:r>
                      <a:r>
                        <a:rPr sz="1400" spc="-9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т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ести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ов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а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ние</a:t>
                      </a:r>
                      <a:r>
                        <a:rPr sz="1400" spc="-4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1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1400" spc="-5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d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hoc</a:t>
                      </a:r>
                      <a:r>
                        <a:rPr sz="1400" spc="-4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s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1400" spc="-1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1400" spc="1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1400" dirty="0">
                          <a:latin typeface="Constantia"/>
                          <a:cs typeface="Constantia"/>
                        </a:rPr>
                        <a:t>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38880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20" y="2768329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192278"/>
            <a:ext cx="10840085" cy="3591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0" dirty="0">
                <a:latin typeface="Calibri"/>
                <a:cs typeface="Calibri"/>
              </a:rPr>
              <a:t>Наг</a:t>
            </a:r>
            <a:r>
              <a:rPr sz="4500" spc="-25" dirty="0">
                <a:latin typeface="Calibri"/>
                <a:cs typeface="Calibri"/>
              </a:rPr>
              <a:t>р</a:t>
            </a:r>
            <a:r>
              <a:rPr sz="4500" dirty="0">
                <a:latin typeface="Calibri"/>
                <a:cs typeface="Calibri"/>
              </a:rPr>
              <a:t>узочное</a:t>
            </a:r>
            <a:r>
              <a:rPr sz="4500" spc="-30" dirty="0">
                <a:latin typeface="Calibri"/>
                <a:cs typeface="Calibri"/>
              </a:rPr>
              <a:t> </a:t>
            </a:r>
            <a:r>
              <a:rPr sz="4500" spc="-40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естиро</a:t>
            </a:r>
            <a:r>
              <a:rPr sz="4500" spc="10" dirty="0">
                <a:latin typeface="Calibri"/>
                <a:cs typeface="Calibri"/>
              </a:rPr>
              <a:t>в</a:t>
            </a:r>
            <a:r>
              <a:rPr sz="4500" dirty="0">
                <a:latin typeface="Calibri"/>
                <a:cs typeface="Calibri"/>
              </a:rPr>
              <a:t>а</a:t>
            </a:r>
            <a:r>
              <a:rPr sz="4500" spc="-15" dirty="0">
                <a:latin typeface="Calibri"/>
                <a:cs typeface="Calibri"/>
              </a:rPr>
              <a:t>н</a:t>
            </a:r>
            <a:r>
              <a:rPr sz="4500" dirty="0">
                <a:latin typeface="Calibri"/>
                <a:cs typeface="Calibri"/>
              </a:rPr>
              <a:t>ие</a:t>
            </a:r>
          </a:p>
          <a:p>
            <a:pPr marL="377825" marR="6350" indent="-274320">
              <a:lnSpc>
                <a:spcPct val="100000"/>
              </a:lnSpc>
              <a:spcBef>
                <a:spcPts val="990"/>
              </a:spcBef>
            </a:pPr>
            <a:r>
              <a:rPr sz="3400" spc="265" dirty="0">
                <a:latin typeface="Wingdings 2"/>
                <a:cs typeface="Wingdings 2"/>
              </a:rPr>
              <a:t></a:t>
            </a:r>
            <a:r>
              <a:rPr sz="3600" b="1" dirty="0">
                <a:latin typeface="Constantia"/>
                <a:cs typeface="Constantia"/>
              </a:rPr>
              <a:t>Наг</a:t>
            </a:r>
            <a:r>
              <a:rPr sz="3600" b="1" spc="-55" dirty="0">
                <a:latin typeface="Constantia"/>
                <a:cs typeface="Constantia"/>
              </a:rPr>
              <a:t>р</a:t>
            </a:r>
            <a:r>
              <a:rPr sz="3600" b="1" dirty="0">
                <a:latin typeface="Constantia"/>
                <a:cs typeface="Constantia"/>
              </a:rPr>
              <a:t>у</a:t>
            </a:r>
            <a:r>
              <a:rPr sz="3600" b="1" spc="-20" dirty="0">
                <a:latin typeface="Constantia"/>
                <a:cs typeface="Constantia"/>
              </a:rPr>
              <a:t>з</a:t>
            </a:r>
            <a:r>
              <a:rPr sz="3600" b="1" spc="-55" dirty="0">
                <a:latin typeface="Constantia"/>
                <a:cs typeface="Constantia"/>
              </a:rPr>
              <a:t>о</a:t>
            </a:r>
            <a:r>
              <a:rPr sz="3600" b="1" dirty="0">
                <a:latin typeface="Constantia"/>
                <a:cs typeface="Constantia"/>
              </a:rPr>
              <a:t>чн</a:t>
            </a:r>
            <a:r>
              <a:rPr sz="3600" b="1" spc="5" dirty="0">
                <a:latin typeface="Constantia"/>
                <a:cs typeface="Constantia"/>
              </a:rPr>
              <a:t>о</a:t>
            </a:r>
            <a:r>
              <a:rPr sz="3600" b="1" dirty="0">
                <a:latin typeface="Constantia"/>
                <a:cs typeface="Constantia"/>
              </a:rPr>
              <a:t>е</a:t>
            </a:r>
            <a:r>
              <a:rPr sz="3600" b="1" spc="-185" dirty="0">
                <a:latin typeface="Constantia"/>
                <a:cs typeface="Constantia"/>
              </a:rPr>
              <a:t> </a:t>
            </a:r>
            <a:r>
              <a:rPr sz="3600" b="1" spc="-40" dirty="0">
                <a:latin typeface="Constantia"/>
                <a:cs typeface="Constantia"/>
              </a:rPr>
              <a:t>т</a:t>
            </a:r>
            <a:r>
              <a:rPr sz="3600" b="1" dirty="0">
                <a:latin typeface="Constantia"/>
                <a:cs typeface="Constantia"/>
              </a:rPr>
              <a:t>естирование</a:t>
            </a:r>
            <a:r>
              <a:rPr sz="3600" b="1" spc="-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или</a:t>
            </a:r>
            <a:r>
              <a:rPr sz="3600" spc="-50" dirty="0">
                <a:latin typeface="Constantia"/>
                <a:cs typeface="Constantia"/>
              </a:rPr>
              <a:t> </a:t>
            </a:r>
            <a:r>
              <a:rPr sz="3600" b="1" spc="-315" dirty="0">
                <a:latin typeface="Constantia"/>
                <a:cs typeface="Constantia"/>
              </a:rPr>
              <a:t>Т</a:t>
            </a:r>
            <a:r>
              <a:rPr sz="3600" b="1" dirty="0">
                <a:latin typeface="Constantia"/>
                <a:cs typeface="Constantia"/>
              </a:rPr>
              <a:t>естирование произв</a:t>
            </a:r>
            <a:r>
              <a:rPr sz="3600" b="1" spc="-95" dirty="0">
                <a:latin typeface="Constantia"/>
                <a:cs typeface="Constantia"/>
              </a:rPr>
              <a:t>о</a:t>
            </a:r>
            <a:r>
              <a:rPr sz="3600" b="1" dirty="0">
                <a:latin typeface="Constantia"/>
                <a:cs typeface="Constantia"/>
              </a:rPr>
              <a:t>ди</a:t>
            </a:r>
            <a:r>
              <a:rPr sz="3600" b="1" spc="-30" dirty="0">
                <a:latin typeface="Constantia"/>
                <a:cs typeface="Constantia"/>
              </a:rPr>
              <a:t>т</a:t>
            </a:r>
            <a:r>
              <a:rPr sz="3600" b="1" spc="-65" dirty="0">
                <a:latin typeface="Constantia"/>
                <a:cs typeface="Constantia"/>
              </a:rPr>
              <a:t>е</a:t>
            </a:r>
            <a:r>
              <a:rPr sz="3600" b="1" dirty="0">
                <a:latin typeface="Constantia"/>
                <a:cs typeface="Constantia"/>
              </a:rPr>
              <a:t>льности</a:t>
            </a:r>
            <a:r>
              <a:rPr sz="3600" b="1" spc="2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-</a:t>
            </a:r>
            <a:r>
              <a:rPr sz="3600" spc="-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э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9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ав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ом</a:t>
            </a:r>
            <a:r>
              <a:rPr sz="3600" spc="-9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тизированное </a:t>
            </a:r>
            <a:r>
              <a:rPr sz="3600" spc="-3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ести</a:t>
            </a:r>
            <a:r>
              <a:rPr sz="3600" spc="5" dirty="0">
                <a:latin typeface="Constantia"/>
                <a:cs typeface="Constantia"/>
              </a:rPr>
              <a:t>р</a:t>
            </a:r>
            <a:r>
              <a:rPr sz="3600" dirty="0">
                <a:latin typeface="Constantia"/>
                <a:cs typeface="Constantia"/>
              </a:rPr>
              <a:t>ова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ие,</a:t>
            </a:r>
            <a:r>
              <a:rPr sz="3600" spc="-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имити</a:t>
            </a:r>
            <a:r>
              <a:rPr sz="3600" spc="-40" dirty="0">
                <a:latin typeface="Constantia"/>
                <a:cs typeface="Constantia"/>
              </a:rPr>
              <a:t>р</a:t>
            </a:r>
            <a:r>
              <a:rPr sz="3600" dirty="0">
                <a:latin typeface="Constantia"/>
                <a:cs typeface="Constantia"/>
              </a:rPr>
              <a:t>ую</a:t>
            </a:r>
            <a:r>
              <a:rPr sz="3600" spc="-30" dirty="0">
                <a:latin typeface="Constantia"/>
                <a:cs typeface="Constantia"/>
              </a:rPr>
              <a:t>щ</a:t>
            </a:r>
            <a:r>
              <a:rPr sz="3600" dirty="0">
                <a:latin typeface="Constantia"/>
                <a:cs typeface="Constantia"/>
              </a:rPr>
              <a:t>ее</a:t>
            </a:r>
            <a:r>
              <a:rPr sz="3600" spc="-12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р</a:t>
            </a:r>
            <a:r>
              <a:rPr sz="3600" spc="-35" dirty="0">
                <a:latin typeface="Constantia"/>
                <a:cs typeface="Constantia"/>
              </a:rPr>
              <a:t>а</a:t>
            </a:r>
            <a:r>
              <a:rPr sz="3600" dirty="0">
                <a:latin typeface="Constantia"/>
                <a:cs typeface="Constantia"/>
              </a:rPr>
              <a:t>бо</a:t>
            </a:r>
            <a:r>
              <a:rPr sz="3600" spc="7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у опре</a:t>
            </a:r>
            <a:r>
              <a:rPr sz="3600" spc="-30" dirty="0">
                <a:latin typeface="Constantia"/>
                <a:cs typeface="Constantia"/>
              </a:rPr>
              <a:t>д</a:t>
            </a:r>
            <a:r>
              <a:rPr sz="3600" spc="-4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ле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но</a:t>
            </a:r>
            <a:r>
              <a:rPr sz="3600" spc="-8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75" dirty="0">
                <a:latin typeface="Constantia"/>
                <a:cs typeface="Constantia"/>
              </a:rPr>
              <a:t> </a:t>
            </a:r>
            <a:r>
              <a:rPr sz="3600" spc="-80" dirty="0">
                <a:latin typeface="Constantia"/>
                <a:cs typeface="Constantia"/>
              </a:rPr>
              <a:t>к</a:t>
            </a:r>
            <a:r>
              <a:rPr sz="3600" spc="-16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ли</a:t>
            </a:r>
            <a:r>
              <a:rPr sz="3600" spc="5" dirty="0">
                <a:latin typeface="Constantia"/>
                <a:cs typeface="Constantia"/>
              </a:rPr>
              <a:t>ч</a:t>
            </a:r>
            <a:r>
              <a:rPr sz="3600" dirty="0">
                <a:latin typeface="Constantia"/>
                <a:cs typeface="Constantia"/>
              </a:rPr>
              <a:t>ест</a:t>
            </a:r>
            <a:r>
              <a:rPr sz="3600" spc="5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биз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ес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</a:t>
            </a:r>
            <a:r>
              <a:rPr sz="3600" spc="-16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л</a:t>
            </a:r>
            <a:r>
              <a:rPr sz="3600" spc="-45" dirty="0">
                <a:latin typeface="Constantia"/>
                <a:cs typeface="Constantia"/>
              </a:rPr>
              <a:t>ь</a:t>
            </a:r>
            <a:r>
              <a:rPr sz="3600" spc="-25" dirty="0">
                <a:latin typeface="Constantia"/>
                <a:cs typeface="Constantia"/>
              </a:rPr>
              <a:t>з</a:t>
            </a:r>
            <a:r>
              <a:rPr sz="3600" dirty="0">
                <a:latin typeface="Constantia"/>
                <a:cs typeface="Constantia"/>
              </a:rPr>
              <a:t>ов</a:t>
            </a:r>
            <a:r>
              <a:rPr sz="3600" spc="-80" dirty="0">
                <a:latin typeface="Constantia"/>
                <a:cs typeface="Constantia"/>
              </a:rPr>
              <a:t>а</a:t>
            </a:r>
            <a:r>
              <a:rPr sz="3600" spc="-35" dirty="0">
                <a:latin typeface="Constantia"/>
                <a:cs typeface="Constantia"/>
              </a:rPr>
              <a:t>т</a:t>
            </a:r>
            <a:r>
              <a:rPr sz="3600" spc="-4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лей на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ка</a:t>
            </a:r>
            <a:r>
              <a:rPr sz="3600" spc="-70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25" dirty="0">
                <a:latin typeface="Constantia"/>
                <a:cs typeface="Constantia"/>
              </a:rPr>
              <a:t>м</a:t>
            </a:r>
            <a:r>
              <a:rPr sz="3600" dirty="0">
                <a:latin typeface="Constantia"/>
                <a:cs typeface="Constantia"/>
              </a:rPr>
              <a:t>-либо</a:t>
            </a:r>
            <a:r>
              <a:rPr sz="3600" spc="-1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об</a:t>
            </a:r>
            <a:r>
              <a:rPr sz="3600" spc="-35" dirty="0">
                <a:latin typeface="Constantia"/>
                <a:cs typeface="Constantia"/>
              </a:rPr>
              <a:t>щ</a:t>
            </a:r>
            <a:r>
              <a:rPr sz="3600" dirty="0">
                <a:latin typeface="Constantia"/>
                <a:cs typeface="Constantia"/>
              </a:rPr>
              <a:t>ем</a:t>
            </a:r>
            <a:r>
              <a:rPr sz="3600" spc="-6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(ра</a:t>
            </a:r>
            <a:r>
              <a:rPr sz="3600" spc="-45" dirty="0">
                <a:latin typeface="Constantia"/>
                <a:cs typeface="Constantia"/>
              </a:rPr>
              <a:t>з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spc="-4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ляемом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ими)</a:t>
            </a:r>
            <a:r>
              <a:rPr sz="3600" spc="-6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ре</a:t>
            </a:r>
            <a:r>
              <a:rPr sz="3600" spc="35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ур</a:t>
            </a:r>
            <a:r>
              <a:rPr sz="3600" spc="-8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е.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0" dirty="0"/>
              <a:t>Наг</a:t>
            </a:r>
            <a:r>
              <a:rPr sz="4000" spc="-50" dirty="0"/>
              <a:t>р</a:t>
            </a:r>
            <a:r>
              <a:rPr sz="4000" spc="-20" dirty="0"/>
              <a:t>узочное</a:t>
            </a:r>
            <a:r>
              <a:rPr sz="4000" spc="10" dirty="0"/>
              <a:t> </a:t>
            </a:r>
            <a:r>
              <a:rPr sz="4000" spc="-6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ание </a:t>
            </a:r>
            <a:r>
              <a:rPr sz="4000" spc="-15" dirty="0"/>
              <a:t>(</a:t>
            </a:r>
            <a:r>
              <a:rPr sz="4000" spc="-55" dirty="0"/>
              <a:t>т</a:t>
            </a:r>
            <a:r>
              <a:rPr sz="4000" spc="-25" dirty="0"/>
              <a:t>ермин</a:t>
            </a:r>
            <a:r>
              <a:rPr sz="4000" spc="-95" dirty="0"/>
              <a:t>о</a:t>
            </a:r>
            <a:r>
              <a:rPr sz="4000" spc="-20" dirty="0"/>
              <a:t>логия)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88340" y="1009903"/>
            <a:ext cx="11132185" cy="572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729615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Вир</a:t>
            </a:r>
            <a:r>
              <a:rPr sz="2800" b="1" spc="40" dirty="0">
                <a:latin typeface="Constantia"/>
                <a:cs typeface="Constantia"/>
              </a:rPr>
              <a:t>т</a:t>
            </a:r>
            <a:r>
              <a:rPr sz="2800" b="1" spc="-45" dirty="0">
                <a:latin typeface="Constantia"/>
                <a:cs typeface="Constantia"/>
              </a:rPr>
              <a:t>у</a:t>
            </a:r>
            <a:r>
              <a:rPr sz="2800" b="1" spc="-20" dirty="0">
                <a:latin typeface="Constantia"/>
                <a:cs typeface="Constantia"/>
              </a:rPr>
              <a:t>ал</a:t>
            </a:r>
            <a:r>
              <a:rPr sz="2800" b="1" spc="-15" dirty="0">
                <a:latin typeface="Constantia"/>
                <a:cs typeface="Constantia"/>
              </a:rPr>
              <a:t>ь</a:t>
            </a:r>
            <a:r>
              <a:rPr sz="2800" b="1" spc="-20" dirty="0">
                <a:latin typeface="Constantia"/>
                <a:cs typeface="Constantia"/>
              </a:rPr>
              <a:t>ный</a:t>
            </a:r>
            <a:r>
              <a:rPr sz="2800" b="1" spc="-4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п</a:t>
            </a:r>
            <a:r>
              <a:rPr sz="2800" b="1" spc="-155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л</a:t>
            </a:r>
            <a:r>
              <a:rPr sz="2800" b="1" spc="-65" dirty="0">
                <a:latin typeface="Constantia"/>
                <a:cs typeface="Constantia"/>
              </a:rPr>
              <a:t>ь</a:t>
            </a:r>
            <a:r>
              <a:rPr sz="2800" b="1" spc="-45" dirty="0">
                <a:latin typeface="Constantia"/>
                <a:cs typeface="Constantia"/>
              </a:rPr>
              <a:t>з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85" dirty="0">
                <a:latin typeface="Constantia"/>
                <a:cs typeface="Constantia"/>
              </a:rPr>
              <a:t>а</a:t>
            </a:r>
            <a:r>
              <a:rPr sz="2800" b="1" spc="-50" dirty="0">
                <a:latin typeface="Constantia"/>
                <a:cs typeface="Constantia"/>
              </a:rPr>
              <a:t>т</a:t>
            </a:r>
            <a:r>
              <a:rPr sz="2800" b="1" spc="-55" dirty="0">
                <a:latin typeface="Constantia"/>
                <a:cs typeface="Constantia"/>
              </a:rPr>
              <a:t>е</a:t>
            </a:r>
            <a:r>
              <a:rPr sz="2800" b="1" spc="-20" dirty="0">
                <a:latin typeface="Constantia"/>
                <a:cs typeface="Constantia"/>
              </a:rPr>
              <a:t>ль</a:t>
            </a:r>
            <a:r>
              <a:rPr sz="2800" b="1" spc="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20" dirty="0">
                <a:latin typeface="Constantia"/>
                <a:cs typeface="Constantia"/>
              </a:rPr>
              <a:t>Virtua</a:t>
            </a:r>
            <a:r>
              <a:rPr sz="2800" b="1" spc="-10" dirty="0">
                <a:latin typeface="Constantia"/>
                <a:cs typeface="Constantia"/>
              </a:rPr>
              <a:t>l</a:t>
            </a:r>
            <a:r>
              <a:rPr sz="2800" b="1" spc="25" dirty="0">
                <a:latin typeface="Constantia"/>
                <a:cs typeface="Constantia"/>
              </a:rPr>
              <a:t> </a:t>
            </a:r>
            <a:r>
              <a:rPr sz="2800" b="1" spc="-80" dirty="0">
                <a:latin typeface="Constantia"/>
                <a:cs typeface="Constantia"/>
              </a:rPr>
              <a:t>U</a:t>
            </a:r>
            <a:r>
              <a:rPr sz="2800" b="1" spc="-15" dirty="0">
                <a:latin typeface="Constantia"/>
                <a:cs typeface="Constantia"/>
              </a:rPr>
              <a:t>s</a:t>
            </a:r>
            <a:r>
              <a:rPr sz="2800" b="1" spc="-25" dirty="0">
                <a:latin typeface="Constantia"/>
                <a:cs typeface="Constantia"/>
              </a:rPr>
              <a:t>e</a:t>
            </a:r>
            <a:r>
              <a:rPr sz="2800" b="1" spc="-15" dirty="0">
                <a:latin typeface="Constantia"/>
                <a:cs typeface="Constantia"/>
              </a:rPr>
              <a:t>r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30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раммный</a:t>
            </a:r>
            <a:r>
              <a:rPr sz="2800" spc="-15" dirty="0">
                <a:latin typeface="Constantia"/>
                <a:cs typeface="Constantia"/>
              </a:rPr>
              <a:t> про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60" dirty="0">
                <a:latin typeface="Constantia"/>
                <a:cs typeface="Constantia"/>
              </a:rPr>
              <a:t>с</a:t>
            </a:r>
            <a:r>
              <a:rPr sz="2800" spc="-10" dirty="0">
                <a:latin typeface="Constantia"/>
                <a:cs typeface="Constantia"/>
              </a:rPr>
              <a:t>с,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циклич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ки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яющий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0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55" dirty="0">
                <a:latin typeface="Constantia"/>
                <a:cs typeface="Constantia"/>
              </a:rPr>
              <a:t>р</a:t>
            </a:r>
            <a:r>
              <a:rPr sz="2800" spc="-85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м</a:t>
            </a:r>
            <a:r>
              <a:rPr sz="2800" spc="-20" dirty="0">
                <a:latin typeface="Constantia"/>
                <a:cs typeface="Constantia"/>
              </a:rPr>
              <a:t>ые</a:t>
            </a:r>
            <a:r>
              <a:rPr sz="2800" spc="-204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операц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и.</a:t>
            </a:r>
            <a:endParaRPr sz="2800">
              <a:latin typeface="Constantia"/>
              <a:cs typeface="Constantia"/>
            </a:endParaRPr>
          </a:p>
          <a:p>
            <a:pPr marL="287020" marR="681355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100" dirty="0">
                <a:latin typeface="Constantia"/>
                <a:cs typeface="Constantia"/>
              </a:rPr>
              <a:t>И</a:t>
            </a:r>
            <a:r>
              <a:rPr sz="2800" b="1" spc="-45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ерац</a:t>
            </a:r>
            <a:r>
              <a:rPr sz="2800" b="1" spc="-15" dirty="0">
                <a:latin typeface="Constantia"/>
                <a:cs typeface="Constantia"/>
              </a:rPr>
              <a:t>и</a:t>
            </a:r>
            <a:r>
              <a:rPr sz="2800" b="1" spc="-20" dirty="0">
                <a:latin typeface="Constantia"/>
                <a:cs typeface="Constantia"/>
              </a:rPr>
              <a:t>я</a:t>
            </a:r>
            <a:r>
              <a:rPr sz="2800" b="1" spc="4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90" dirty="0">
                <a:latin typeface="Constantia"/>
                <a:cs typeface="Constantia"/>
              </a:rPr>
              <a:t>I</a:t>
            </a:r>
            <a:r>
              <a:rPr sz="2800" b="1" spc="-65" dirty="0">
                <a:latin typeface="Constantia"/>
                <a:cs typeface="Constantia"/>
              </a:rPr>
              <a:t>t</a:t>
            </a:r>
            <a:r>
              <a:rPr sz="2800" b="1" spc="-15" dirty="0">
                <a:latin typeface="Constantia"/>
                <a:cs typeface="Constantia"/>
              </a:rPr>
              <a:t>e</a:t>
            </a:r>
            <a:r>
              <a:rPr sz="2800" b="1" spc="-70" dirty="0">
                <a:latin typeface="Constantia"/>
                <a:cs typeface="Constantia"/>
              </a:rPr>
              <a:t>r</a:t>
            </a:r>
            <a:r>
              <a:rPr sz="2800" b="1" spc="-15" dirty="0">
                <a:latin typeface="Constantia"/>
                <a:cs typeface="Constantia"/>
              </a:rPr>
              <a:t>atio</a:t>
            </a:r>
            <a:r>
              <a:rPr sz="2800" b="1" spc="-30" dirty="0">
                <a:latin typeface="Constantia"/>
                <a:cs typeface="Constantia"/>
              </a:rPr>
              <a:t>n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–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дин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пов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ор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ня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мой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ц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кле 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рации.</a:t>
            </a:r>
            <a:endParaRPr sz="2800">
              <a:latin typeface="Constantia"/>
              <a:cs typeface="Constantia"/>
            </a:endParaRPr>
          </a:p>
          <a:p>
            <a:pPr marL="287020" marR="109855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5" dirty="0">
                <a:latin typeface="Constantia"/>
                <a:cs typeface="Constantia"/>
              </a:rPr>
              <a:t>Ин</a:t>
            </a:r>
            <a:r>
              <a:rPr sz="2800" b="1" spc="-45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енсивность</a:t>
            </a:r>
            <a:r>
              <a:rPr sz="2800" b="1" spc="-3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вып</a:t>
            </a:r>
            <a:r>
              <a:rPr sz="2800" b="1" spc="-145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лнения</a:t>
            </a:r>
            <a:r>
              <a:rPr sz="2800" b="1" spc="-8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оп</a:t>
            </a:r>
            <a:r>
              <a:rPr sz="2800" b="1" spc="-25" dirty="0">
                <a:latin typeface="Constantia"/>
                <a:cs typeface="Constantia"/>
              </a:rPr>
              <a:t>е</a:t>
            </a:r>
            <a:r>
              <a:rPr sz="2800" b="1" spc="-20" dirty="0">
                <a:latin typeface="Constantia"/>
                <a:cs typeface="Constantia"/>
              </a:rPr>
              <a:t>рац</a:t>
            </a:r>
            <a:r>
              <a:rPr sz="2800" b="1" spc="-15" dirty="0">
                <a:latin typeface="Constantia"/>
                <a:cs typeface="Constantia"/>
              </a:rPr>
              <a:t>и</a:t>
            </a:r>
            <a:r>
              <a:rPr sz="2800" b="1" spc="-20" dirty="0">
                <a:latin typeface="Constantia"/>
                <a:cs typeface="Constantia"/>
              </a:rPr>
              <a:t>и</a:t>
            </a:r>
            <a:r>
              <a:rPr sz="2800" b="1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25" dirty="0">
                <a:latin typeface="Constantia"/>
                <a:cs typeface="Constantia"/>
              </a:rPr>
              <a:t>Op</a:t>
            </a:r>
            <a:r>
              <a:rPr sz="2800" b="1" spc="-30" dirty="0">
                <a:latin typeface="Constantia"/>
                <a:cs typeface="Constantia"/>
              </a:rPr>
              <a:t>e</a:t>
            </a:r>
            <a:r>
              <a:rPr sz="2800" b="1" spc="-70" dirty="0">
                <a:latin typeface="Constantia"/>
                <a:cs typeface="Constantia"/>
              </a:rPr>
              <a:t>r</a:t>
            </a:r>
            <a:r>
              <a:rPr sz="2800" b="1" spc="-15" dirty="0">
                <a:latin typeface="Constantia"/>
                <a:cs typeface="Constantia"/>
              </a:rPr>
              <a:t>ation</a:t>
            </a:r>
            <a:r>
              <a:rPr sz="2800" b="1" spc="-2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In</a:t>
            </a:r>
            <a:r>
              <a:rPr sz="2800" b="1" spc="-65" dirty="0">
                <a:latin typeface="Constantia"/>
                <a:cs typeface="Constantia"/>
              </a:rPr>
              <a:t>t</a:t>
            </a:r>
            <a:r>
              <a:rPr sz="2800" b="1" spc="-20" dirty="0">
                <a:latin typeface="Constantia"/>
                <a:cs typeface="Constantia"/>
              </a:rPr>
              <a:t>en</a:t>
            </a:r>
            <a:r>
              <a:rPr sz="2800" b="1" spc="-25" dirty="0">
                <a:latin typeface="Constantia"/>
                <a:cs typeface="Constantia"/>
              </a:rPr>
              <a:t>s</a:t>
            </a:r>
            <a:r>
              <a:rPr sz="2800" b="1" spc="-15" dirty="0">
                <a:latin typeface="Constantia"/>
                <a:cs typeface="Constantia"/>
              </a:rPr>
              <a:t>it</a:t>
            </a:r>
            <a:r>
              <a:rPr sz="2800" b="1" spc="-25" dirty="0">
                <a:latin typeface="Constantia"/>
                <a:cs typeface="Constantia"/>
              </a:rPr>
              <a:t>y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 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10" dirty="0">
                <a:latin typeface="Constantia"/>
                <a:cs typeface="Constantia"/>
              </a:rPr>
              <a:t>ас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3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рации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еди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у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врем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ни,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овом</a:t>
            </a:r>
            <a:r>
              <a:rPr sz="2800" spc="-15" dirty="0">
                <a:latin typeface="Constantia"/>
                <a:cs typeface="Constantia"/>
              </a:rPr>
              <a:t> скрип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зада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ервало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време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жду</a:t>
            </a:r>
            <a:r>
              <a:rPr sz="2800" spc="-1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ерац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ями.</a:t>
            </a:r>
            <a:endParaRPr sz="2800">
              <a:latin typeface="Constantia"/>
              <a:cs typeface="Constantia"/>
            </a:endParaRPr>
          </a:p>
          <a:p>
            <a:pPr marL="287020" marR="6350" indent="-274320">
              <a:lnSpc>
                <a:spcPct val="100000"/>
              </a:lnSpc>
              <a:spcBef>
                <a:spcPts val="1989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На</a:t>
            </a:r>
            <a:r>
              <a:rPr sz="2800" b="1" spc="-5" dirty="0">
                <a:latin typeface="Constantia"/>
                <a:cs typeface="Constantia"/>
              </a:rPr>
              <a:t>г</a:t>
            </a:r>
            <a:r>
              <a:rPr sz="2800" b="1" spc="-75" dirty="0">
                <a:latin typeface="Constantia"/>
                <a:cs typeface="Constantia"/>
              </a:rPr>
              <a:t>р</a:t>
            </a:r>
            <a:r>
              <a:rPr sz="2800" b="1" spc="-15" dirty="0">
                <a:latin typeface="Constantia"/>
                <a:cs typeface="Constantia"/>
              </a:rPr>
              <a:t>узка</a:t>
            </a:r>
            <a:r>
              <a:rPr sz="2800" b="1" spc="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5" dirty="0">
                <a:latin typeface="Constantia"/>
                <a:cs typeface="Constantia"/>
              </a:rPr>
              <a:t>L</a:t>
            </a:r>
            <a:r>
              <a:rPr sz="2800" b="1" spc="-20" dirty="0">
                <a:latin typeface="Constantia"/>
                <a:cs typeface="Constantia"/>
              </a:rPr>
              <a:t>oa</a:t>
            </a:r>
            <a:r>
              <a:rPr sz="2800" b="1" spc="-35" dirty="0">
                <a:latin typeface="Constantia"/>
                <a:cs typeface="Constantia"/>
              </a:rPr>
              <a:t>d</a:t>
            </a:r>
            <a:r>
              <a:rPr sz="2800" b="1" spc="-15" dirty="0">
                <a:latin typeface="Constantia"/>
                <a:cs typeface="Constantia"/>
              </a:rPr>
              <a:t>in</a:t>
            </a:r>
            <a:r>
              <a:rPr sz="2800" b="1" spc="-25" dirty="0">
                <a:latin typeface="Constantia"/>
                <a:cs typeface="Constantia"/>
              </a:rPr>
              <a:t>g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овок</a:t>
            </a:r>
            <a:r>
              <a:rPr sz="2800" spc="-25" dirty="0">
                <a:latin typeface="Constantia"/>
                <a:cs typeface="Constantia"/>
              </a:rPr>
              <a:t>у</a:t>
            </a:r>
            <a:r>
              <a:rPr sz="2800" spc="-20" dirty="0">
                <a:latin typeface="Constantia"/>
                <a:cs typeface="Constantia"/>
              </a:rPr>
              <a:t>пное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нен</a:t>
            </a:r>
            <a:r>
              <a:rPr sz="2800" spc="-20" dirty="0">
                <a:latin typeface="Constantia"/>
                <a:cs typeface="Constantia"/>
              </a:rPr>
              <a:t>ие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операц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й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об</a:t>
            </a:r>
            <a:r>
              <a:rPr sz="2800" spc="-45" dirty="0">
                <a:latin typeface="Constantia"/>
                <a:cs typeface="Constantia"/>
              </a:rPr>
              <a:t>щ</a:t>
            </a:r>
            <a:r>
              <a:rPr sz="2800" spc="-20" dirty="0">
                <a:latin typeface="Constantia"/>
                <a:cs typeface="Constantia"/>
              </a:rPr>
              <a:t>ем</a:t>
            </a:r>
            <a:r>
              <a:rPr sz="2800" spc="-15" dirty="0">
                <a:latin typeface="Constantia"/>
                <a:cs typeface="Constantia"/>
              </a:rPr>
              <a:t> ре</a:t>
            </a:r>
            <a:r>
              <a:rPr sz="2800" spc="1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ур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(т</a:t>
            </a:r>
            <a:r>
              <a:rPr sz="2800" spc="-114" dirty="0">
                <a:latin typeface="Constantia"/>
                <a:cs typeface="Constantia"/>
              </a:rPr>
              <a:t>р</a:t>
            </a:r>
            <a:r>
              <a:rPr sz="2800" spc="-10" dirty="0">
                <a:latin typeface="Constantia"/>
                <a:cs typeface="Constantia"/>
              </a:rPr>
              <a:t>./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ек,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хи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ов/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65" dirty="0">
                <a:latin typeface="Constantia"/>
                <a:cs typeface="Constantia"/>
              </a:rPr>
              <a:t>к</a:t>
            </a:r>
            <a:r>
              <a:rPr sz="2800" spc="-10" dirty="0">
                <a:latin typeface="Constantia"/>
                <a:cs typeface="Constantia"/>
              </a:rPr>
              <a:t>).</a:t>
            </a:r>
            <a:endParaRPr sz="2800">
              <a:latin typeface="Constantia"/>
              <a:cs typeface="Constantia"/>
            </a:endParaRPr>
          </a:p>
          <a:p>
            <a:pPr marL="287020" marR="142240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75" dirty="0">
                <a:latin typeface="Constantia"/>
                <a:cs typeface="Constantia"/>
              </a:rPr>
              <a:t>П</a:t>
            </a:r>
            <a:r>
              <a:rPr sz="2800" b="1" spc="-20" dirty="0">
                <a:latin typeface="Constantia"/>
                <a:cs typeface="Constantia"/>
              </a:rPr>
              <a:t>роизв</a:t>
            </a:r>
            <a:r>
              <a:rPr sz="2800" b="1" spc="-110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ди</a:t>
            </a:r>
            <a:r>
              <a:rPr sz="2800" b="1" spc="-45" dirty="0">
                <a:latin typeface="Constantia"/>
                <a:cs typeface="Constantia"/>
              </a:rPr>
              <a:t>т</a:t>
            </a:r>
            <a:r>
              <a:rPr sz="2800" b="1" spc="-55" dirty="0">
                <a:latin typeface="Constantia"/>
                <a:cs typeface="Constantia"/>
              </a:rPr>
              <a:t>е</a:t>
            </a:r>
            <a:r>
              <a:rPr sz="2800" b="1" spc="-20" dirty="0">
                <a:latin typeface="Constantia"/>
                <a:cs typeface="Constantia"/>
              </a:rPr>
              <a:t>ль</a:t>
            </a:r>
            <a:r>
              <a:rPr sz="2800" b="1" spc="-5" dirty="0">
                <a:latin typeface="Constantia"/>
                <a:cs typeface="Constantia"/>
              </a:rPr>
              <a:t>н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5" dirty="0">
                <a:latin typeface="Constantia"/>
                <a:cs typeface="Constantia"/>
              </a:rPr>
              <a:t>с</a:t>
            </a:r>
            <a:r>
              <a:rPr sz="2800" b="1" spc="-15" dirty="0">
                <a:latin typeface="Constantia"/>
                <a:cs typeface="Constantia"/>
              </a:rPr>
              <a:t>ть</a:t>
            </a:r>
            <a:r>
              <a:rPr sz="2800" b="1" spc="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100" dirty="0">
                <a:latin typeface="Constantia"/>
                <a:cs typeface="Constantia"/>
              </a:rPr>
              <a:t>P</a:t>
            </a:r>
            <a:r>
              <a:rPr sz="2800" b="1" spc="-15" dirty="0">
                <a:latin typeface="Constantia"/>
                <a:cs typeface="Constantia"/>
              </a:rPr>
              <a:t>er</a:t>
            </a:r>
            <a:r>
              <a:rPr sz="2800" b="1" spc="-50" dirty="0">
                <a:latin typeface="Constantia"/>
                <a:cs typeface="Constantia"/>
              </a:rPr>
              <a:t>f</a:t>
            </a:r>
            <a:r>
              <a:rPr sz="2800" b="1" spc="-15" dirty="0">
                <a:latin typeface="Constantia"/>
                <a:cs typeface="Constantia"/>
              </a:rPr>
              <a:t>or</a:t>
            </a:r>
            <a:r>
              <a:rPr sz="2800" b="1" spc="-40" dirty="0">
                <a:latin typeface="Constantia"/>
                <a:cs typeface="Constantia"/>
              </a:rPr>
              <a:t>m</a:t>
            </a:r>
            <a:r>
              <a:rPr sz="2800" b="1" spc="-20" dirty="0">
                <a:latin typeface="Constantia"/>
                <a:cs typeface="Constantia"/>
              </a:rPr>
              <a:t>an</a:t>
            </a:r>
            <a:r>
              <a:rPr sz="2800" b="1" spc="-75" dirty="0">
                <a:latin typeface="Constantia"/>
                <a:cs typeface="Constantia"/>
              </a:rPr>
              <a:t>c</a:t>
            </a:r>
            <a:r>
              <a:rPr sz="2800" b="1" spc="-20" dirty="0">
                <a:latin typeface="Constantia"/>
                <a:cs typeface="Constantia"/>
              </a:rPr>
              <a:t>e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4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лич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во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ня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мы</a:t>
            </a:r>
            <a:r>
              <a:rPr sz="2800" spc="-15" dirty="0">
                <a:latin typeface="Constantia"/>
                <a:cs typeface="Constantia"/>
              </a:rPr>
              <a:t>х 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раций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пери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врем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ни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(N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раций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30" dirty="0">
                <a:latin typeface="Constantia"/>
                <a:cs typeface="Constantia"/>
              </a:rPr>
              <a:t>M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5" dirty="0">
                <a:latin typeface="Constantia"/>
                <a:cs typeface="Constantia"/>
              </a:rPr>
              <a:t>в</a:t>
            </a:r>
            <a:r>
              <a:rPr sz="2800" spc="-10" dirty="0">
                <a:latin typeface="Constantia"/>
                <a:cs typeface="Constantia"/>
              </a:rPr>
              <a:t>).</a:t>
            </a:r>
            <a:endParaRPr sz="280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0" dirty="0"/>
              <a:t>Наг</a:t>
            </a:r>
            <a:r>
              <a:rPr sz="4000" spc="-50" dirty="0"/>
              <a:t>р</a:t>
            </a:r>
            <a:r>
              <a:rPr sz="4000" spc="-20" dirty="0"/>
              <a:t>узочное</a:t>
            </a:r>
            <a:r>
              <a:rPr sz="4000" spc="10" dirty="0"/>
              <a:t> </a:t>
            </a:r>
            <a:r>
              <a:rPr sz="4000" spc="-6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ание </a:t>
            </a:r>
            <a:r>
              <a:rPr sz="4000" spc="-15" dirty="0"/>
              <a:t>(</a:t>
            </a:r>
            <a:r>
              <a:rPr sz="4000" spc="-55" dirty="0"/>
              <a:t>т</a:t>
            </a:r>
            <a:r>
              <a:rPr sz="4000" spc="-25" dirty="0"/>
              <a:t>ермин</a:t>
            </a:r>
            <a:r>
              <a:rPr sz="4000" spc="-95" dirty="0"/>
              <a:t>о</a:t>
            </a:r>
            <a:r>
              <a:rPr sz="4000" spc="-20" dirty="0"/>
              <a:t>логия)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88340" y="1009903"/>
            <a:ext cx="11132185" cy="5728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729615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Вир</a:t>
            </a:r>
            <a:r>
              <a:rPr sz="2800" b="1" spc="40" dirty="0">
                <a:latin typeface="Constantia"/>
                <a:cs typeface="Constantia"/>
              </a:rPr>
              <a:t>т</a:t>
            </a:r>
            <a:r>
              <a:rPr sz="2800" b="1" spc="-45" dirty="0">
                <a:latin typeface="Constantia"/>
                <a:cs typeface="Constantia"/>
              </a:rPr>
              <a:t>у</a:t>
            </a:r>
            <a:r>
              <a:rPr sz="2800" b="1" spc="-20" dirty="0">
                <a:latin typeface="Constantia"/>
                <a:cs typeface="Constantia"/>
              </a:rPr>
              <a:t>ал</a:t>
            </a:r>
            <a:r>
              <a:rPr sz="2800" b="1" spc="-15" dirty="0">
                <a:latin typeface="Constantia"/>
                <a:cs typeface="Constantia"/>
              </a:rPr>
              <a:t>ь</a:t>
            </a:r>
            <a:r>
              <a:rPr sz="2800" b="1" spc="-20" dirty="0">
                <a:latin typeface="Constantia"/>
                <a:cs typeface="Constantia"/>
              </a:rPr>
              <a:t>ный</a:t>
            </a:r>
            <a:r>
              <a:rPr sz="2800" b="1" spc="-4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п</a:t>
            </a:r>
            <a:r>
              <a:rPr sz="2800" b="1" spc="-155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л</a:t>
            </a:r>
            <a:r>
              <a:rPr sz="2800" b="1" spc="-65" dirty="0">
                <a:latin typeface="Constantia"/>
                <a:cs typeface="Constantia"/>
              </a:rPr>
              <a:t>ь</a:t>
            </a:r>
            <a:r>
              <a:rPr sz="2800" b="1" spc="-45" dirty="0">
                <a:latin typeface="Constantia"/>
                <a:cs typeface="Constantia"/>
              </a:rPr>
              <a:t>з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85" dirty="0">
                <a:latin typeface="Constantia"/>
                <a:cs typeface="Constantia"/>
              </a:rPr>
              <a:t>а</a:t>
            </a:r>
            <a:r>
              <a:rPr sz="2800" b="1" spc="-50" dirty="0">
                <a:latin typeface="Constantia"/>
                <a:cs typeface="Constantia"/>
              </a:rPr>
              <a:t>т</a:t>
            </a:r>
            <a:r>
              <a:rPr sz="2800" b="1" spc="-55" dirty="0">
                <a:latin typeface="Constantia"/>
                <a:cs typeface="Constantia"/>
              </a:rPr>
              <a:t>е</a:t>
            </a:r>
            <a:r>
              <a:rPr sz="2800" b="1" spc="-20" dirty="0">
                <a:latin typeface="Constantia"/>
                <a:cs typeface="Constantia"/>
              </a:rPr>
              <a:t>ль</a:t>
            </a:r>
            <a:r>
              <a:rPr sz="2800" b="1" spc="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20" dirty="0">
                <a:latin typeface="Constantia"/>
                <a:cs typeface="Constantia"/>
              </a:rPr>
              <a:t>Virtua</a:t>
            </a:r>
            <a:r>
              <a:rPr sz="2800" b="1" spc="-10" dirty="0">
                <a:latin typeface="Constantia"/>
                <a:cs typeface="Constantia"/>
              </a:rPr>
              <a:t>l</a:t>
            </a:r>
            <a:r>
              <a:rPr sz="2800" b="1" spc="25" dirty="0">
                <a:latin typeface="Constantia"/>
                <a:cs typeface="Constantia"/>
              </a:rPr>
              <a:t> </a:t>
            </a:r>
            <a:r>
              <a:rPr sz="2800" b="1" spc="-80" dirty="0">
                <a:latin typeface="Constantia"/>
                <a:cs typeface="Constantia"/>
              </a:rPr>
              <a:t>U</a:t>
            </a:r>
            <a:r>
              <a:rPr sz="2800" b="1" spc="-15" dirty="0">
                <a:latin typeface="Constantia"/>
                <a:cs typeface="Constantia"/>
              </a:rPr>
              <a:t>s</a:t>
            </a:r>
            <a:r>
              <a:rPr sz="2800" b="1" spc="-25" dirty="0">
                <a:latin typeface="Constantia"/>
                <a:cs typeface="Constantia"/>
              </a:rPr>
              <a:t>e</a:t>
            </a:r>
            <a:r>
              <a:rPr sz="2800" b="1" spc="-15" dirty="0">
                <a:latin typeface="Constantia"/>
                <a:cs typeface="Constantia"/>
              </a:rPr>
              <a:t>r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30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раммный</a:t>
            </a:r>
            <a:r>
              <a:rPr sz="2800" spc="-15" dirty="0">
                <a:latin typeface="Constantia"/>
                <a:cs typeface="Constantia"/>
              </a:rPr>
              <a:t> про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60" dirty="0">
                <a:latin typeface="Constantia"/>
                <a:cs typeface="Constantia"/>
              </a:rPr>
              <a:t>с</a:t>
            </a:r>
            <a:r>
              <a:rPr sz="2800" spc="-10" dirty="0">
                <a:latin typeface="Constantia"/>
                <a:cs typeface="Constantia"/>
              </a:rPr>
              <a:t>с,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циклич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ки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яющий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0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55" dirty="0">
                <a:latin typeface="Constantia"/>
                <a:cs typeface="Constantia"/>
              </a:rPr>
              <a:t>р</a:t>
            </a:r>
            <a:r>
              <a:rPr sz="2800" spc="-85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м</a:t>
            </a:r>
            <a:r>
              <a:rPr sz="2800" spc="-20" dirty="0">
                <a:latin typeface="Constantia"/>
                <a:cs typeface="Constantia"/>
              </a:rPr>
              <a:t>ые</a:t>
            </a:r>
            <a:r>
              <a:rPr sz="2800" spc="-204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операц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и.</a:t>
            </a:r>
            <a:endParaRPr sz="2800">
              <a:latin typeface="Constantia"/>
              <a:cs typeface="Constantia"/>
            </a:endParaRPr>
          </a:p>
          <a:p>
            <a:pPr marL="287020" marR="681355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100" dirty="0">
                <a:latin typeface="Constantia"/>
                <a:cs typeface="Constantia"/>
              </a:rPr>
              <a:t>И</a:t>
            </a:r>
            <a:r>
              <a:rPr sz="2800" b="1" spc="-45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ерац</a:t>
            </a:r>
            <a:r>
              <a:rPr sz="2800" b="1" spc="-15" dirty="0">
                <a:latin typeface="Constantia"/>
                <a:cs typeface="Constantia"/>
              </a:rPr>
              <a:t>и</a:t>
            </a:r>
            <a:r>
              <a:rPr sz="2800" b="1" spc="-20" dirty="0">
                <a:latin typeface="Constantia"/>
                <a:cs typeface="Constantia"/>
              </a:rPr>
              <a:t>я</a:t>
            </a:r>
            <a:r>
              <a:rPr sz="2800" b="1" spc="4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90" dirty="0">
                <a:latin typeface="Constantia"/>
                <a:cs typeface="Constantia"/>
              </a:rPr>
              <a:t>I</a:t>
            </a:r>
            <a:r>
              <a:rPr sz="2800" b="1" spc="-65" dirty="0">
                <a:latin typeface="Constantia"/>
                <a:cs typeface="Constantia"/>
              </a:rPr>
              <a:t>t</a:t>
            </a:r>
            <a:r>
              <a:rPr sz="2800" b="1" spc="-15" dirty="0">
                <a:latin typeface="Constantia"/>
                <a:cs typeface="Constantia"/>
              </a:rPr>
              <a:t>e</a:t>
            </a:r>
            <a:r>
              <a:rPr sz="2800" b="1" spc="-70" dirty="0">
                <a:latin typeface="Constantia"/>
                <a:cs typeface="Constantia"/>
              </a:rPr>
              <a:t>r</a:t>
            </a:r>
            <a:r>
              <a:rPr sz="2800" b="1" spc="-15" dirty="0">
                <a:latin typeface="Constantia"/>
                <a:cs typeface="Constantia"/>
              </a:rPr>
              <a:t>atio</a:t>
            </a:r>
            <a:r>
              <a:rPr sz="2800" b="1" spc="-30" dirty="0">
                <a:latin typeface="Constantia"/>
                <a:cs typeface="Constantia"/>
              </a:rPr>
              <a:t>n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–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дин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пов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ор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ня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мой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ц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кле 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рации.</a:t>
            </a:r>
            <a:endParaRPr sz="2800">
              <a:latin typeface="Constantia"/>
              <a:cs typeface="Constantia"/>
            </a:endParaRPr>
          </a:p>
          <a:p>
            <a:pPr marL="287020" marR="109855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5" dirty="0">
                <a:latin typeface="Constantia"/>
                <a:cs typeface="Constantia"/>
              </a:rPr>
              <a:t>Ин</a:t>
            </a:r>
            <a:r>
              <a:rPr sz="2800" b="1" spc="-45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енсивность</a:t>
            </a:r>
            <a:r>
              <a:rPr sz="2800" b="1" spc="-3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вып</a:t>
            </a:r>
            <a:r>
              <a:rPr sz="2800" b="1" spc="-145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лнения</a:t>
            </a:r>
            <a:r>
              <a:rPr sz="2800" b="1" spc="-8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оп</a:t>
            </a:r>
            <a:r>
              <a:rPr sz="2800" b="1" spc="-25" dirty="0">
                <a:latin typeface="Constantia"/>
                <a:cs typeface="Constantia"/>
              </a:rPr>
              <a:t>е</a:t>
            </a:r>
            <a:r>
              <a:rPr sz="2800" b="1" spc="-20" dirty="0">
                <a:latin typeface="Constantia"/>
                <a:cs typeface="Constantia"/>
              </a:rPr>
              <a:t>рац</a:t>
            </a:r>
            <a:r>
              <a:rPr sz="2800" b="1" spc="-15" dirty="0">
                <a:latin typeface="Constantia"/>
                <a:cs typeface="Constantia"/>
              </a:rPr>
              <a:t>и</a:t>
            </a:r>
            <a:r>
              <a:rPr sz="2800" b="1" spc="-20" dirty="0">
                <a:latin typeface="Constantia"/>
                <a:cs typeface="Constantia"/>
              </a:rPr>
              <a:t>и</a:t>
            </a:r>
            <a:r>
              <a:rPr sz="2800" b="1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25" dirty="0">
                <a:latin typeface="Constantia"/>
                <a:cs typeface="Constantia"/>
              </a:rPr>
              <a:t>Op</a:t>
            </a:r>
            <a:r>
              <a:rPr sz="2800" b="1" spc="-30" dirty="0">
                <a:latin typeface="Constantia"/>
                <a:cs typeface="Constantia"/>
              </a:rPr>
              <a:t>e</a:t>
            </a:r>
            <a:r>
              <a:rPr sz="2800" b="1" spc="-70" dirty="0">
                <a:latin typeface="Constantia"/>
                <a:cs typeface="Constantia"/>
              </a:rPr>
              <a:t>r</a:t>
            </a:r>
            <a:r>
              <a:rPr sz="2800" b="1" spc="-15" dirty="0">
                <a:latin typeface="Constantia"/>
                <a:cs typeface="Constantia"/>
              </a:rPr>
              <a:t>ation</a:t>
            </a:r>
            <a:r>
              <a:rPr sz="2800" b="1" spc="-2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In</a:t>
            </a:r>
            <a:r>
              <a:rPr sz="2800" b="1" spc="-65" dirty="0">
                <a:latin typeface="Constantia"/>
                <a:cs typeface="Constantia"/>
              </a:rPr>
              <a:t>t</a:t>
            </a:r>
            <a:r>
              <a:rPr sz="2800" b="1" spc="-20" dirty="0">
                <a:latin typeface="Constantia"/>
                <a:cs typeface="Constantia"/>
              </a:rPr>
              <a:t>en</a:t>
            </a:r>
            <a:r>
              <a:rPr sz="2800" b="1" spc="-25" dirty="0">
                <a:latin typeface="Constantia"/>
                <a:cs typeface="Constantia"/>
              </a:rPr>
              <a:t>s</a:t>
            </a:r>
            <a:r>
              <a:rPr sz="2800" b="1" spc="-15" dirty="0">
                <a:latin typeface="Constantia"/>
                <a:cs typeface="Constantia"/>
              </a:rPr>
              <a:t>it</a:t>
            </a:r>
            <a:r>
              <a:rPr sz="2800" b="1" spc="-25" dirty="0">
                <a:latin typeface="Constantia"/>
                <a:cs typeface="Constantia"/>
              </a:rPr>
              <a:t>y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 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10" dirty="0">
                <a:latin typeface="Constantia"/>
                <a:cs typeface="Constantia"/>
              </a:rPr>
              <a:t>ас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3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рации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еди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у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врем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ни,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овом</a:t>
            </a:r>
            <a:r>
              <a:rPr sz="2800" spc="-15" dirty="0">
                <a:latin typeface="Constantia"/>
                <a:cs typeface="Constantia"/>
              </a:rPr>
              <a:t> скрип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зада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ервало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време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жду</a:t>
            </a:r>
            <a:r>
              <a:rPr sz="2800" spc="-1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ерац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ями.</a:t>
            </a:r>
            <a:endParaRPr sz="2800">
              <a:latin typeface="Constantia"/>
              <a:cs typeface="Constantia"/>
            </a:endParaRPr>
          </a:p>
          <a:p>
            <a:pPr marL="287020" marR="6350" indent="-274320">
              <a:lnSpc>
                <a:spcPct val="100000"/>
              </a:lnSpc>
              <a:spcBef>
                <a:spcPts val="1989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На</a:t>
            </a:r>
            <a:r>
              <a:rPr sz="2800" b="1" spc="-5" dirty="0">
                <a:latin typeface="Constantia"/>
                <a:cs typeface="Constantia"/>
              </a:rPr>
              <a:t>г</a:t>
            </a:r>
            <a:r>
              <a:rPr sz="2800" b="1" spc="-75" dirty="0">
                <a:latin typeface="Constantia"/>
                <a:cs typeface="Constantia"/>
              </a:rPr>
              <a:t>р</a:t>
            </a:r>
            <a:r>
              <a:rPr sz="2800" b="1" spc="-15" dirty="0">
                <a:latin typeface="Constantia"/>
                <a:cs typeface="Constantia"/>
              </a:rPr>
              <a:t>узка</a:t>
            </a:r>
            <a:r>
              <a:rPr sz="2800" b="1" spc="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5" dirty="0">
                <a:latin typeface="Constantia"/>
                <a:cs typeface="Constantia"/>
              </a:rPr>
              <a:t>L</a:t>
            </a:r>
            <a:r>
              <a:rPr sz="2800" b="1" spc="-20" dirty="0">
                <a:latin typeface="Constantia"/>
                <a:cs typeface="Constantia"/>
              </a:rPr>
              <a:t>oa</a:t>
            </a:r>
            <a:r>
              <a:rPr sz="2800" b="1" spc="-35" dirty="0">
                <a:latin typeface="Constantia"/>
                <a:cs typeface="Constantia"/>
              </a:rPr>
              <a:t>d</a:t>
            </a:r>
            <a:r>
              <a:rPr sz="2800" b="1" spc="-15" dirty="0">
                <a:latin typeface="Constantia"/>
                <a:cs typeface="Constantia"/>
              </a:rPr>
              <a:t>in</a:t>
            </a:r>
            <a:r>
              <a:rPr sz="2800" b="1" spc="-25" dirty="0">
                <a:latin typeface="Constantia"/>
                <a:cs typeface="Constantia"/>
              </a:rPr>
              <a:t>g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овок</a:t>
            </a:r>
            <a:r>
              <a:rPr sz="2800" spc="-25" dirty="0">
                <a:latin typeface="Constantia"/>
                <a:cs typeface="Constantia"/>
              </a:rPr>
              <a:t>у</a:t>
            </a:r>
            <a:r>
              <a:rPr sz="2800" spc="-20" dirty="0">
                <a:latin typeface="Constantia"/>
                <a:cs typeface="Constantia"/>
              </a:rPr>
              <a:t>пное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нен</a:t>
            </a:r>
            <a:r>
              <a:rPr sz="2800" spc="-20" dirty="0">
                <a:latin typeface="Constantia"/>
                <a:cs typeface="Constantia"/>
              </a:rPr>
              <a:t>ие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операц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й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об</a:t>
            </a:r>
            <a:r>
              <a:rPr sz="2800" spc="-45" dirty="0">
                <a:latin typeface="Constantia"/>
                <a:cs typeface="Constantia"/>
              </a:rPr>
              <a:t>щ</a:t>
            </a:r>
            <a:r>
              <a:rPr sz="2800" spc="-20" dirty="0">
                <a:latin typeface="Constantia"/>
                <a:cs typeface="Constantia"/>
              </a:rPr>
              <a:t>ем</a:t>
            </a:r>
            <a:r>
              <a:rPr sz="2800" spc="-15" dirty="0">
                <a:latin typeface="Constantia"/>
                <a:cs typeface="Constantia"/>
              </a:rPr>
              <a:t> ре</a:t>
            </a:r>
            <a:r>
              <a:rPr sz="2800" spc="1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ур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(т</a:t>
            </a:r>
            <a:r>
              <a:rPr sz="2800" spc="-114" dirty="0">
                <a:latin typeface="Constantia"/>
                <a:cs typeface="Constantia"/>
              </a:rPr>
              <a:t>р</a:t>
            </a:r>
            <a:r>
              <a:rPr sz="2800" spc="-10" dirty="0">
                <a:latin typeface="Constantia"/>
                <a:cs typeface="Constantia"/>
              </a:rPr>
              <a:t>./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ек,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хи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ов/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65" dirty="0">
                <a:latin typeface="Constantia"/>
                <a:cs typeface="Constantia"/>
              </a:rPr>
              <a:t>к</a:t>
            </a:r>
            <a:r>
              <a:rPr sz="2800" spc="-10" dirty="0">
                <a:latin typeface="Constantia"/>
                <a:cs typeface="Constantia"/>
              </a:rPr>
              <a:t>).</a:t>
            </a:r>
            <a:endParaRPr sz="2800">
              <a:latin typeface="Constantia"/>
              <a:cs typeface="Constantia"/>
            </a:endParaRPr>
          </a:p>
          <a:p>
            <a:pPr marL="287020" marR="142240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75" dirty="0">
                <a:latin typeface="Constantia"/>
                <a:cs typeface="Constantia"/>
              </a:rPr>
              <a:t>П</a:t>
            </a:r>
            <a:r>
              <a:rPr sz="2800" b="1" spc="-20" dirty="0">
                <a:latin typeface="Constantia"/>
                <a:cs typeface="Constantia"/>
              </a:rPr>
              <a:t>роизв</a:t>
            </a:r>
            <a:r>
              <a:rPr sz="2800" b="1" spc="-110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ди</a:t>
            </a:r>
            <a:r>
              <a:rPr sz="2800" b="1" spc="-45" dirty="0">
                <a:latin typeface="Constantia"/>
                <a:cs typeface="Constantia"/>
              </a:rPr>
              <a:t>т</a:t>
            </a:r>
            <a:r>
              <a:rPr sz="2800" b="1" spc="-55" dirty="0">
                <a:latin typeface="Constantia"/>
                <a:cs typeface="Constantia"/>
              </a:rPr>
              <a:t>е</a:t>
            </a:r>
            <a:r>
              <a:rPr sz="2800" b="1" spc="-20" dirty="0">
                <a:latin typeface="Constantia"/>
                <a:cs typeface="Constantia"/>
              </a:rPr>
              <a:t>ль</a:t>
            </a:r>
            <a:r>
              <a:rPr sz="2800" b="1" spc="-5" dirty="0">
                <a:latin typeface="Constantia"/>
                <a:cs typeface="Constantia"/>
              </a:rPr>
              <a:t>н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5" dirty="0">
                <a:latin typeface="Constantia"/>
                <a:cs typeface="Constantia"/>
              </a:rPr>
              <a:t>с</a:t>
            </a:r>
            <a:r>
              <a:rPr sz="2800" b="1" spc="-15" dirty="0">
                <a:latin typeface="Constantia"/>
                <a:cs typeface="Constantia"/>
              </a:rPr>
              <a:t>ть</a:t>
            </a:r>
            <a:r>
              <a:rPr sz="2800" b="1" spc="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100" dirty="0">
                <a:latin typeface="Constantia"/>
                <a:cs typeface="Constantia"/>
              </a:rPr>
              <a:t>P</a:t>
            </a:r>
            <a:r>
              <a:rPr sz="2800" b="1" spc="-15" dirty="0">
                <a:latin typeface="Constantia"/>
                <a:cs typeface="Constantia"/>
              </a:rPr>
              <a:t>er</a:t>
            </a:r>
            <a:r>
              <a:rPr sz="2800" b="1" spc="-50" dirty="0">
                <a:latin typeface="Constantia"/>
                <a:cs typeface="Constantia"/>
              </a:rPr>
              <a:t>f</a:t>
            </a:r>
            <a:r>
              <a:rPr sz="2800" b="1" spc="-15" dirty="0">
                <a:latin typeface="Constantia"/>
                <a:cs typeface="Constantia"/>
              </a:rPr>
              <a:t>or</a:t>
            </a:r>
            <a:r>
              <a:rPr sz="2800" b="1" spc="-40" dirty="0">
                <a:latin typeface="Constantia"/>
                <a:cs typeface="Constantia"/>
              </a:rPr>
              <a:t>m</a:t>
            </a:r>
            <a:r>
              <a:rPr sz="2800" b="1" spc="-20" dirty="0">
                <a:latin typeface="Constantia"/>
                <a:cs typeface="Constantia"/>
              </a:rPr>
              <a:t>an</a:t>
            </a:r>
            <a:r>
              <a:rPr sz="2800" b="1" spc="-75" dirty="0">
                <a:latin typeface="Constantia"/>
                <a:cs typeface="Constantia"/>
              </a:rPr>
              <a:t>c</a:t>
            </a:r>
            <a:r>
              <a:rPr sz="2800" b="1" spc="-20" dirty="0">
                <a:latin typeface="Constantia"/>
                <a:cs typeface="Constantia"/>
              </a:rPr>
              <a:t>e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4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лич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во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ня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мы</a:t>
            </a:r>
            <a:r>
              <a:rPr sz="2800" spc="-15" dirty="0">
                <a:latin typeface="Constantia"/>
                <a:cs typeface="Constantia"/>
              </a:rPr>
              <a:t>х 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раций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пери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врем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ни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(N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раций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30" dirty="0">
                <a:latin typeface="Constantia"/>
                <a:cs typeface="Constantia"/>
              </a:rPr>
              <a:t>M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5" dirty="0">
                <a:latin typeface="Constantia"/>
                <a:cs typeface="Constantia"/>
              </a:rPr>
              <a:t>в</a:t>
            </a:r>
            <a:r>
              <a:rPr sz="2800" spc="-10" dirty="0">
                <a:latin typeface="Constantia"/>
                <a:cs typeface="Constantia"/>
              </a:rPr>
              <a:t>).</a:t>
            </a:r>
            <a:endParaRPr sz="2800">
              <a:latin typeface="Constantia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7932467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0" dirty="0"/>
              <a:t>Наг</a:t>
            </a:r>
            <a:r>
              <a:rPr sz="4000" spc="-50" dirty="0"/>
              <a:t>р</a:t>
            </a:r>
            <a:r>
              <a:rPr sz="4000" spc="-20" dirty="0"/>
              <a:t>узочное</a:t>
            </a:r>
            <a:r>
              <a:rPr sz="4000" spc="10" dirty="0"/>
              <a:t> </a:t>
            </a:r>
            <a:r>
              <a:rPr sz="4000" spc="-6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ание </a:t>
            </a:r>
            <a:r>
              <a:rPr sz="4000" spc="-15" dirty="0"/>
              <a:t>(</a:t>
            </a:r>
            <a:r>
              <a:rPr sz="4000" spc="-55" dirty="0"/>
              <a:t>т</a:t>
            </a:r>
            <a:r>
              <a:rPr sz="4000" spc="-25" dirty="0"/>
              <a:t>ермин</a:t>
            </a:r>
            <a:r>
              <a:rPr sz="4000" spc="-95" dirty="0"/>
              <a:t>о</a:t>
            </a:r>
            <a:r>
              <a:rPr sz="4000" spc="-20" dirty="0"/>
              <a:t>логия)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88340" y="1009903"/>
            <a:ext cx="10736580" cy="479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198755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5" dirty="0">
                <a:latin typeface="Constantia"/>
                <a:cs typeface="Constantia"/>
              </a:rPr>
              <a:t>Ма</a:t>
            </a:r>
            <a:r>
              <a:rPr sz="2800" b="1" spc="-5" dirty="0">
                <a:latin typeface="Constantia"/>
                <a:cs typeface="Constantia"/>
              </a:rPr>
              <a:t>с</a:t>
            </a:r>
            <a:r>
              <a:rPr sz="2800" b="1" spc="-25" dirty="0">
                <a:latin typeface="Constantia"/>
                <a:cs typeface="Constantia"/>
              </a:rPr>
              <a:t>ш</a:t>
            </a:r>
            <a:r>
              <a:rPr sz="2800" b="1" spc="-60" dirty="0">
                <a:latin typeface="Constantia"/>
                <a:cs typeface="Constantia"/>
              </a:rPr>
              <a:t>т</a:t>
            </a:r>
            <a:r>
              <a:rPr sz="2800" b="1" spc="-35" dirty="0">
                <a:latin typeface="Constantia"/>
                <a:cs typeface="Constantia"/>
              </a:rPr>
              <a:t>а</a:t>
            </a:r>
            <a:r>
              <a:rPr sz="2800" b="1" spc="-20" dirty="0">
                <a:latin typeface="Constantia"/>
                <a:cs typeface="Constantia"/>
              </a:rPr>
              <a:t>би</a:t>
            </a:r>
            <a:r>
              <a:rPr sz="2800" b="1" spc="-70" dirty="0">
                <a:latin typeface="Constantia"/>
                <a:cs typeface="Constantia"/>
              </a:rPr>
              <a:t>р</a:t>
            </a:r>
            <a:r>
              <a:rPr sz="2800" b="1" spc="-90" dirty="0">
                <a:latin typeface="Constantia"/>
                <a:cs typeface="Constantia"/>
              </a:rPr>
              <a:t>у</a:t>
            </a:r>
            <a:r>
              <a:rPr sz="2800" b="1" spc="-10" dirty="0">
                <a:latin typeface="Constantia"/>
                <a:cs typeface="Constantia"/>
              </a:rPr>
              <a:t>е</a:t>
            </a:r>
            <a:r>
              <a:rPr sz="2800" b="1" spc="-20" dirty="0">
                <a:latin typeface="Constantia"/>
                <a:cs typeface="Constantia"/>
              </a:rPr>
              <a:t>м</a:t>
            </a:r>
            <a:r>
              <a:rPr sz="2800" b="1" spc="-15" dirty="0">
                <a:latin typeface="Constantia"/>
                <a:cs typeface="Constantia"/>
              </a:rPr>
              <a:t>о</a:t>
            </a:r>
            <a:r>
              <a:rPr sz="2800" b="1" spc="-5" dirty="0">
                <a:latin typeface="Constantia"/>
                <a:cs typeface="Constantia"/>
              </a:rPr>
              <a:t>с</a:t>
            </a:r>
            <a:r>
              <a:rPr sz="2800" b="1" spc="-15" dirty="0">
                <a:latin typeface="Constantia"/>
                <a:cs typeface="Constantia"/>
              </a:rPr>
              <a:t>ть</a:t>
            </a:r>
            <a:r>
              <a:rPr sz="2800" b="1" spc="-7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п</a:t>
            </a:r>
            <a:r>
              <a:rPr sz="2800" b="1" spc="-30" dirty="0">
                <a:latin typeface="Constantia"/>
                <a:cs typeface="Constantia"/>
              </a:rPr>
              <a:t>р</a:t>
            </a:r>
            <a:r>
              <a:rPr sz="2800" b="1" spc="-20" dirty="0">
                <a:latin typeface="Constantia"/>
                <a:cs typeface="Constantia"/>
              </a:rPr>
              <a:t>ил</a:t>
            </a:r>
            <a:r>
              <a:rPr sz="2800" b="1" spc="-85" dirty="0">
                <a:latin typeface="Constantia"/>
                <a:cs typeface="Constantia"/>
              </a:rPr>
              <a:t>ож</a:t>
            </a:r>
            <a:r>
              <a:rPr sz="2800" b="1" spc="-20" dirty="0">
                <a:latin typeface="Constantia"/>
                <a:cs typeface="Constantia"/>
              </a:rPr>
              <a:t>ения</a:t>
            </a:r>
            <a:r>
              <a:rPr sz="2800" b="1" spc="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45" dirty="0">
                <a:latin typeface="Constantia"/>
                <a:cs typeface="Constantia"/>
              </a:rPr>
              <a:t>A</a:t>
            </a:r>
            <a:r>
              <a:rPr sz="2800" b="1" spc="-25" dirty="0">
                <a:latin typeface="Constantia"/>
                <a:cs typeface="Constantia"/>
              </a:rPr>
              <a:t>p</a:t>
            </a:r>
            <a:r>
              <a:rPr sz="2800" b="1" spc="-30" dirty="0">
                <a:latin typeface="Constantia"/>
                <a:cs typeface="Constantia"/>
              </a:rPr>
              <a:t>p</a:t>
            </a:r>
            <a:r>
              <a:rPr sz="2800" b="1" spc="-20" dirty="0">
                <a:latin typeface="Constantia"/>
                <a:cs typeface="Constantia"/>
              </a:rPr>
              <a:t>lication</a:t>
            </a:r>
            <a:r>
              <a:rPr sz="2800" b="1" spc="-1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Sca</a:t>
            </a:r>
            <a:r>
              <a:rPr sz="2800" b="1" dirty="0">
                <a:latin typeface="Constantia"/>
                <a:cs typeface="Constantia"/>
              </a:rPr>
              <a:t>l</a:t>
            </a:r>
            <a:r>
              <a:rPr sz="2800" b="1" spc="-15" dirty="0">
                <a:latin typeface="Constantia"/>
                <a:cs typeface="Constantia"/>
              </a:rPr>
              <a:t>abilit</a:t>
            </a:r>
            <a:r>
              <a:rPr sz="2800" b="1" spc="-20" dirty="0">
                <a:latin typeface="Constantia"/>
                <a:cs typeface="Constantia"/>
              </a:rPr>
              <a:t>y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 </a:t>
            </a:r>
            <a:r>
              <a:rPr sz="2800" spc="-20" dirty="0">
                <a:latin typeface="Constantia"/>
                <a:cs typeface="Constantia"/>
              </a:rPr>
              <a:t>пропорциона</a:t>
            </a:r>
            <a:r>
              <a:rPr sz="2800" spc="-1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ьн</a:t>
            </a:r>
            <a:r>
              <a:rPr sz="2800" spc="-20" dirty="0">
                <a:latin typeface="Constantia"/>
                <a:cs typeface="Constantia"/>
              </a:rPr>
              <a:t>ый</a:t>
            </a:r>
            <a:r>
              <a:rPr sz="2800" spc="-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рост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произв</a:t>
            </a:r>
            <a:r>
              <a:rPr sz="2800" spc="-11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при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ув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15" dirty="0">
                <a:latin typeface="Constantia"/>
                <a:cs typeface="Constantia"/>
              </a:rPr>
              <a:t>че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ии</a:t>
            </a:r>
            <a:r>
              <a:rPr sz="2800" spc="-15" dirty="0">
                <a:latin typeface="Constantia"/>
                <a:cs typeface="Constantia"/>
              </a:rPr>
              <a:t> н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г</a:t>
            </a:r>
            <a:r>
              <a:rPr sz="2800" spc="-6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узки.</a:t>
            </a:r>
            <a:endParaRPr sz="2800">
              <a:latin typeface="Constantia"/>
              <a:cs typeface="Constantia"/>
            </a:endParaRPr>
          </a:p>
          <a:p>
            <a:pPr marL="287020" marR="78740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75" dirty="0">
                <a:latin typeface="Constantia"/>
                <a:cs typeface="Constantia"/>
              </a:rPr>
              <a:t>П</a:t>
            </a:r>
            <a:r>
              <a:rPr sz="2800" b="1" spc="-20" dirty="0">
                <a:latin typeface="Constantia"/>
                <a:cs typeface="Constantia"/>
              </a:rPr>
              <a:t>ро</a:t>
            </a:r>
            <a:r>
              <a:rPr sz="2800" b="1" spc="-35" dirty="0">
                <a:latin typeface="Constantia"/>
                <a:cs typeface="Constantia"/>
              </a:rPr>
              <a:t>ф</a:t>
            </a:r>
            <a:r>
              <a:rPr sz="2800" b="1" spc="-20" dirty="0">
                <a:latin typeface="Constantia"/>
                <a:cs typeface="Constantia"/>
              </a:rPr>
              <a:t>иль</a:t>
            </a:r>
            <a:r>
              <a:rPr sz="2800" b="1" spc="-5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на</a:t>
            </a:r>
            <a:r>
              <a:rPr sz="2800" b="1" spc="-10" dirty="0">
                <a:latin typeface="Constantia"/>
                <a:cs typeface="Constantia"/>
              </a:rPr>
              <a:t>г</a:t>
            </a:r>
            <a:r>
              <a:rPr sz="2800" b="1" spc="-75" dirty="0">
                <a:latin typeface="Constantia"/>
                <a:cs typeface="Constantia"/>
              </a:rPr>
              <a:t>р</a:t>
            </a:r>
            <a:r>
              <a:rPr sz="2800" b="1" spc="-20" dirty="0">
                <a:latin typeface="Constantia"/>
                <a:cs typeface="Constantia"/>
              </a:rPr>
              <a:t>узки</a:t>
            </a:r>
            <a:r>
              <a:rPr sz="2800" b="1" spc="4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b="1" spc="-100" dirty="0">
                <a:latin typeface="Constantia"/>
                <a:cs typeface="Constantia"/>
              </a:rPr>
              <a:t>P</a:t>
            </a:r>
            <a:r>
              <a:rPr sz="2800" b="1" spc="-15" dirty="0">
                <a:latin typeface="Constantia"/>
                <a:cs typeface="Constantia"/>
              </a:rPr>
              <a:t>er</a:t>
            </a:r>
            <a:r>
              <a:rPr sz="2800" b="1" spc="-50" dirty="0">
                <a:latin typeface="Constantia"/>
                <a:cs typeface="Constantia"/>
              </a:rPr>
              <a:t>f</a:t>
            </a:r>
            <a:r>
              <a:rPr sz="2800" b="1" spc="-15" dirty="0">
                <a:latin typeface="Constantia"/>
                <a:cs typeface="Constantia"/>
              </a:rPr>
              <a:t>or</a:t>
            </a:r>
            <a:r>
              <a:rPr sz="2800" b="1" spc="-40" dirty="0">
                <a:latin typeface="Constantia"/>
                <a:cs typeface="Constantia"/>
              </a:rPr>
              <a:t>m</a:t>
            </a:r>
            <a:r>
              <a:rPr sz="2800" b="1" spc="-20" dirty="0">
                <a:latin typeface="Constantia"/>
                <a:cs typeface="Constantia"/>
              </a:rPr>
              <a:t>an</a:t>
            </a:r>
            <a:r>
              <a:rPr sz="2800" b="1" spc="-75" dirty="0">
                <a:latin typeface="Constantia"/>
                <a:cs typeface="Constantia"/>
              </a:rPr>
              <a:t>c</a:t>
            </a:r>
            <a:r>
              <a:rPr sz="2800" b="1" spc="-15" dirty="0">
                <a:latin typeface="Constantia"/>
                <a:cs typeface="Constantia"/>
              </a:rPr>
              <a:t>e</a:t>
            </a:r>
            <a:r>
              <a:rPr sz="2800" b="1" spc="-1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P</a:t>
            </a:r>
            <a:r>
              <a:rPr sz="2800" b="1" spc="-60" dirty="0">
                <a:latin typeface="Constantia"/>
                <a:cs typeface="Constantia"/>
              </a:rPr>
              <a:t>r</a:t>
            </a:r>
            <a:r>
              <a:rPr sz="2800" b="1" spc="-20" dirty="0">
                <a:latin typeface="Constantia"/>
                <a:cs typeface="Constantia"/>
              </a:rPr>
              <a:t>o</a:t>
            </a:r>
            <a:r>
              <a:rPr sz="2800" b="1" spc="45" dirty="0">
                <a:latin typeface="Constantia"/>
                <a:cs typeface="Constantia"/>
              </a:rPr>
              <a:t>f</a:t>
            </a:r>
            <a:r>
              <a:rPr sz="2800" b="1" spc="-15" dirty="0">
                <a:latin typeface="Constantia"/>
                <a:cs typeface="Constantia"/>
              </a:rPr>
              <a:t>ile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3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бор</a:t>
            </a:r>
            <a:r>
              <a:rPr sz="2800" spc="-15" dirty="0">
                <a:latin typeface="Constantia"/>
                <a:cs typeface="Constantia"/>
              </a:rPr>
              <a:t> операций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задан</a:t>
            </a:r>
            <a:r>
              <a:rPr sz="2800" spc="-20" dirty="0">
                <a:latin typeface="Constantia"/>
                <a:cs typeface="Constantia"/>
              </a:rPr>
              <a:t>ными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сивно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8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ями,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лучен</a:t>
            </a:r>
            <a:r>
              <a:rPr sz="2800" spc="-20" dirty="0">
                <a:latin typeface="Constantia"/>
                <a:cs typeface="Constantia"/>
              </a:rPr>
              <a:t>ный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 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ове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3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бора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15" dirty="0">
                <a:latin typeface="Constantia"/>
                <a:cs typeface="Constantia"/>
              </a:rPr>
              <a:t>че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ких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дан</a:t>
            </a:r>
            <a:r>
              <a:rPr sz="2800" spc="-20" dirty="0">
                <a:latin typeface="Constantia"/>
                <a:cs typeface="Constantia"/>
              </a:rPr>
              <a:t>ны</a:t>
            </a:r>
            <a:r>
              <a:rPr sz="2800" spc="-15" dirty="0">
                <a:latin typeface="Constantia"/>
                <a:cs typeface="Constantia"/>
              </a:rPr>
              <a:t>х</a:t>
            </a:r>
            <a:r>
              <a:rPr sz="2800" spc="-1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15" dirty="0">
                <a:latin typeface="Constantia"/>
                <a:cs typeface="Constantia"/>
              </a:rPr>
              <a:t>б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опре</a:t>
            </a:r>
            <a:r>
              <a:rPr sz="2800" spc="-40" dirty="0">
                <a:latin typeface="Constantia"/>
                <a:cs typeface="Constantia"/>
              </a:rPr>
              <a:t>д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ый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0" dirty="0">
                <a:latin typeface="Constantia"/>
                <a:cs typeface="Constantia"/>
              </a:rPr>
              <a:t>у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ем</a:t>
            </a:r>
            <a:r>
              <a:rPr sz="2800" spc="-15" dirty="0">
                <a:latin typeface="Constantia"/>
                <a:cs typeface="Constantia"/>
              </a:rPr>
              <a:t> анализа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тр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бов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ний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55" dirty="0">
                <a:latin typeface="Constantia"/>
                <a:cs typeface="Constantia"/>
              </a:rPr>
              <a:t>р</a:t>
            </a:r>
            <a:r>
              <a:rPr sz="2800" spc="-85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м</a:t>
            </a:r>
            <a:r>
              <a:rPr sz="2800" spc="-20" dirty="0">
                <a:latin typeface="Constantia"/>
                <a:cs typeface="Constantia"/>
              </a:rPr>
              <a:t>ой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си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ем</a:t>
            </a:r>
            <a:r>
              <a:rPr sz="2800" spc="-10" dirty="0">
                <a:latin typeface="Constantia"/>
                <a:cs typeface="Constantia"/>
              </a:rPr>
              <a:t>е.</a:t>
            </a:r>
            <a:endParaRPr sz="2800">
              <a:latin typeface="Constantia"/>
              <a:cs typeface="Constantia"/>
            </a:endParaRPr>
          </a:p>
          <a:p>
            <a:pPr marL="287020" marR="6350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На</a:t>
            </a:r>
            <a:r>
              <a:rPr sz="2800" b="1" spc="-5" dirty="0">
                <a:latin typeface="Constantia"/>
                <a:cs typeface="Constantia"/>
              </a:rPr>
              <a:t>г</a:t>
            </a:r>
            <a:r>
              <a:rPr sz="2800" b="1" spc="-75" dirty="0">
                <a:latin typeface="Constantia"/>
                <a:cs typeface="Constantia"/>
              </a:rPr>
              <a:t>р</a:t>
            </a:r>
            <a:r>
              <a:rPr sz="2800" b="1" spc="-15" dirty="0">
                <a:latin typeface="Constantia"/>
                <a:cs typeface="Constantia"/>
              </a:rPr>
              <a:t>у</a:t>
            </a:r>
            <a:r>
              <a:rPr sz="2800" b="1" spc="-40" dirty="0">
                <a:latin typeface="Constantia"/>
                <a:cs typeface="Constantia"/>
              </a:rPr>
              <a:t>з</a:t>
            </a:r>
            <a:r>
              <a:rPr sz="2800" b="1" spc="-75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чной</a:t>
            </a:r>
            <a:r>
              <a:rPr sz="2800" b="1" spc="-25" dirty="0">
                <a:latin typeface="Constantia"/>
                <a:cs typeface="Constantia"/>
              </a:rPr>
              <a:t> </a:t>
            </a:r>
            <a:r>
              <a:rPr sz="2800" b="1" spc="-60" dirty="0">
                <a:latin typeface="Constantia"/>
                <a:cs typeface="Constantia"/>
              </a:rPr>
              <a:t>т</a:t>
            </a:r>
            <a:r>
              <a:rPr sz="2800" b="1" spc="-75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ч</a:t>
            </a:r>
            <a:r>
              <a:rPr sz="2800" b="1" spc="-90" dirty="0">
                <a:latin typeface="Constantia"/>
                <a:cs typeface="Constantia"/>
              </a:rPr>
              <a:t>к</a:t>
            </a:r>
            <a:r>
              <a:rPr sz="2800" b="1" spc="-20" dirty="0">
                <a:latin typeface="Constantia"/>
                <a:cs typeface="Constantia"/>
              </a:rPr>
              <a:t>ой</a:t>
            </a:r>
            <a:r>
              <a:rPr sz="2800" b="1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называ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</a:t>
            </a:r>
            <a:r>
              <a:rPr sz="2800" spc="-7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сч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анное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(либо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заданное З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ка</a:t>
            </a:r>
            <a:r>
              <a:rPr sz="2800" spc="-60" dirty="0">
                <a:latin typeface="Constantia"/>
                <a:cs typeface="Constantia"/>
              </a:rPr>
              <a:t>з</a:t>
            </a:r>
            <a:r>
              <a:rPr sz="2800" spc="-20" dirty="0">
                <a:latin typeface="Constantia"/>
                <a:cs typeface="Constantia"/>
              </a:rPr>
              <a:t>чи</a:t>
            </a:r>
            <a:r>
              <a:rPr sz="2800" spc="-85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ом)</a:t>
            </a:r>
            <a:r>
              <a:rPr sz="2800" spc="2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14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15" dirty="0">
                <a:latin typeface="Constantia"/>
                <a:cs typeface="Constantia"/>
              </a:rPr>
              <a:t>че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тво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вир</a:t>
            </a:r>
            <a:r>
              <a:rPr sz="2800" spc="40" dirty="0">
                <a:latin typeface="Constantia"/>
                <a:cs typeface="Constantia"/>
              </a:rPr>
              <a:t>т</a:t>
            </a:r>
            <a:r>
              <a:rPr sz="2800" spc="-40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альн</a:t>
            </a:r>
            <a:r>
              <a:rPr sz="2800" spc="-20" dirty="0">
                <a:latin typeface="Constantia"/>
                <a:cs typeface="Constantia"/>
              </a:rPr>
              <a:t>ых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14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45" dirty="0">
                <a:latin typeface="Constantia"/>
                <a:cs typeface="Constantia"/>
              </a:rPr>
              <a:t>ьз</a:t>
            </a:r>
            <a:r>
              <a:rPr sz="2800" spc="-15" dirty="0">
                <a:latin typeface="Constantia"/>
                <a:cs typeface="Constantia"/>
              </a:rPr>
              <a:t>ов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й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г</a:t>
            </a:r>
            <a:r>
              <a:rPr sz="2800" spc="-6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уппа</a:t>
            </a:r>
            <a:r>
              <a:rPr sz="2800" spc="-10" dirty="0">
                <a:latin typeface="Constantia"/>
                <a:cs typeface="Constantia"/>
              </a:rPr>
              <a:t>х,</a:t>
            </a:r>
            <a:r>
              <a:rPr sz="2800" spc="-15" dirty="0">
                <a:latin typeface="Constantia"/>
                <a:cs typeface="Constantia"/>
              </a:rPr>
              <a:t> 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яющих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операции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опре</a:t>
            </a:r>
            <a:r>
              <a:rPr sz="2800" spc="-50" dirty="0">
                <a:latin typeface="Constantia"/>
                <a:cs typeface="Constantia"/>
              </a:rPr>
              <a:t>де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ыми</a:t>
            </a:r>
            <a:r>
              <a:rPr sz="2800" spc="-1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spc="-15" dirty="0">
                <a:latin typeface="Constantia"/>
                <a:cs typeface="Constantia"/>
              </a:rPr>
              <a:t>нос</a:t>
            </a:r>
            <a:r>
              <a:rPr sz="2800" spc="-8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ями.</a:t>
            </a:r>
            <a:endParaRPr sz="280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65" dirty="0"/>
              <a:t>Ц</a:t>
            </a:r>
            <a:r>
              <a:rPr sz="4000" spc="-95" dirty="0"/>
              <a:t>е</a:t>
            </a:r>
            <a:r>
              <a:rPr sz="4000" spc="-25" dirty="0"/>
              <a:t>ли</a:t>
            </a:r>
            <a:r>
              <a:rPr sz="4000" spc="-5" dirty="0"/>
              <a:t> </a:t>
            </a:r>
            <a:r>
              <a:rPr sz="4000" spc="-20" dirty="0"/>
              <a:t>наг</a:t>
            </a:r>
            <a:r>
              <a:rPr sz="4000" spc="-50" dirty="0"/>
              <a:t>р</a:t>
            </a:r>
            <a:r>
              <a:rPr sz="4000" spc="-20" dirty="0"/>
              <a:t>узочно</a:t>
            </a:r>
            <a:r>
              <a:rPr sz="4000" spc="-55" dirty="0"/>
              <a:t>г</a:t>
            </a:r>
            <a:r>
              <a:rPr sz="4000" spc="-25" dirty="0"/>
              <a:t>о</a:t>
            </a:r>
            <a:r>
              <a:rPr sz="4000" spc="10" dirty="0"/>
              <a:t> </a:t>
            </a:r>
            <a:r>
              <a:rPr sz="4000" spc="-6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ания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88340" y="1009903"/>
            <a:ext cx="10682605" cy="419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21590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5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ка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зв</a:t>
            </a:r>
            <a:r>
              <a:rPr sz="2800" spc="-114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льнос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4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оспо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обно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80" dirty="0">
                <a:latin typeface="Constantia"/>
                <a:cs typeface="Constantia"/>
              </a:rPr>
              <a:t>о</a:t>
            </a:r>
            <a:r>
              <a:rPr sz="2800" spc="-85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5" dirty="0">
                <a:latin typeface="Constantia"/>
                <a:cs typeface="Constantia"/>
              </a:rPr>
              <a:t> на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апе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разр</a:t>
            </a:r>
            <a:r>
              <a:rPr sz="2800" spc="-4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ки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пер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12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чи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спл</a:t>
            </a:r>
            <a:r>
              <a:rPr sz="2800" spc="-45" dirty="0">
                <a:latin typeface="Constantia"/>
                <a:cs typeface="Constantia"/>
              </a:rPr>
              <a:t>у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аци</a:t>
            </a:r>
            <a:r>
              <a:rPr sz="2800" spc="-130" dirty="0">
                <a:latin typeface="Constantia"/>
                <a:cs typeface="Constantia"/>
              </a:rPr>
              <a:t>ю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>
              <a:latin typeface="Constantia"/>
              <a:cs typeface="Constantia"/>
            </a:endParaRPr>
          </a:p>
          <a:p>
            <a:pPr marL="287020" marR="6350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5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ка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произв</a:t>
            </a:r>
            <a:r>
              <a:rPr sz="2800" spc="-11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4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по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об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прил</a:t>
            </a:r>
            <a:r>
              <a:rPr sz="2800" spc="-80" dirty="0">
                <a:latin typeface="Constantia"/>
                <a:cs typeface="Constantia"/>
              </a:rPr>
              <a:t>ож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5" dirty="0">
                <a:latin typeface="Constantia"/>
                <a:cs typeface="Constantia"/>
              </a:rPr>
              <a:t> на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апе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85" dirty="0">
                <a:latin typeface="Constantia"/>
                <a:cs typeface="Constantia"/>
              </a:rPr>
              <a:t>у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ка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вых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35" dirty="0">
                <a:latin typeface="Constantia"/>
                <a:cs typeface="Constantia"/>
              </a:rPr>
              <a:t>з</a:t>
            </a:r>
            <a:r>
              <a:rPr sz="2800" spc="-15" dirty="0">
                <a:latin typeface="Constantia"/>
                <a:cs typeface="Constantia"/>
              </a:rPr>
              <a:t>ов,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9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т</a:t>
            </a:r>
            <a:r>
              <a:rPr sz="2800" spc="-10" dirty="0">
                <a:latin typeface="Constantia"/>
                <a:cs typeface="Constantia"/>
              </a:rPr>
              <a:t>ч-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45" dirty="0">
                <a:latin typeface="Constantia"/>
                <a:cs typeface="Constantia"/>
              </a:rPr>
              <a:t>в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>
              <a:latin typeface="Constantia"/>
              <a:cs typeface="Constantia"/>
            </a:endParaRPr>
          </a:p>
          <a:p>
            <a:pPr marL="287020" marR="951865" indent="-274320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0" dirty="0">
                <a:latin typeface="Constantia"/>
                <a:cs typeface="Constantia"/>
              </a:rPr>
              <a:t>Опти</a:t>
            </a:r>
            <a:r>
              <a:rPr sz="2800" spc="-15" dirty="0">
                <a:latin typeface="Constantia"/>
                <a:cs typeface="Constantia"/>
              </a:rPr>
              <a:t>м</a:t>
            </a:r>
            <a:r>
              <a:rPr sz="2800" spc="-20" dirty="0">
                <a:latin typeface="Constantia"/>
                <a:cs typeface="Constantia"/>
              </a:rPr>
              <a:t>изация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произ</a:t>
            </a:r>
            <a:r>
              <a:rPr sz="2800" spc="-25" dirty="0">
                <a:latin typeface="Constantia"/>
                <a:cs typeface="Constantia"/>
              </a:rPr>
              <a:t>в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ди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прил</a:t>
            </a:r>
            <a:r>
              <a:rPr sz="2800" spc="-80" dirty="0">
                <a:latin typeface="Constantia"/>
                <a:cs typeface="Constantia"/>
              </a:rPr>
              <a:t>ож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ия,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вкл</a:t>
            </a:r>
            <a:r>
              <a:rPr sz="2800" spc="-60" dirty="0">
                <a:latin typeface="Constantia"/>
                <a:cs typeface="Constantia"/>
              </a:rPr>
              <a:t>ю</a:t>
            </a:r>
            <a:r>
              <a:rPr sz="2800" spc="-15" dirty="0">
                <a:latin typeface="Constantia"/>
                <a:cs typeface="Constantia"/>
              </a:rPr>
              <a:t>чая н</a:t>
            </a:r>
            <a:r>
              <a:rPr sz="2800" spc="-10" dirty="0">
                <a:latin typeface="Constantia"/>
                <a:cs typeface="Constantia"/>
              </a:rPr>
              <a:t>ас</a:t>
            </a:r>
            <a:r>
              <a:rPr sz="2800" spc="-20" dirty="0">
                <a:latin typeface="Constantia"/>
                <a:cs typeface="Constantia"/>
              </a:rPr>
              <a:t>тройки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ерв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ров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имизацию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да.</a:t>
            </a:r>
            <a:endParaRPr sz="28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1989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85" dirty="0">
                <a:latin typeface="Constantia"/>
                <a:cs typeface="Constantia"/>
              </a:rPr>
              <a:t>П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дбор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оотв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вую</a:t>
            </a:r>
            <a:r>
              <a:rPr sz="2800" spc="-55" dirty="0">
                <a:latin typeface="Constantia"/>
                <a:cs typeface="Constantia"/>
              </a:rPr>
              <a:t>щ</a:t>
            </a:r>
            <a:r>
              <a:rPr sz="2800" spc="-20" dirty="0">
                <a:latin typeface="Constantia"/>
                <a:cs typeface="Constantia"/>
              </a:rPr>
              <a:t>ей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для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дан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75" dirty="0">
                <a:latin typeface="Constantia"/>
                <a:cs typeface="Constantia"/>
              </a:rPr>
              <a:t>о</a:t>
            </a:r>
            <a:r>
              <a:rPr sz="2800" spc="-80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аппар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тн</a:t>
            </a:r>
            <a:r>
              <a:rPr sz="2800" spc="-20" dirty="0">
                <a:latin typeface="Constantia"/>
                <a:cs typeface="Constantia"/>
              </a:rPr>
              <a:t>ой</a:t>
            </a:r>
            <a:endParaRPr sz="2800">
              <a:latin typeface="Constantia"/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2800" spc="-15" dirty="0">
                <a:latin typeface="Constantia"/>
                <a:cs typeface="Constantia"/>
              </a:rPr>
              <a:t>(программ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й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пл</a:t>
            </a:r>
            <a:r>
              <a:rPr sz="2800" spc="-80" dirty="0">
                <a:latin typeface="Constantia"/>
                <a:cs typeface="Constantia"/>
              </a:rPr>
              <a:t>а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форм</a:t>
            </a:r>
            <a:r>
              <a:rPr sz="2800" spc="-15" dirty="0">
                <a:latin typeface="Constantia"/>
                <a:cs typeface="Constantia"/>
              </a:rPr>
              <a:t>ы)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фигурации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ервера.</a:t>
            </a:r>
            <a:endParaRPr sz="280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-1" y="-86359"/>
            <a:ext cx="12191999" cy="733790"/>
          </a:xfrm>
          <a:prstGeom prst="rect">
            <a:avLst/>
          </a:prstGeom>
        </p:spPr>
        <p:txBody>
          <a:bodyPr vert="horz" wrap="square" lIns="0" tIns="178053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b="1" spc="-325" dirty="0"/>
              <a:t>Т</a:t>
            </a:r>
            <a:r>
              <a:rPr sz="3600" b="1" dirty="0"/>
              <a:t>естирование произв</a:t>
            </a:r>
            <a:r>
              <a:rPr sz="3600" b="1" spc="-90" dirty="0"/>
              <a:t>о</a:t>
            </a:r>
            <a:r>
              <a:rPr sz="3600" b="1" dirty="0"/>
              <a:t>ди</a:t>
            </a:r>
            <a:r>
              <a:rPr sz="3600" b="1" spc="-50" dirty="0"/>
              <a:t>т</a:t>
            </a:r>
            <a:r>
              <a:rPr sz="3600" b="1" spc="-65" dirty="0"/>
              <a:t>е</a:t>
            </a:r>
            <a:r>
              <a:rPr sz="3600" b="1" dirty="0"/>
              <a:t>льности</a:t>
            </a:r>
            <a:r>
              <a:rPr sz="3600" b="1" spc="35" dirty="0"/>
              <a:t> </a:t>
            </a:r>
            <a:r>
              <a:rPr sz="3600" b="1" spc="10" dirty="0"/>
              <a:t>(</a:t>
            </a:r>
            <a:r>
              <a:rPr sz="3600" b="1" spc="-95" dirty="0"/>
              <a:t>P</a:t>
            </a:r>
            <a:r>
              <a:rPr sz="3600" b="1" spc="-20" dirty="0"/>
              <a:t>er</a:t>
            </a:r>
            <a:r>
              <a:rPr sz="3600" b="1" spc="-80" dirty="0"/>
              <a:t>f</a:t>
            </a:r>
            <a:r>
              <a:rPr sz="3600" b="1" spc="-25" dirty="0"/>
              <a:t>or</a:t>
            </a:r>
            <a:r>
              <a:rPr sz="3600" b="1" spc="-20" dirty="0"/>
              <a:t>mance</a:t>
            </a:r>
            <a:r>
              <a:rPr sz="3600" b="1" spc="-50" dirty="0"/>
              <a:t> </a:t>
            </a:r>
            <a:r>
              <a:rPr sz="3600" b="1" spc="-60" dirty="0"/>
              <a:t>t</a:t>
            </a:r>
            <a:r>
              <a:rPr sz="3600" b="1" spc="-20" dirty="0"/>
              <a:t>e</a:t>
            </a:r>
            <a:r>
              <a:rPr sz="3600" b="1" spc="-60" dirty="0"/>
              <a:t>s</a:t>
            </a:r>
            <a:r>
              <a:rPr sz="3600" b="1" dirty="0"/>
              <a:t>tin</a:t>
            </a:r>
            <a:r>
              <a:rPr sz="3600" b="1" spc="-5" dirty="0"/>
              <a:t>g</a:t>
            </a:r>
            <a:r>
              <a:rPr sz="3600" b="1" dirty="0"/>
              <a:t>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96900" y="1524000"/>
            <a:ext cx="10158730" cy="46551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20" dirty="0">
                <a:cs typeface="Constantia"/>
              </a:rPr>
              <a:t>Зад</a:t>
            </a:r>
            <a:r>
              <a:rPr sz="2400" b="1" spc="-130" dirty="0">
                <a:cs typeface="Constantia"/>
              </a:rPr>
              <a:t>а</a:t>
            </a:r>
            <a:r>
              <a:rPr sz="2400" b="1" spc="-15" dirty="0">
                <a:cs typeface="Constantia"/>
              </a:rPr>
              <a:t>ча:</a:t>
            </a:r>
            <a:r>
              <a:rPr sz="2400" b="1" spc="-2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опре</a:t>
            </a:r>
            <a:r>
              <a:rPr sz="2400" spc="-50" dirty="0">
                <a:cs typeface="Constantia"/>
              </a:rPr>
              <a:t>де</a:t>
            </a:r>
            <a:r>
              <a:rPr sz="2400" spc="-15" dirty="0">
                <a:cs typeface="Constantia"/>
              </a:rPr>
              <a:t>лить</a:t>
            </a:r>
            <a:r>
              <a:rPr sz="2400" spc="-11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ма</a:t>
            </a:r>
            <a:r>
              <a:rPr sz="2400" spc="-10" dirty="0">
                <a:cs typeface="Constantia"/>
              </a:rPr>
              <a:t>с</a:t>
            </a:r>
            <a:r>
              <a:rPr sz="2400" spc="-25" dirty="0">
                <a:cs typeface="Constantia"/>
              </a:rPr>
              <a:t>ш</a:t>
            </a:r>
            <a:r>
              <a:rPr sz="2400" spc="-55" dirty="0">
                <a:cs typeface="Constantia"/>
              </a:rPr>
              <a:t>т</a:t>
            </a:r>
            <a:r>
              <a:rPr sz="2400" spc="-40" dirty="0">
                <a:cs typeface="Constantia"/>
              </a:rPr>
              <a:t>а</a:t>
            </a:r>
            <a:r>
              <a:rPr sz="2400" spc="-20" dirty="0">
                <a:cs typeface="Constantia"/>
              </a:rPr>
              <a:t>би</a:t>
            </a:r>
            <a:r>
              <a:rPr sz="2400" spc="-65" dirty="0">
                <a:cs typeface="Constantia"/>
              </a:rPr>
              <a:t>р</a:t>
            </a:r>
            <a:r>
              <a:rPr sz="2400" spc="-90" dirty="0">
                <a:cs typeface="Constantia"/>
              </a:rPr>
              <a:t>у</a:t>
            </a:r>
            <a:r>
              <a:rPr sz="2400" spc="-20" dirty="0">
                <a:cs typeface="Constantia"/>
              </a:rPr>
              <a:t>емо</a:t>
            </a:r>
            <a:r>
              <a:rPr sz="2400" spc="-5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ть</a:t>
            </a:r>
            <a:r>
              <a:rPr sz="2400" spc="-85" dirty="0">
                <a:cs typeface="Constantia"/>
              </a:rPr>
              <a:t> </a:t>
            </a:r>
            <a:r>
              <a:rPr sz="2400" spc="-20" dirty="0" err="1">
                <a:cs typeface="Constantia"/>
              </a:rPr>
              <a:t>пр</a:t>
            </a:r>
            <a:r>
              <a:rPr sz="2400" spc="-35" dirty="0" err="1">
                <a:cs typeface="Constantia"/>
              </a:rPr>
              <a:t>и</a:t>
            </a:r>
            <a:r>
              <a:rPr sz="2400" spc="-20" dirty="0" err="1">
                <a:cs typeface="Constantia"/>
              </a:rPr>
              <a:t>л</a:t>
            </a:r>
            <a:r>
              <a:rPr sz="2400" spc="-80" dirty="0" err="1">
                <a:cs typeface="Constantia"/>
              </a:rPr>
              <a:t>ож</a:t>
            </a:r>
            <a:r>
              <a:rPr sz="2400" spc="-15" dirty="0" err="1">
                <a:cs typeface="Constantia"/>
              </a:rPr>
              <a:t>ен</a:t>
            </a:r>
            <a:r>
              <a:rPr sz="2400" spc="-20" dirty="0" err="1">
                <a:cs typeface="Constantia"/>
              </a:rPr>
              <a:t>ия</a:t>
            </a:r>
            <a:r>
              <a:rPr sz="2400" spc="-70" dirty="0">
                <a:cs typeface="Constantia"/>
              </a:rPr>
              <a:t> </a:t>
            </a:r>
            <a:r>
              <a:rPr sz="2400" spc="-20" dirty="0" err="1" smtClean="0">
                <a:cs typeface="Constantia"/>
              </a:rPr>
              <a:t>п</a:t>
            </a:r>
            <a:r>
              <a:rPr sz="2400" spc="-110" dirty="0" err="1" smtClean="0">
                <a:cs typeface="Constantia"/>
              </a:rPr>
              <a:t>о</a:t>
            </a:r>
            <a:r>
              <a:rPr sz="2400" spc="-20" dirty="0" err="1" smtClean="0">
                <a:cs typeface="Constantia"/>
              </a:rPr>
              <a:t>д</a:t>
            </a:r>
            <a:r>
              <a:rPr lang="en-US" sz="2400" spc="-20" dirty="0" smtClean="0">
                <a:cs typeface="Constantia"/>
              </a:rPr>
              <a:t> </a:t>
            </a:r>
            <a:r>
              <a:rPr sz="2400" spc="-15" dirty="0" err="1" smtClean="0">
                <a:cs typeface="Constantia"/>
              </a:rPr>
              <a:t>наг</a:t>
            </a:r>
            <a:r>
              <a:rPr sz="2400" spc="-65" dirty="0" err="1" smtClean="0">
                <a:cs typeface="Constantia"/>
              </a:rPr>
              <a:t>р</a:t>
            </a:r>
            <a:r>
              <a:rPr sz="2400" spc="-15" dirty="0" err="1" smtClean="0">
                <a:cs typeface="Constantia"/>
              </a:rPr>
              <a:t>уз</a:t>
            </a:r>
            <a:r>
              <a:rPr sz="2400" spc="-100" dirty="0" err="1" smtClean="0">
                <a:cs typeface="Constantia"/>
              </a:rPr>
              <a:t>к</a:t>
            </a:r>
            <a:r>
              <a:rPr sz="2400" spc="-20" dirty="0" err="1" smtClean="0">
                <a:cs typeface="Constantia"/>
              </a:rPr>
              <a:t>о</a:t>
            </a:r>
            <a:r>
              <a:rPr sz="2400" spc="-30" dirty="0" err="1" smtClean="0">
                <a:cs typeface="Constantia"/>
              </a:rPr>
              <a:t>й</a:t>
            </a:r>
            <a:r>
              <a:rPr sz="2400" spc="-10" dirty="0">
                <a:cs typeface="Constantia"/>
              </a:rPr>
              <a:t>.</a:t>
            </a:r>
            <a:endParaRPr sz="2400" dirty="0">
              <a:cs typeface="Constantia"/>
            </a:endParaRPr>
          </a:p>
          <a:p>
            <a:pPr>
              <a:lnSpc>
                <a:spcPts val="1900"/>
              </a:lnSpc>
              <a:spcBef>
                <a:spcPts val="7"/>
              </a:spcBef>
            </a:pPr>
            <a:endParaRPr sz="2400" dirty="0"/>
          </a:p>
          <a:p>
            <a:pPr>
              <a:lnSpc>
                <a:spcPts val="2800"/>
              </a:lnSpc>
            </a:pPr>
            <a:endParaRPr sz="2400" dirty="0"/>
          </a:p>
          <a:p>
            <a:pPr marL="12700">
              <a:lnSpc>
                <a:spcPct val="100000"/>
              </a:lnSpc>
            </a:pPr>
            <a:r>
              <a:rPr sz="2400" b="1" spc="-50" dirty="0">
                <a:cs typeface="Constantia"/>
              </a:rPr>
              <a:t>Д</a:t>
            </a:r>
            <a:r>
              <a:rPr sz="2400" b="1" spc="-20" dirty="0">
                <a:cs typeface="Constantia"/>
              </a:rPr>
              <a:t>ейст</a:t>
            </a:r>
            <a:r>
              <a:rPr sz="2400" b="1" spc="-35" dirty="0">
                <a:cs typeface="Constantia"/>
              </a:rPr>
              <a:t>в</a:t>
            </a:r>
            <a:r>
              <a:rPr sz="2400" b="1" spc="-15" dirty="0">
                <a:cs typeface="Constantia"/>
              </a:rPr>
              <a:t>ия:</a:t>
            </a:r>
            <a:endParaRPr sz="2400" dirty="0">
              <a:cs typeface="Constantia"/>
            </a:endParaRPr>
          </a:p>
          <a:p>
            <a:pPr marL="287020" marR="204470" indent="-274320">
              <a:lnSpc>
                <a:spcPct val="100000"/>
              </a:lnSpc>
              <a:spcBef>
                <a:spcPts val="670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400" spc="-20" dirty="0">
                <a:cs typeface="Constantia"/>
              </a:rPr>
              <a:t>Изм</a:t>
            </a:r>
            <a:r>
              <a:rPr sz="2400" spc="-5" dirty="0">
                <a:cs typeface="Constantia"/>
              </a:rPr>
              <a:t>е</a:t>
            </a:r>
            <a:r>
              <a:rPr sz="2400" spc="-15" dirty="0">
                <a:cs typeface="Constantia"/>
              </a:rPr>
              <a:t>рен</a:t>
            </a:r>
            <a:r>
              <a:rPr sz="2400" spc="-20" dirty="0">
                <a:cs typeface="Constantia"/>
              </a:rPr>
              <a:t>ие</a:t>
            </a:r>
            <a:r>
              <a:rPr sz="2400" spc="-12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в</a:t>
            </a:r>
            <a:r>
              <a:rPr sz="2400" spc="-30" dirty="0">
                <a:cs typeface="Constantia"/>
              </a:rPr>
              <a:t>р</a:t>
            </a:r>
            <a:r>
              <a:rPr sz="2400" spc="-20" dirty="0">
                <a:cs typeface="Constantia"/>
              </a:rPr>
              <a:t>ем</a:t>
            </a:r>
            <a:r>
              <a:rPr sz="2400" spc="-1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ни</a:t>
            </a:r>
            <a:r>
              <a:rPr sz="2400" spc="-8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вып</a:t>
            </a:r>
            <a:r>
              <a:rPr sz="2400" spc="-14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л</a:t>
            </a:r>
            <a:r>
              <a:rPr sz="2400" spc="-15" dirty="0">
                <a:cs typeface="Constantia"/>
              </a:rPr>
              <a:t>нен</a:t>
            </a:r>
            <a:r>
              <a:rPr sz="2400" spc="-20" dirty="0">
                <a:cs typeface="Constantia"/>
              </a:rPr>
              <a:t>ия</a:t>
            </a:r>
            <a:r>
              <a:rPr sz="2400" spc="-9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выбранны</a:t>
            </a:r>
            <a:r>
              <a:rPr sz="2400" spc="-15" dirty="0">
                <a:cs typeface="Constantia"/>
              </a:rPr>
              <a:t>х</a:t>
            </a:r>
            <a:r>
              <a:rPr sz="2400" spc="-114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операц</a:t>
            </a:r>
            <a:r>
              <a:rPr sz="2400" spc="-35" dirty="0">
                <a:cs typeface="Constantia"/>
              </a:rPr>
              <a:t>и</a:t>
            </a:r>
            <a:r>
              <a:rPr sz="2400" spc="-20" dirty="0">
                <a:cs typeface="Constantia"/>
              </a:rPr>
              <a:t>й</a:t>
            </a:r>
            <a:r>
              <a:rPr sz="2400" spc="-5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при</a:t>
            </a:r>
            <a:r>
              <a:rPr sz="2400" spc="-15" dirty="0">
                <a:cs typeface="Constantia"/>
              </a:rPr>
              <a:t> опре</a:t>
            </a:r>
            <a:r>
              <a:rPr sz="2400" spc="-40" dirty="0">
                <a:cs typeface="Constantia"/>
              </a:rPr>
              <a:t>д</a:t>
            </a:r>
            <a:r>
              <a:rPr sz="2400" spc="-4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</a:t>
            </a:r>
            <a:r>
              <a:rPr sz="2400" spc="-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</a:t>
            </a:r>
            <a:r>
              <a:rPr sz="2400" spc="-10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ых</a:t>
            </a:r>
            <a:r>
              <a:rPr sz="2400" spc="-12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ин</a:t>
            </a:r>
            <a:r>
              <a:rPr sz="2400" spc="-30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нс</a:t>
            </a:r>
            <a:r>
              <a:rPr sz="2400" spc="-20" dirty="0">
                <a:cs typeface="Constantia"/>
              </a:rPr>
              <a:t>ивно</a:t>
            </a:r>
            <a:r>
              <a:rPr sz="2400" spc="-5" dirty="0">
                <a:cs typeface="Constantia"/>
              </a:rPr>
              <a:t>с</a:t>
            </a:r>
            <a:r>
              <a:rPr sz="2400" spc="-80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ях</a:t>
            </a:r>
            <a:r>
              <a:rPr sz="2400" spc="-10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вып</a:t>
            </a:r>
            <a:r>
              <a:rPr sz="2400" spc="-13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н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ия</a:t>
            </a:r>
            <a:r>
              <a:rPr sz="2400" spc="-11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этих</a:t>
            </a:r>
            <a:r>
              <a:rPr sz="2400" spc="-18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операц</a:t>
            </a:r>
            <a:r>
              <a:rPr sz="2400" spc="-35" dirty="0">
                <a:cs typeface="Constantia"/>
              </a:rPr>
              <a:t>и</a:t>
            </a:r>
            <a:r>
              <a:rPr sz="2400" spc="-15" dirty="0">
                <a:cs typeface="Constantia"/>
              </a:rPr>
              <a:t>й.</a:t>
            </a:r>
            <a:endParaRPr sz="2400" dirty="0"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70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400" spc="-20" dirty="0">
                <a:cs typeface="Constantia"/>
              </a:rPr>
              <a:t>Оп</a:t>
            </a:r>
            <a:r>
              <a:rPr sz="2400" spc="-30" dirty="0">
                <a:cs typeface="Constantia"/>
              </a:rPr>
              <a:t>р</a:t>
            </a:r>
            <a:r>
              <a:rPr sz="2400" spc="-15" dirty="0">
                <a:cs typeface="Constantia"/>
              </a:rPr>
              <a:t>е</a:t>
            </a:r>
            <a:r>
              <a:rPr sz="2400" spc="-40" dirty="0">
                <a:cs typeface="Constantia"/>
              </a:rPr>
              <a:t>д</a:t>
            </a:r>
            <a:r>
              <a:rPr sz="2400" spc="-5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ние</a:t>
            </a:r>
            <a:r>
              <a:rPr sz="2400" spc="-140" dirty="0">
                <a:cs typeface="Constantia"/>
              </a:rPr>
              <a:t> </a:t>
            </a:r>
            <a:r>
              <a:rPr sz="2400" spc="-90" dirty="0">
                <a:cs typeface="Constantia"/>
              </a:rPr>
              <a:t>к</a:t>
            </a:r>
            <a:r>
              <a:rPr sz="2400" spc="-14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лич</a:t>
            </a:r>
            <a:r>
              <a:rPr sz="2400" spc="-5" dirty="0">
                <a:cs typeface="Constantia"/>
              </a:rPr>
              <a:t>е</a:t>
            </a:r>
            <a:r>
              <a:rPr sz="2400" spc="-15" dirty="0">
                <a:cs typeface="Constantia"/>
              </a:rPr>
              <a:t>с</a:t>
            </a:r>
            <a:r>
              <a:rPr sz="2400" spc="-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ва</a:t>
            </a:r>
            <a:r>
              <a:rPr sz="2400" spc="-9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</a:t>
            </a:r>
            <a:r>
              <a:rPr sz="2400" spc="-14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л</a:t>
            </a:r>
            <a:r>
              <a:rPr sz="2400" spc="-45" dirty="0">
                <a:cs typeface="Constantia"/>
              </a:rPr>
              <a:t>ьз</a:t>
            </a:r>
            <a:r>
              <a:rPr sz="2400" spc="-15" dirty="0">
                <a:cs typeface="Constantia"/>
              </a:rPr>
              <a:t>ов</a:t>
            </a:r>
            <a:r>
              <a:rPr sz="2400" spc="-85" dirty="0">
                <a:cs typeface="Constantia"/>
              </a:rPr>
              <a:t>а</a:t>
            </a:r>
            <a:r>
              <a:rPr sz="2400" spc="-35" dirty="0">
                <a:cs typeface="Constantia"/>
              </a:rPr>
              <a:t>т</a:t>
            </a:r>
            <a:r>
              <a:rPr sz="2400" spc="-5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е</a:t>
            </a:r>
            <a:r>
              <a:rPr sz="2400" spc="-15" dirty="0">
                <a:cs typeface="Constantia"/>
              </a:rPr>
              <a:t>й,</a:t>
            </a:r>
            <a:r>
              <a:rPr sz="2400" spc="-65" dirty="0">
                <a:cs typeface="Constantia"/>
              </a:rPr>
              <a:t> </a:t>
            </a:r>
            <a:r>
              <a:rPr sz="2400" spc="-10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дноврем</a:t>
            </a:r>
            <a:r>
              <a:rPr sz="2400" spc="-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</a:t>
            </a:r>
            <a:r>
              <a:rPr sz="2400" spc="-15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о</a:t>
            </a:r>
            <a:endParaRPr sz="2400" dirty="0"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2400" spc="-20" dirty="0">
                <a:cs typeface="Constantia"/>
              </a:rPr>
              <a:t>р</a:t>
            </a:r>
            <a:r>
              <a:rPr sz="2400" spc="-40" dirty="0">
                <a:cs typeface="Constantia"/>
              </a:rPr>
              <a:t>а</a:t>
            </a:r>
            <a:r>
              <a:rPr sz="2400" spc="-20" dirty="0">
                <a:cs typeface="Constantia"/>
              </a:rPr>
              <a:t>бо</a:t>
            </a:r>
            <a:r>
              <a:rPr sz="2400" spc="-40" dirty="0">
                <a:cs typeface="Constantia"/>
              </a:rPr>
              <a:t>т</a:t>
            </a:r>
            <a:r>
              <a:rPr sz="2400" spc="-20" dirty="0">
                <a:cs typeface="Constantia"/>
              </a:rPr>
              <a:t>ающих</a:t>
            </a:r>
            <a:r>
              <a:rPr sz="2400" spc="-10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с</a:t>
            </a:r>
            <a:r>
              <a:rPr sz="2400" spc="-14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</a:t>
            </a:r>
            <a:r>
              <a:rPr sz="2400" spc="-35" dirty="0">
                <a:cs typeface="Constantia"/>
              </a:rPr>
              <a:t>и</a:t>
            </a:r>
            <a:r>
              <a:rPr sz="2400" spc="-20" dirty="0">
                <a:cs typeface="Constantia"/>
              </a:rPr>
              <a:t>л</a:t>
            </a:r>
            <a:r>
              <a:rPr sz="2400" spc="-80" dirty="0">
                <a:cs typeface="Constantia"/>
              </a:rPr>
              <a:t>ож</a:t>
            </a:r>
            <a:r>
              <a:rPr sz="2400" spc="-15" dirty="0">
                <a:cs typeface="Constantia"/>
              </a:rPr>
              <a:t>ением.</a:t>
            </a:r>
            <a:endParaRPr sz="2400" dirty="0">
              <a:cs typeface="Constantia"/>
            </a:endParaRPr>
          </a:p>
          <a:p>
            <a:pPr marL="287020" marR="127635" indent="-274320">
              <a:lnSpc>
                <a:spcPct val="100000"/>
              </a:lnSpc>
              <a:spcBef>
                <a:spcPts val="670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400" spc="-20" dirty="0">
                <a:cs typeface="Constantia"/>
              </a:rPr>
              <a:t>Опре</a:t>
            </a:r>
            <a:r>
              <a:rPr sz="2400" spc="-45" dirty="0">
                <a:cs typeface="Constantia"/>
              </a:rPr>
              <a:t>де</a:t>
            </a:r>
            <a:r>
              <a:rPr sz="2400" spc="-20" dirty="0">
                <a:cs typeface="Constantia"/>
              </a:rPr>
              <a:t>л</a:t>
            </a:r>
            <a:r>
              <a:rPr sz="2400" spc="-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ние</a:t>
            </a:r>
            <a:r>
              <a:rPr sz="2400" spc="-14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границ</a:t>
            </a:r>
            <a:r>
              <a:rPr sz="2400" spc="-3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прием</a:t>
            </a:r>
            <a:r>
              <a:rPr sz="2400" spc="-10" dirty="0">
                <a:cs typeface="Constantia"/>
              </a:rPr>
              <a:t>л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м</a:t>
            </a:r>
            <a:r>
              <a:rPr sz="2400" spc="-20" dirty="0">
                <a:cs typeface="Constantia"/>
              </a:rPr>
              <a:t>ой</a:t>
            </a:r>
            <a:r>
              <a:rPr sz="2400" spc="-4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произв</a:t>
            </a:r>
            <a:r>
              <a:rPr sz="2400" spc="-110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ди</a:t>
            </a:r>
            <a:r>
              <a:rPr sz="2400" spc="-35" dirty="0">
                <a:cs typeface="Constantia"/>
              </a:rPr>
              <a:t>т</a:t>
            </a:r>
            <a:r>
              <a:rPr sz="2400" spc="-4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ь</a:t>
            </a:r>
            <a:r>
              <a:rPr sz="2400" spc="-20" dirty="0">
                <a:cs typeface="Constantia"/>
              </a:rPr>
              <a:t>н</a:t>
            </a:r>
            <a:r>
              <a:rPr sz="2400" spc="-15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ти</a:t>
            </a:r>
            <a:r>
              <a:rPr sz="2400" spc="-7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при</a:t>
            </a:r>
            <a:r>
              <a:rPr sz="2400" spc="-15" dirty="0">
                <a:cs typeface="Constantia"/>
              </a:rPr>
              <a:t> ув</a:t>
            </a:r>
            <a:r>
              <a:rPr sz="2400" spc="-5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лич</a:t>
            </a:r>
            <a:r>
              <a:rPr sz="2400" spc="-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нии</a:t>
            </a:r>
            <a:r>
              <a:rPr sz="2400" spc="-7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н</a:t>
            </a:r>
            <a:r>
              <a:rPr sz="2400" spc="-10" dirty="0">
                <a:cs typeface="Constantia"/>
              </a:rPr>
              <a:t>а</a:t>
            </a:r>
            <a:r>
              <a:rPr sz="2400" spc="-15" dirty="0">
                <a:cs typeface="Constantia"/>
              </a:rPr>
              <a:t>г</a:t>
            </a:r>
            <a:r>
              <a:rPr sz="2400" spc="-65" dirty="0">
                <a:cs typeface="Constantia"/>
              </a:rPr>
              <a:t>р</a:t>
            </a:r>
            <a:r>
              <a:rPr sz="2400" spc="-15" dirty="0">
                <a:cs typeface="Constantia"/>
              </a:rPr>
              <a:t>узки</a:t>
            </a:r>
            <a:r>
              <a:rPr sz="2400" spc="-3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(при</a:t>
            </a:r>
            <a:r>
              <a:rPr sz="2400" spc="-11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ув</a:t>
            </a:r>
            <a:r>
              <a:rPr sz="2400" spc="-5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лич</a:t>
            </a:r>
            <a:r>
              <a:rPr sz="2400" spc="-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нии</a:t>
            </a:r>
            <a:r>
              <a:rPr sz="2400" spc="-7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ин</a:t>
            </a:r>
            <a:r>
              <a:rPr sz="2400" spc="-3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ен</a:t>
            </a:r>
            <a:r>
              <a:rPr sz="2400" spc="-20" dirty="0">
                <a:cs typeface="Constantia"/>
              </a:rPr>
              <a:t>сивно</a:t>
            </a:r>
            <a:r>
              <a:rPr sz="2400" spc="-5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ти</a:t>
            </a:r>
            <a:r>
              <a:rPr sz="2400" spc="-15" dirty="0">
                <a:cs typeface="Constantia"/>
              </a:rPr>
              <a:t> вып</a:t>
            </a:r>
            <a:r>
              <a:rPr sz="2400" spc="-13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н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ия</a:t>
            </a:r>
            <a:r>
              <a:rPr sz="2400" spc="-11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этих</a:t>
            </a:r>
            <a:r>
              <a:rPr sz="2400" spc="-10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оп</a:t>
            </a:r>
            <a:r>
              <a:rPr sz="2400" spc="-1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раци</a:t>
            </a:r>
            <a:r>
              <a:rPr sz="2400" spc="-70" dirty="0">
                <a:cs typeface="Constantia"/>
              </a:rPr>
              <a:t>й</a:t>
            </a:r>
            <a:r>
              <a:rPr sz="2400" spc="-10" dirty="0">
                <a:cs typeface="Constantia"/>
              </a:rPr>
              <a:t>).</a:t>
            </a:r>
            <a:endParaRPr sz="2400" dirty="0"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670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400" spc="-85" dirty="0">
                <a:cs typeface="Constantia"/>
              </a:rPr>
              <a:t>И</a:t>
            </a:r>
            <a:r>
              <a:rPr sz="2400" spc="-70" dirty="0">
                <a:cs typeface="Constantia"/>
              </a:rPr>
              <a:t>с</a:t>
            </a:r>
            <a:r>
              <a:rPr sz="2400" spc="-35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е</a:t>
            </a:r>
            <a:r>
              <a:rPr sz="2400" spc="-50" dirty="0">
                <a:cs typeface="Constantia"/>
              </a:rPr>
              <a:t>д</a:t>
            </a:r>
            <a:r>
              <a:rPr sz="2400" spc="-15" dirty="0">
                <a:cs typeface="Constantia"/>
              </a:rPr>
              <a:t>ование</a:t>
            </a:r>
            <a:r>
              <a:rPr sz="2400" spc="-13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</a:t>
            </a:r>
            <a:r>
              <a:rPr sz="2400" spc="-35" dirty="0">
                <a:cs typeface="Constantia"/>
              </a:rPr>
              <a:t>р</a:t>
            </a:r>
            <a:r>
              <a:rPr sz="2400" spc="-20" dirty="0">
                <a:cs typeface="Constantia"/>
              </a:rPr>
              <a:t>о</a:t>
            </a:r>
            <a:r>
              <a:rPr sz="2400" spc="-30" dirty="0">
                <a:cs typeface="Constantia"/>
              </a:rPr>
              <a:t>и</a:t>
            </a:r>
            <a:r>
              <a:rPr sz="2400" spc="-15" dirty="0">
                <a:cs typeface="Constantia"/>
              </a:rPr>
              <a:t>з</a:t>
            </a:r>
            <a:r>
              <a:rPr sz="2400" spc="-25" dirty="0">
                <a:cs typeface="Constantia"/>
              </a:rPr>
              <a:t>в</a:t>
            </a:r>
            <a:r>
              <a:rPr sz="2400" spc="-110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д</a:t>
            </a:r>
            <a:r>
              <a:rPr sz="2400" spc="-35" dirty="0">
                <a:cs typeface="Constantia"/>
              </a:rPr>
              <a:t>ит</a:t>
            </a:r>
            <a:r>
              <a:rPr sz="2400" spc="-5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льно</a:t>
            </a:r>
            <a:r>
              <a:rPr sz="2400" spc="-10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ти</a:t>
            </a:r>
            <a:r>
              <a:rPr sz="2400" spc="-7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на</a:t>
            </a:r>
            <a:r>
              <a:rPr sz="2400" spc="-11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вы</a:t>
            </a:r>
            <a:r>
              <a:rPr sz="2400" spc="-75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ок</a:t>
            </a:r>
            <a:r>
              <a:rPr sz="2400" spc="-35" dirty="0">
                <a:cs typeface="Constantia"/>
              </a:rPr>
              <a:t>и</a:t>
            </a:r>
            <a:r>
              <a:rPr sz="2400" spc="-15" dirty="0">
                <a:cs typeface="Constantia"/>
              </a:rPr>
              <a:t>х, </a:t>
            </a:r>
            <a:r>
              <a:rPr sz="2400" spc="-20" dirty="0">
                <a:cs typeface="Constantia"/>
              </a:rPr>
              <a:t>п</a:t>
            </a:r>
            <a:r>
              <a:rPr sz="2400" spc="-35" dirty="0">
                <a:cs typeface="Constantia"/>
              </a:rPr>
              <a:t>р</a:t>
            </a:r>
            <a:r>
              <a:rPr sz="2400" spc="-15" dirty="0">
                <a:cs typeface="Constantia"/>
              </a:rPr>
              <a:t>е</a:t>
            </a:r>
            <a:r>
              <a:rPr sz="2400" spc="-50" dirty="0">
                <a:cs typeface="Constantia"/>
              </a:rPr>
              <a:t>де</a:t>
            </a:r>
            <a:r>
              <a:rPr sz="2400" spc="-20" dirty="0">
                <a:cs typeface="Constantia"/>
              </a:rPr>
              <a:t>льны</a:t>
            </a:r>
            <a:r>
              <a:rPr sz="2400" spc="-15" dirty="0">
                <a:cs typeface="Constantia"/>
              </a:rPr>
              <a:t>х,</a:t>
            </a:r>
            <a:endParaRPr sz="2400" dirty="0">
              <a:cs typeface="Constantia"/>
            </a:endParaRPr>
          </a:p>
          <a:p>
            <a:pPr marL="286385">
              <a:lnSpc>
                <a:spcPct val="100000"/>
              </a:lnSpc>
            </a:pPr>
            <a:r>
              <a:rPr sz="2400" spc="-1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тр</a:t>
            </a:r>
            <a:r>
              <a:rPr sz="2400" spc="-10" dirty="0">
                <a:cs typeface="Constantia"/>
              </a:rPr>
              <a:t>е</a:t>
            </a:r>
            <a:r>
              <a:rPr sz="2400" spc="-70" dirty="0">
                <a:cs typeface="Constantia"/>
              </a:rPr>
              <a:t>сс</a:t>
            </a:r>
            <a:r>
              <a:rPr sz="2400" spc="-20" dirty="0">
                <a:cs typeface="Constantia"/>
              </a:rPr>
              <a:t>овых</a:t>
            </a:r>
            <a:r>
              <a:rPr sz="2400" spc="-12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наг</a:t>
            </a:r>
            <a:r>
              <a:rPr sz="2400" spc="-65" dirty="0">
                <a:cs typeface="Constantia"/>
              </a:rPr>
              <a:t>р</a:t>
            </a:r>
            <a:r>
              <a:rPr sz="2400" spc="-15" dirty="0">
                <a:cs typeface="Constantia"/>
              </a:rPr>
              <a:t>узках.</a:t>
            </a:r>
            <a:endParaRPr sz="2400" dirty="0">
              <a:cs typeface="Constantia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20" dirty="0"/>
              <a:t>Стрессовое </a:t>
            </a:r>
            <a:r>
              <a:rPr sz="4000" b="1" spc="-60" dirty="0"/>
              <a:t>т</a:t>
            </a:r>
            <a:r>
              <a:rPr sz="4000" b="1" spc="-20" dirty="0"/>
              <a:t>естиро</a:t>
            </a:r>
            <a:r>
              <a:rPr sz="4000" b="1" spc="-10" dirty="0"/>
              <a:t>в</a:t>
            </a:r>
            <a:r>
              <a:rPr sz="4000" b="1" spc="-25" dirty="0"/>
              <a:t>ание</a:t>
            </a:r>
            <a:r>
              <a:rPr sz="4000" b="1" spc="-5" dirty="0"/>
              <a:t> </a:t>
            </a:r>
            <a:r>
              <a:rPr sz="4000" b="1" spc="-15" dirty="0"/>
              <a:t>(</a:t>
            </a:r>
            <a:r>
              <a:rPr sz="4000" b="1" spc="-25" dirty="0"/>
              <a:t>St</a:t>
            </a:r>
            <a:r>
              <a:rPr sz="4000" b="1" spc="-60" dirty="0"/>
              <a:t>r</a:t>
            </a:r>
            <a:r>
              <a:rPr sz="4000" b="1" spc="-20" dirty="0"/>
              <a:t>ess</a:t>
            </a:r>
            <a:r>
              <a:rPr sz="4000" b="1" spc="-10" dirty="0"/>
              <a:t> </a:t>
            </a:r>
            <a:r>
              <a:rPr sz="4000" b="1" spc="-385" dirty="0"/>
              <a:t>T</a:t>
            </a:r>
            <a:r>
              <a:rPr sz="4000" b="1" spc="-20" dirty="0"/>
              <a:t>e</a:t>
            </a:r>
            <a:r>
              <a:rPr sz="4000" b="1" spc="-65" dirty="0"/>
              <a:t>s</a:t>
            </a:r>
            <a:r>
              <a:rPr sz="4000" b="1" spc="-15" dirty="0"/>
              <a:t>tin</a:t>
            </a:r>
            <a:r>
              <a:rPr sz="4000" b="1" spc="-25" dirty="0"/>
              <a:t>g</a:t>
            </a:r>
            <a:r>
              <a:rPr sz="4000" b="1" spc="-15" dirty="0"/>
              <a:t>)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328066" y="1007871"/>
            <a:ext cx="11577955" cy="4775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800" b="1" dirty="0">
                <a:cs typeface="Constantia"/>
              </a:rPr>
              <a:t>Зад</a:t>
            </a:r>
            <a:r>
              <a:rPr sz="2800" b="1" spc="-114" dirty="0">
                <a:cs typeface="Constantia"/>
              </a:rPr>
              <a:t>а</a:t>
            </a:r>
            <a:r>
              <a:rPr sz="2800" b="1" dirty="0">
                <a:cs typeface="Constantia"/>
              </a:rPr>
              <a:t>ч</a:t>
            </a:r>
            <a:r>
              <a:rPr sz="2800" b="1" spc="-10" dirty="0">
                <a:cs typeface="Constantia"/>
              </a:rPr>
              <a:t>а</a:t>
            </a:r>
            <a:r>
              <a:rPr sz="2800" dirty="0">
                <a:cs typeface="Constantia"/>
              </a:rPr>
              <a:t>:</a:t>
            </a:r>
          </a:p>
          <a:p>
            <a:pPr marL="652780" marR="6350" lvl="1" indent="-247015">
              <a:lnSpc>
                <a:spcPct val="100000"/>
              </a:lnSpc>
              <a:spcBef>
                <a:spcPts val="765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2800" spc="-50" dirty="0">
                <a:cs typeface="Constantia"/>
              </a:rPr>
              <a:t>П</a:t>
            </a:r>
            <a:r>
              <a:rPr sz="2800" dirty="0">
                <a:cs typeface="Constantia"/>
              </a:rPr>
              <a:t>р</a:t>
            </a:r>
            <a:r>
              <a:rPr sz="2800" spc="-15" dirty="0">
                <a:cs typeface="Constantia"/>
              </a:rPr>
              <a:t>о</a:t>
            </a:r>
            <a:r>
              <a:rPr sz="2800" dirty="0">
                <a:cs typeface="Constantia"/>
              </a:rPr>
              <a:t>ве</a:t>
            </a:r>
            <a:r>
              <a:rPr sz="2800" spc="-10" dirty="0">
                <a:cs typeface="Constantia"/>
              </a:rPr>
              <a:t>р</a:t>
            </a:r>
            <a:r>
              <a:rPr sz="2800" dirty="0">
                <a:cs typeface="Constantia"/>
              </a:rPr>
              <a:t>ить</a:t>
            </a:r>
            <a:r>
              <a:rPr sz="2800" spc="-150" dirty="0">
                <a:cs typeface="Constantia"/>
              </a:rPr>
              <a:t> </a:t>
            </a:r>
            <a:r>
              <a:rPr sz="2800" dirty="0">
                <a:cs typeface="Constantia"/>
              </a:rPr>
              <a:t>нас</a:t>
            </a:r>
            <a:r>
              <a:rPr sz="2800" spc="-85" dirty="0">
                <a:cs typeface="Constantia"/>
              </a:rPr>
              <a:t>к</a:t>
            </a:r>
            <a:r>
              <a:rPr sz="2800" spc="-155" dirty="0">
                <a:cs typeface="Constantia"/>
              </a:rPr>
              <a:t>о</a:t>
            </a:r>
            <a:r>
              <a:rPr sz="2800" dirty="0">
                <a:cs typeface="Constantia"/>
              </a:rPr>
              <a:t>ль</a:t>
            </a:r>
            <a:r>
              <a:rPr sz="2800" spc="-75" dirty="0">
                <a:cs typeface="Constantia"/>
              </a:rPr>
              <a:t>к</a:t>
            </a:r>
            <a:r>
              <a:rPr sz="2800" dirty="0">
                <a:cs typeface="Constantia"/>
              </a:rPr>
              <a:t>о</a:t>
            </a:r>
            <a:r>
              <a:rPr sz="2800" spc="-155" dirty="0">
                <a:cs typeface="Constantia"/>
              </a:rPr>
              <a:t> </a:t>
            </a:r>
            <a:r>
              <a:rPr sz="2800" dirty="0">
                <a:cs typeface="Constantia"/>
              </a:rPr>
              <a:t>прил</a:t>
            </a:r>
            <a:r>
              <a:rPr sz="2800" spc="-85" dirty="0">
                <a:cs typeface="Constantia"/>
              </a:rPr>
              <a:t>о</a:t>
            </a:r>
            <a:r>
              <a:rPr sz="2800" spc="-55" dirty="0">
                <a:cs typeface="Constantia"/>
              </a:rPr>
              <a:t>ж</a:t>
            </a:r>
            <a:r>
              <a:rPr sz="2800" dirty="0">
                <a:cs typeface="Constantia"/>
              </a:rPr>
              <a:t>ен</a:t>
            </a:r>
            <a:r>
              <a:rPr sz="2800" spc="-15" dirty="0">
                <a:cs typeface="Constantia"/>
              </a:rPr>
              <a:t>и</a:t>
            </a:r>
            <a:r>
              <a:rPr sz="2800" dirty="0">
                <a:cs typeface="Constantia"/>
              </a:rPr>
              <a:t>е</a:t>
            </a:r>
            <a:r>
              <a:rPr sz="2800" spc="-170" dirty="0">
                <a:cs typeface="Constantia"/>
              </a:rPr>
              <a:t> </a:t>
            </a:r>
            <a:r>
              <a:rPr sz="2800" dirty="0">
                <a:cs typeface="Constantia"/>
              </a:rPr>
              <a:t>и</a:t>
            </a:r>
            <a:r>
              <a:rPr sz="2800" spc="-135" dirty="0">
                <a:cs typeface="Constantia"/>
              </a:rPr>
              <a:t> </a:t>
            </a:r>
            <a:r>
              <a:rPr sz="2800" dirty="0">
                <a:cs typeface="Constantia"/>
              </a:rPr>
              <a:t>сис</a:t>
            </a:r>
            <a:r>
              <a:rPr sz="2800" spc="-45" dirty="0">
                <a:cs typeface="Constantia"/>
              </a:rPr>
              <a:t>т</a:t>
            </a:r>
            <a:r>
              <a:rPr sz="2800" dirty="0">
                <a:cs typeface="Constantia"/>
              </a:rPr>
              <a:t>ема</a:t>
            </a:r>
            <a:r>
              <a:rPr sz="2800" spc="-135" dirty="0">
                <a:cs typeface="Constantia"/>
              </a:rPr>
              <a:t> </a:t>
            </a:r>
            <a:r>
              <a:rPr sz="2800" dirty="0">
                <a:cs typeface="Constantia"/>
              </a:rPr>
              <a:t>в</a:t>
            </a:r>
            <a:r>
              <a:rPr sz="2800" spc="-50" dirty="0">
                <a:cs typeface="Constantia"/>
              </a:rPr>
              <a:t> </a:t>
            </a:r>
            <a:r>
              <a:rPr sz="2800" spc="-40" dirty="0">
                <a:cs typeface="Constantia"/>
              </a:rPr>
              <a:t>ц</a:t>
            </a:r>
            <a:r>
              <a:rPr sz="2800" spc="-50" dirty="0">
                <a:cs typeface="Constantia"/>
              </a:rPr>
              <a:t>е</a:t>
            </a:r>
            <a:r>
              <a:rPr sz="2800" dirty="0">
                <a:cs typeface="Constantia"/>
              </a:rPr>
              <a:t>лом р</a:t>
            </a:r>
            <a:r>
              <a:rPr sz="2800" spc="-45" dirty="0">
                <a:cs typeface="Constantia"/>
              </a:rPr>
              <a:t>а</a:t>
            </a:r>
            <a:r>
              <a:rPr sz="2800" dirty="0">
                <a:cs typeface="Constantia"/>
              </a:rPr>
              <a:t>бо</a:t>
            </a:r>
            <a:r>
              <a:rPr sz="2800" spc="-40" dirty="0">
                <a:cs typeface="Constantia"/>
              </a:rPr>
              <a:t>т</a:t>
            </a:r>
            <a:r>
              <a:rPr sz="2800" dirty="0">
                <a:cs typeface="Constantia"/>
              </a:rPr>
              <a:t>осп</a:t>
            </a:r>
            <a:r>
              <a:rPr sz="2800" spc="-10" dirty="0">
                <a:cs typeface="Constantia"/>
              </a:rPr>
              <a:t>о</a:t>
            </a:r>
            <a:r>
              <a:rPr sz="2800" spc="-65" dirty="0">
                <a:cs typeface="Constantia"/>
              </a:rPr>
              <a:t>с</a:t>
            </a:r>
            <a:r>
              <a:rPr sz="2800" dirty="0">
                <a:cs typeface="Constantia"/>
              </a:rPr>
              <a:t>обны</a:t>
            </a:r>
            <a:r>
              <a:rPr sz="2800" spc="-135" dirty="0">
                <a:cs typeface="Constantia"/>
              </a:rPr>
              <a:t> </a:t>
            </a:r>
            <a:r>
              <a:rPr sz="2800" dirty="0">
                <a:cs typeface="Constantia"/>
              </a:rPr>
              <a:t>в</a:t>
            </a:r>
            <a:r>
              <a:rPr sz="2800" spc="-100" dirty="0">
                <a:cs typeface="Constantia"/>
              </a:rPr>
              <a:t> </a:t>
            </a:r>
            <a:r>
              <a:rPr sz="2800" spc="-65" dirty="0">
                <a:cs typeface="Constantia"/>
              </a:rPr>
              <a:t>у</a:t>
            </a:r>
            <a:r>
              <a:rPr sz="2800" spc="-40" dirty="0">
                <a:cs typeface="Constantia"/>
              </a:rPr>
              <a:t>с</a:t>
            </a:r>
            <a:r>
              <a:rPr sz="2800" dirty="0">
                <a:cs typeface="Constantia"/>
              </a:rPr>
              <a:t>ловиях</a:t>
            </a:r>
            <a:r>
              <a:rPr sz="2800" spc="-180" dirty="0">
                <a:cs typeface="Constantia"/>
              </a:rPr>
              <a:t> </a:t>
            </a:r>
            <a:r>
              <a:rPr sz="2800" dirty="0">
                <a:cs typeface="Constantia"/>
              </a:rPr>
              <a:t>стре</a:t>
            </a:r>
            <a:r>
              <a:rPr sz="2800" spc="-70" dirty="0">
                <a:cs typeface="Constantia"/>
              </a:rPr>
              <a:t>с</a:t>
            </a:r>
            <a:r>
              <a:rPr sz="2800" dirty="0">
                <a:cs typeface="Constantia"/>
              </a:rPr>
              <a:t>са</a:t>
            </a:r>
            <a:r>
              <a:rPr sz="2800" spc="-135" dirty="0">
                <a:cs typeface="Constantia"/>
              </a:rPr>
              <a:t> </a:t>
            </a:r>
            <a:r>
              <a:rPr sz="2800" dirty="0">
                <a:cs typeface="Constantia"/>
              </a:rPr>
              <a:t>и</a:t>
            </a:r>
            <a:r>
              <a:rPr sz="2800" spc="-125" dirty="0">
                <a:cs typeface="Constantia"/>
              </a:rPr>
              <a:t> </a:t>
            </a:r>
            <a:r>
              <a:rPr sz="2800" dirty="0">
                <a:cs typeface="Constantia"/>
              </a:rPr>
              <a:t>о</a:t>
            </a:r>
            <a:r>
              <a:rPr sz="2800" spc="-45" dirty="0">
                <a:cs typeface="Constantia"/>
              </a:rPr>
              <a:t>ц</a:t>
            </a:r>
            <a:r>
              <a:rPr sz="2800" dirty="0">
                <a:cs typeface="Constantia"/>
              </a:rPr>
              <a:t>енить</a:t>
            </a:r>
            <a:r>
              <a:rPr sz="2800" spc="-170" dirty="0">
                <a:cs typeface="Constantia"/>
              </a:rPr>
              <a:t> </a:t>
            </a:r>
            <a:r>
              <a:rPr sz="2800" dirty="0">
                <a:cs typeface="Constantia"/>
              </a:rPr>
              <a:t>спо</a:t>
            </a:r>
            <a:r>
              <a:rPr sz="2800" spc="-60" dirty="0">
                <a:cs typeface="Constantia"/>
              </a:rPr>
              <a:t>с</a:t>
            </a:r>
            <a:r>
              <a:rPr sz="2800" dirty="0">
                <a:cs typeface="Constantia"/>
              </a:rPr>
              <a:t>обность сис</a:t>
            </a:r>
            <a:r>
              <a:rPr sz="2800" spc="-40" dirty="0">
                <a:cs typeface="Constantia"/>
              </a:rPr>
              <a:t>т</a:t>
            </a:r>
            <a:r>
              <a:rPr sz="2800" dirty="0">
                <a:cs typeface="Constantia"/>
              </a:rPr>
              <a:t>емы</a:t>
            </a:r>
            <a:r>
              <a:rPr sz="2800" spc="-110" dirty="0">
                <a:cs typeface="Constantia"/>
              </a:rPr>
              <a:t> </a:t>
            </a:r>
            <a:r>
              <a:rPr sz="2800" dirty="0">
                <a:cs typeface="Constantia"/>
              </a:rPr>
              <a:t>к</a:t>
            </a:r>
            <a:r>
              <a:rPr sz="2800" spc="-125" dirty="0">
                <a:cs typeface="Constantia"/>
              </a:rPr>
              <a:t> </a:t>
            </a:r>
            <a:r>
              <a:rPr sz="2800" dirty="0">
                <a:cs typeface="Constantia"/>
              </a:rPr>
              <a:t>ре</a:t>
            </a:r>
            <a:r>
              <a:rPr sz="2800" spc="-75" dirty="0">
                <a:cs typeface="Constantia"/>
              </a:rPr>
              <a:t>г</a:t>
            </a:r>
            <a:r>
              <a:rPr sz="2800" dirty="0">
                <a:cs typeface="Constantia"/>
              </a:rPr>
              <a:t>енерации,</a:t>
            </a:r>
            <a:r>
              <a:rPr sz="2800" spc="-110" dirty="0">
                <a:cs typeface="Constantia"/>
              </a:rPr>
              <a:t> </a:t>
            </a:r>
            <a:r>
              <a:rPr sz="2800" spc="-204" dirty="0">
                <a:cs typeface="Constantia"/>
              </a:rPr>
              <a:t>т</a:t>
            </a:r>
            <a:r>
              <a:rPr sz="2800" dirty="0">
                <a:cs typeface="Constantia"/>
              </a:rPr>
              <a:t>.е.</a:t>
            </a:r>
            <a:r>
              <a:rPr sz="2800" spc="-35" dirty="0">
                <a:cs typeface="Constantia"/>
              </a:rPr>
              <a:t> </a:t>
            </a:r>
            <a:r>
              <a:rPr sz="2800" dirty="0">
                <a:cs typeface="Constantia"/>
              </a:rPr>
              <a:t>к</a:t>
            </a:r>
            <a:r>
              <a:rPr sz="2800" spc="-125" dirty="0">
                <a:cs typeface="Constantia"/>
              </a:rPr>
              <a:t> </a:t>
            </a:r>
            <a:r>
              <a:rPr sz="2800" dirty="0" err="1">
                <a:cs typeface="Constantia"/>
              </a:rPr>
              <a:t>в</a:t>
            </a:r>
            <a:r>
              <a:rPr sz="2800" spc="-45" dirty="0" err="1">
                <a:cs typeface="Constantia"/>
              </a:rPr>
              <a:t>о</a:t>
            </a:r>
            <a:r>
              <a:rPr sz="2800" dirty="0" err="1">
                <a:cs typeface="Constantia"/>
              </a:rPr>
              <a:t>звра</a:t>
            </a:r>
            <a:r>
              <a:rPr sz="2800" spc="-45" dirty="0" err="1">
                <a:cs typeface="Constantia"/>
              </a:rPr>
              <a:t>щ</a:t>
            </a:r>
            <a:r>
              <a:rPr sz="2800" dirty="0" err="1">
                <a:cs typeface="Constantia"/>
              </a:rPr>
              <a:t>ению</a:t>
            </a:r>
            <a:r>
              <a:rPr sz="2800" spc="-150" dirty="0">
                <a:cs typeface="Constantia"/>
              </a:rPr>
              <a:t> </a:t>
            </a:r>
            <a:r>
              <a:rPr sz="2800" dirty="0" smtClean="0">
                <a:cs typeface="Constantia"/>
              </a:rPr>
              <a:t>к</a:t>
            </a:r>
            <a:r>
              <a:rPr lang="en-US" sz="2800" dirty="0" smtClean="0">
                <a:cs typeface="Constantia"/>
              </a:rPr>
              <a:t> </a:t>
            </a:r>
            <a:r>
              <a:rPr sz="2800" dirty="0" err="1" smtClean="0">
                <a:cs typeface="Constantia"/>
              </a:rPr>
              <a:t>но</a:t>
            </a:r>
            <a:r>
              <a:rPr sz="2800" spc="-15" dirty="0" err="1" smtClean="0">
                <a:cs typeface="Constantia"/>
              </a:rPr>
              <a:t>р</a:t>
            </a:r>
            <a:r>
              <a:rPr sz="2800" dirty="0" err="1" smtClean="0">
                <a:cs typeface="Constantia"/>
              </a:rPr>
              <a:t>мально</a:t>
            </a:r>
            <a:r>
              <a:rPr sz="2800" spc="-20" dirty="0" err="1" smtClean="0">
                <a:cs typeface="Constantia"/>
              </a:rPr>
              <a:t>м</a:t>
            </a:r>
            <a:r>
              <a:rPr sz="2800" dirty="0" err="1" smtClean="0">
                <a:cs typeface="Constantia"/>
              </a:rPr>
              <a:t>у</a:t>
            </a:r>
            <a:r>
              <a:rPr sz="2800" spc="-200" dirty="0" smtClean="0">
                <a:cs typeface="Constantia"/>
              </a:rPr>
              <a:t> </a:t>
            </a:r>
            <a:r>
              <a:rPr sz="2800" spc="-65" dirty="0">
                <a:cs typeface="Constantia"/>
              </a:rPr>
              <a:t>с</a:t>
            </a:r>
            <a:r>
              <a:rPr sz="2800" dirty="0">
                <a:cs typeface="Constantia"/>
              </a:rPr>
              <a:t>ос</a:t>
            </a:r>
            <a:r>
              <a:rPr sz="2800" spc="-45" dirty="0">
                <a:cs typeface="Constantia"/>
              </a:rPr>
              <a:t>т</a:t>
            </a:r>
            <a:r>
              <a:rPr sz="2800" spc="-70" dirty="0">
                <a:cs typeface="Constantia"/>
              </a:rPr>
              <a:t>о</a:t>
            </a:r>
            <a:r>
              <a:rPr sz="2800" dirty="0">
                <a:cs typeface="Constantia"/>
              </a:rPr>
              <a:t>янию</a:t>
            </a:r>
            <a:r>
              <a:rPr sz="2800" spc="-170" dirty="0">
                <a:cs typeface="Constantia"/>
              </a:rPr>
              <a:t> </a:t>
            </a:r>
            <a:r>
              <a:rPr sz="2800" dirty="0">
                <a:cs typeface="Constantia"/>
              </a:rPr>
              <a:t>по</a:t>
            </a:r>
            <a:r>
              <a:rPr sz="2800" spc="-45" dirty="0">
                <a:cs typeface="Constantia"/>
              </a:rPr>
              <a:t>с</a:t>
            </a:r>
            <a:r>
              <a:rPr sz="2800" dirty="0">
                <a:cs typeface="Constantia"/>
              </a:rPr>
              <a:t>ле</a:t>
            </a:r>
            <a:r>
              <a:rPr sz="2800" spc="-140" dirty="0">
                <a:cs typeface="Constantia"/>
              </a:rPr>
              <a:t> </a:t>
            </a:r>
            <a:r>
              <a:rPr sz="2800" dirty="0" err="1">
                <a:cs typeface="Constantia"/>
              </a:rPr>
              <a:t>пре</a:t>
            </a:r>
            <a:r>
              <a:rPr sz="2800" spc="-15" dirty="0" err="1">
                <a:cs typeface="Constantia"/>
              </a:rPr>
              <a:t>к</a:t>
            </a:r>
            <a:r>
              <a:rPr sz="2800" dirty="0" err="1">
                <a:cs typeface="Constantia"/>
              </a:rPr>
              <a:t>р</a:t>
            </a:r>
            <a:r>
              <a:rPr sz="2800" spc="-10" dirty="0" err="1">
                <a:cs typeface="Constantia"/>
              </a:rPr>
              <a:t>а</a:t>
            </a:r>
            <a:r>
              <a:rPr sz="2800" spc="-45" dirty="0" err="1">
                <a:cs typeface="Constantia"/>
              </a:rPr>
              <a:t>щ</a:t>
            </a:r>
            <a:r>
              <a:rPr sz="2800" dirty="0" err="1">
                <a:cs typeface="Constantia"/>
              </a:rPr>
              <a:t>ения</a:t>
            </a:r>
            <a:r>
              <a:rPr sz="2800" spc="-114" dirty="0">
                <a:cs typeface="Constantia"/>
              </a:rPr>
              <a:t> </a:t>
            </a:r>
            <a:r>
              <a:rPr sz="2800" dirty="0" err="1" smtClean="0">
                <a:cs typeface="Constantia"/>
              </a:rPr>
              <a:t>в</a:t>
            </a:r>
            <a:r>
              <a:rPr sz="2800" spc="-45" dirty="0" err="1" smtClean="0">
                <a:cs typeface="Constantia"/>
              </a:rPr>
              <a:t>оз</a:t>
            </a:r>
            <a:r>
              <a:rPr sz="2800" spc="-40" dirty="0" err="1" smtClean="0">
                <a:cs typeface="Constantia"/>
              </a:rPr>
              <a:t>д</a:t>
            </a:r>
            <a:r>
              <a:rPr sz="2800" dirty="0" err="1" smtClean="0">
                <a:cs typeface="Constantia"/>
              </a:rPr>
              <a:t>ейств</a:t>
            </a:r>
            <a:r>
              <a:rPr sz="2800" spc="-10" dirty="0" err="1" smtClean="0">
                <a:cs typeface="Constantia"/>
              </a:rPr>
              <a:t>и</a:t>
            </a:r>
            <a:r>
              <a:rPr sz="2800" dirty="0" err="1" smtClean="0">
                <a:cs typeface="Constantia"/>
              </a:rPr>
              <a:t>я</a:t>
            </a:r>
            <a:r>
              <a:rPr lang="en-US" sz="2800" dirty="0" smtClean="0">
                <a:cs typeface="Constantia"/>
              </a:rPr>
              <a:t> </a:t>
            </a:r>
            <a:r>
              <a:rPr sz="2800" dirty="0" err="1" smtClean="0">
                <a:cs typeface="Constantia"/>
              </a:rPr>
              <a:t>стре</a:t>
            </a:r>
            <a:r>
              <a:rPr sz="2800" spc="-70" dirty="0" err="1" smtClean="0">
                <a:cs typeface="Constantia"/>
              </a:rPr>
              <a:t>с</a:t>
            </a:r>
            <a:r>
              <a:rPr sz="2800" dirty="0" err="1" smtClean="0">
                <a:cs typeface="Constantia"/>
              </a:rPr>
              <a:t>с</a:t>
            </a:r>
            <a:r>
              <a:rPr sz="2800" spc="-5" dirty="0" err="1" smtClean="0">
                <a:cs typeface="Constantia"/>
              </a:rPr>
              <a:t>а</a:t>
            </a:r>
            <a:r>
              <a:rPr sz="2800" dirty="0">
                <a:cs typeface="Constantia"/>
              </a:rPr>
              <a:t>.</a:t>
            </a:r>
          </a:p>
          <a:p>
            <a:pPr marL="652780" lvl="1" indent="-247015">
              <a:lnSpc>
                <a:spcPct val="100000"/>
              </a:lnSpc>
              <a:spcBef>
                <a:spcPts val="765"/>
              </a:spcBef>
              <a:buSzPct val="84375"/>
              <a:buFont typeface="Wingdings 2"/>
              <a:buChar char=""/>
              <a:tabLst>
                <a:tab pos="653415" algn="l"/>
              </a:tabLst>
            </a:pPr>
            <a:r>
              <a:rPr sz="2800" dirty="0">
                <a:cs typeface="Constantia"/>
              </a:rPr>
              <a:t>О</a:t>
            </a:r>
            <a:r>
              <a:rPr sz="2800" spc="-40" dirty="0">
                <a:cs typeface="Constantia"/>
              </a:rPr>
              <a:t>ц</a:t>
            </a:r>
            <a:r>
              <a:rPr sz="2800" dirty="0">
                <a:cs typeface="Constantia"/>
              </a:rPr>
              <a:t>енить</a:t>
            </a:r>
            <a:r>
              <a:rPr sz="2800" spc="-210" dirty="0">
                <a:cs typeface="Constantia"/>
              </a:rPr>
              <a:t> </a:t>
            </a:r>
            <a:r>
              <a:rPr sz="2800" spc="-40" dirty="0">
                <a:cs typeface="Constantia"/>
              </a:rPr>
              <a:t>д</a:t>
            </a:r>
            <a:r>
              <a:rPr sz="2800" dirty="0">
                <a:cs typeface="Constantia"/>
              </a:rPr>
              <a:t>еграда</a:t>
            </a:r>
            <a:r>
              <a:rPr sz="2800" spc="-15" dirty="0">
                <a:cs typeface="Constantia"/>
              </a:rPr>
              <a:t>ц</a:t>
            </a:r>
            <a:r>
              <a:rPr sz="2800" dirty="0">
                <a:cs typeface="Constantia"/>
              </a:rPr>
              <a:t>ию</a:t>
            </a:r>
            <a:r>
              <a:rPr sz="2800" spc="-130" dirty="0">
                <a:cs typeface="Constantia"/>
              </a:rPr>
              <a:t> </a:t>
            </a:r>
            <a:r>
              <a:rPr sz="2800" dirty="0">
                <a:cs typeface="Constantia"/>
              </a:rPr>
              <a:t>пр</a:t>
            </a:r>
            <a:r>
              <a:rPr sz="2800" spc="-15" dirty="0">
                <a:cs typeface="Constantia"/>
              </a:rPr>
              <a:t>о</a:t>
            </a:r>
            <a:r>
              <a:rPr sz="2800" dirty="0">
                <a:cs typeface="Constantia"/>
              </a:rPr>
              <a:t>изв</a:t>
            </a:r>
            <a:r>
              <a:rPr sz="2800" spc="-110" dirty="0">
                <a:cs typeface="Constantia"/>
              </a:rPr>
              <a:t>о</a:t>
            </a:r>
            <a:r>
              <a:rPr sz="2800" dirty="0">
                <a:cs typeface="Constantia"/>
              </a:rPr>
              <a:t>ди</a:t>
            </a:r>
            <a:r>
              <a:rPr sz="2800" spc="-40" dirty="0">
                <a:cs typeface="Constantia"/>
              </a:rPr>
              <a:t>т</a:t>
            </a:r>
            <a:r>
              <a:rPr sz="2800" spc="-50" dirty="0">
                <a:cs typeface="Constantia"/>
              </a:rPr>
              <a:t>е</a:t>
            </a:r>
            <a:r>
              <a:rPr sz="2800" dirty="0">
                <a:cs typeface="Constantia"/>
              </a:rPr>
              <a:t>льн</a:t>
            </a:r>
            <a:r>
              <a:rPr sz="2800" spc="-20" dirty="0">
                <a:cs typeface="Constantia"/>
              </a:rPr>
              <a:t>о</a:t>
            </a:r>
            <a:r>
              <a:rPr sz="2800" dirty="0">
                <a:cs typeface="Constantia"/>
              </a:rPr>
              <a:t>сти.</a:t>
            </a:r>
          </a:p>
          <a:p>
            <a:pPr lvl="1">
              <a:lnSpc>
                <a:spcPts val="2150"/>
              </a:lnSpc>
              <a:spcBef>
                <a:spcPts val="28"/>
              </a:spcBef>
              <a:buFont typeface="Wingdings 2"/>
              <a:buChar char=""/>
            </a:pPr>
            <a:endParaRPr sz="2800" dirty="0"/>
          </a:p>
          <a:p>
            <a:pPr lvl="1">
              <a:lnSpc>
                <a:spcPts val="3200"/>
              </a:lnSpc>
              <a:buFont typeface="Wingdings 2"/>
              <a:buChar char=""/>
            </a:pPr>
            <a:endParaRPr sz="2800" dirty="0"/>
          </a:p>
          <a:p>
            <a:pPr marL="287020" marR="12700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800" b="1" spc="-100" dirty="0">
                <a:cs typeface="Constantia"/>
              </a:rPr>
              <a:t>С</a:t>
            </a:r>
            <a:r>
              <a:rPr sz="2800" b="1" dirty="0">
                <a:cs typeface="Constantia"/>
              </a:rPr>
              <a:t>тре</a:t>
            </a:r>
            <a:r>
              <a:rPr sz="2800" b="1" spc="-55" dirty="0">
                <a:cs typeface="Constantia"/>
              </a:rPr>
              <a:t>с</a:t>
            </a:r>
            <a:r>
              <a:rPr sz="2800" b="1" spc="-65" dirty="0">
                <a:cs typeface="Constantia"/>
              </a:rPr>
              <a:t>с</a:t>
            </a:r>
            <a:r>
              <a:rPr sz="2800" b="1" dirty="0">
                <a:cs typeface="Constantia"/>
              </a:rPr>
              <a:t>ом</a:t>
            </a:r>
            <a:r>
              <a:rPr sz="2800" b="1" spc="-50" dirty="0">
                <a:cs typeface="Constantia"/>
              </a:rPr>
              <a:t> </a:t>
            </a:r>
            <a:r>
              <a:rPr sz="2800" dirty="0">
                <a:cs typeface="Constantia"/>
              </a:rPr>
              <a:t>в</a:t>
            </a:r>
            <a:r>
              <a:rPr sz="2800" spc="-114" dirty="0">
                <a:cs typeface="Constantia"/>
              </a:rPr>
              <a:t> </a:t>
            </a:r>
            <a:r>
              <a:rPr sz="2800" dirty="0">
                <a:cs typeface="Constantia"/>
              </a:rPr>
              <a:t>данном</a:t>
            </a:r>
            <a:r>
              <a:rPr sz="2800" spc="-130" dirty="0">
                <a:cs typeface="Constantia"/>
              </a:rPr>
              <a:t> </a:t>
            </a:r>
            <a:r>
              <a:rPr sz="2800" spc="-80" dirty="0">
                <a:cs typeface="Constantia"/>
              </a:rPr>
              <a:t>к</a:t>
            </a:r>
            <a:r>
              <a:rPr sz="2800" dirty="0">
                <a:cs typeface="Constantia"/>
              </a:rPr>
              <a:t>он</a:t>
            </a:r>
            <a:r>
              <a:rPr sz="2800" spc="-45" dirty="0">
                <a:cs typeface="Constantia"/>
              </a:rPr>
              <a:t>т</a:t>
            </a:r>
            <a:r>
              <a:rPr sz="2800" dirty="0">
                <a:cs typeface="Constantia"/>
              </a:rPr>
              <a:t>е</a:t>
            </a:r>
            <a:r>
              <a:rPr sz="2800" spc="-80" dirty="0">
                <a:cs typeface="Constantia"/>
              </a:rPr>
              <a:t>к</a:t>
            </a:r>
            <a:r>
              <a:rPr sz="2800" dirty="0">
                <a:cs typeface="Constantia"/>
              </a:rPr>
              <a:t>с</a:t>
            </a:r>
            <a:r>
              <a:rPr sz="2800" spc="-40" dirty="0">
                <a:cs typeface="Constantia"/>
              </a:rPr>
              <a:t>т</a:t>
            </a:r>
            <a:r>
              <a:rPr sz="2800" dirty="0">
                <a:cs typeface="Constantia"/>
              </a:rPr>
              <a:t>е</a:t>
            </a:r>
            <a:r>
              <a:rPr sz="2800" spc="-120" dirty="0">
                <a:cs typeface="Constantia"/>
              </a:rPr>
              <a:t> </a:t>
            </a:r>
            <a:r>
              <a:rPr sz="2800" dirty="0">
                <a:cs typeface="Constantia"/>
              </a:rPr>
              <a:t>м</a:t>
            </a:r>
            <a:r>
              <a:rPr sz="2800" spc="-80" dirty="0">
                <a:cs typeface="Constantia"/>
              </a:rPr>
              <a:t>о</a:t>
            </a:r>
            <a:r>
              <a:rPr sz="2800" spc="-55" dirty="0">
                <a:cs typeface="Constantia"/>
              </a:rPr>
              <a:t>ж</a:t>
            </a:r>
            <a:r>
              <a:rPr sz="2800" dirty="0">
                <a:cs typeface="Constantia"/>
              </a:rPr>
              <a:t>ет</a:t>
            </a:r>
            <a:r>
              <a:rPr sz="2800" spc="-150" dirty="0">
                <a:cs typeface="Constantia"/>
              </a:rPr>
              <a:t> </a:t>
            </a:r>
            <a:r>
              <a:rPr sz="2800" dirty="0">
                <a:cs typeface="Constantia"/>
              </a:rPr>
              <a:t>быть</a:t>
            </a:r>
            <a:r>
              <a:rPr sz="2800" spc="-140" dirty="0">
                <a:cs typeface="Constantia"/>
              </a:rPr>
              <a:t> </a:t>
            </a:r>
            <a:r>
              <a:rPr sz="2800" dirty="0">
                <a:cs typeface="Constantia"/>
              </a:rPr>
              <a:t>пов</a:t>
            </a:r>
            <a:r>
              <a:rPr sz="2800" spc="-15" dirty="0">
                <a:cs typeface="Constantia"/>
              </a:rPr>
              <a:t>ы</a:t>
            </a:r>
            <a:r>
              <a:rPr sz="2800" dirty="0">
                <a:cs typeface="Constantia"/>
              </a:rPr>
              <a:t>шение ин</a:t>
            </a:r>
            <a:r>
              <a:rPr sz="2800" spc="-30" dirty="0">
                <a:cs typeface="Constantia"/>
              </a:rPr>
              <a:t>т</a:t>
            </a:r>
            <a:r>
              <a:rPr sz="2800" dirty="0">
                <a:cs typeface="Constantia"/>
              </a:rPr>
              <a:t>енс</a:t>
            </a:r>
            <a:r>
              <a:rPr sz="2800" spc="5" dirty="0">
                <a:cs typeface="Constantia"/>
              </a:rPr>
              <a:t>и</a:t>
            </a:r>
            <a:r>
              <a:rPr sz="2800" dirty="0">
                <a:cs typeface="Constantia"/>
              </a:rPr>
              <a:t>вности</a:t>
            </a:r>
            <a:r>
              <a:rPr sz="2800" spc="-125" dirty="0">
                <a:cs typeface="Constantia"/>
              </a:rPr>
              <a:t> </a:t>
            </a:r>
            <a:r>
              <a:rPr sz="2800" dirty="0">
                <a:cs typeface="Constantia"/>
              </a:rPr>
              <a:t>вып</a:t>
            </a:r>
            <a:r>
              <a:rPr sz="2800" spc="-145" dirty="0">
                <a:cs typeface="Constantia"/>
              </a:rPr>
              <a:t>о</a:t>
            </a:r>
            <a:r>
              <a:rPr sz="2800" dirty="0">
                <a:cs typeface="Constantia"/>
              </a:rPr>
              <a:t>л</a:t>
            </a:r>
            <a:r>
              <a:rPr sz="2800" spc="5" dirty="0">
                <a:cs typeface="Constantia"/>
              </a:rPr>
              <a:t>н</a:t>
            </a:r>
            <a:r>
              <a:rPr sz="2800" dirty="0">
                <a:cs typeface="Constantia"/>
              </a:rPr>
              <a:t>ения</a:t>
            </a:r>
            <a:r>
              <a:rPr sz="2800" spc="-160" dirty="0">
                <a:cs typeface="Constantia"/>
              </a:rPr>
              <a:t> </a:t>
            </a:r>
            <a:r>
              <a:rPr sz="2800" dirty="0">
                <a:cs typeface="Constantia"/>
              </a:rPr>
              <a:t>операций</a:t>
            </a:r>
            <a:r>
              <a:rPr sz="2800" spc="-165" dirty="0">
                <a:cs typeface="Constantia"/>
              </a:rPr>
              <a:t> </a:t>
            </a:r>
            <a:r>
              <a:rPr sz="2800" spc="-35" dirty="0">
                <a:cs typeface="Constantia"/>
              </a:rPr>
              <a:t>д</a:t>
            </a:r>
            <a:r>
              <a:rPr sz="2800" dirty="0">
                <a:cs typeface="Constantia"/>
              </a:rPr>
              <a:t>о</a:t>
            </a:r>
            <a:r>
              <a:rPr sz="2800" spc="-160" dirty="0">
                <a:cs typeface="Constantia"/>
              </a:rPr>
              <a:t> </a:t>
            </a:r>
            <a:r>
              <a:rPr sz="2800" spc="-55" dirty="0">
                <a:cs typeface="Constantia"/>
              </a:rPr>
              <a:t>о</a:t>
            </a:r>
            <a:r>
              <a:rPr sz="2800" dirty="0">
                <a:cs typeface="Constantia"/>
              </a:rPr>
              <a:t>чень</a:t>
            </a:r>
            <a:r>
              <a:rPr sz="2800" spc="-135" dirty="0">
                <a:cs typeface="Constantia"/>
              </a:rPr>
              <a:t> </a:t>
            </a:r>
            <a:r>
              <a:rPr sz="2800" dirty="0">
                <a:cs typeface="Constantia"/>
              </a:rPr>
              <a:t>вы</a:t>
            </a:r>
            <a:r>
              <a:rPr sz="2800" spc="-60" dirty="0">
                <a:cs typeface="Constantia"/>
              </a:rPr>
              <a:t>с</a:t>
            </a:r>
            <a:r>
              <a:rPr sz="2800" dirty="0">
                <a:cs typeface="Constantia"/>
              </a:rPr>
              <a:t>оких зн</a:t>
            </a:r>
            <a:r>
              <a:rPr sz="2800" spc="-110" dirty="0">
                <a:cs typeface="Constantia"/>
              </a:rPr>
              <a:t>а</a:t>
            </a:r>
            <a:r>
              <a:rPr sz="2800" dirty="0">
                <a:cs typeface="Constantia"/>
              </a:rPr>
              <a:t>чений</a:t>
            </a:r>
            <a:r>
              <a:rPr sz="2800" spc="-110" dirty="0">
                <a:cs typeface="Constantia"/>
              </a:rPr>
              <a:t> </a:t>
            </a:r>
            <a:r>
              <a:rPr sz="2800" dirty="0">
                <a:cs typeface="Constantia"/>
              </a:rPr>
              <a:t>и</a:t>
            </a:r>
            <a:r>
              <a:rPr sz="2800" spc="5" dirty="0">
                <a:cs typeface="Constantia"/>
              </a:rPr>
              <a:t>л</a:t>
            </a:r>
            <a:r>
              <a:rPr sz="2800" dirty="0">
                <a:cs typeface="Constantia"/>
              </a:rPr>
              <a:t>и</a:t>
            </a:r>
            <a:r>
              <a:rPr sz="2800" spc="-150" dirty="0">
                <a:cs typeface="Constantia"/>
              </a:rPr>
              <a:t> </a:t>
            </a:r>
            <a:r>
              <a:rPr sz="2800" dirty="0">
                <a:cs typeface="Constantia"/>
              </a:rPr>
              <a:t>аварийное</a:t>
            </a:r>
            <a:r>
              <a:rPr sz="2800" spc="-140" dirty="0">
                <a:cs typeface="Constantia"/>
              </a:rPr>
              <a:t> </a:t>
            </a:r>
            <a:r>
              <a:rPr sz="2800" dirty="0">
                <a:cs typeface="Constantia"/>
              </a:rPr>
              <a:t>из</a:t>
            </a:r>
            <a:r>
              <a:rPr sz="2800" spc="5" dirty="0">
                <a:cs typeface="Constantia"/>
              </a:rPr>
              <a:t>м</a:t>
            </a:r>
            <a:r>
              <a:rPr sz="2800" dirty="0">
                <a:cs typeface="Constantia"/>
              </a:rPr>
              <a:t>ен</a:t>
            </a:r>
            <a:r>
              <a:rPr sz="2800" spc="5" dirty="0">
                <a:cs typeface="Constantia"/>
              </a:rPr>
              <a:t>е</a:t>
            </a:r>
            <a:r>
              <a:rPr sz="2800" dirty="0">
                <a:cs typeface="Constantia"/>
              </a:rPr>
              <a:t>ние</a:t>
            </a:r>
            <a:r>
              <a:rPr sz="2800" spc="-150" dirty="0">
                <a:cs typeface="Constantia"/>
              </a:rPr>
              <a:t> </a:t>
            </a:r>
            <a:r>
              <a:rPr sz="2800" spc="-75" dirty="0">
                <a:cs typeface="Constantia"/>
              </a:rPr>
              <a:t>к</a:t>
            </a:r>
            <a:r>
              <a:rPr sz="2800" dirty="0">
                <a:cs typeface="Constantia"/>
              </a:rPr>
              <a:t>онфи</a:t>
            </a:r>
            <a:r>
              <a:rPr sz="2800" spc="5" dirty="0">
                <a:cs typeface="Constantia"/>
              </a:rPr>
              <a:t>г</a:t>
            </a:r>
            <a:r>
              <a:rPr sz="2800" dirty="0">
                <a:cs typeface="Constantia"/>
              </a:rPr>
              <a:t>урации</a:t>
            </a:r>
            <a:r>
              <a:rPr sz="2800" spc="-160" dirty="0">
                <a:cs typeface="Constantia"/>
              </a:rPr>
              <a:t> </a:t>
            </a:r>
            <a:r>
              <a:rPr sz="2800" spc="-60" dirty="0">
                <a:cs typeface="Constantia"/>
              </a:rPr>
              <a:t>с</a:t>
            </a:r>
            <a:r>
              <a:rPr sz="2800" dirty="0">
                <a:cs typeface="Constantia"/>
              </a:rPr>
              <a:t>ервера.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343759" y="24537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25" dirty="0"/>
              <a:t>Объ</a:t>
            </a:r>
            <a:r>
              <a:rPr sz="4000" b="1" spc="-50" dirty="0"/>
              <a:t>е</a:t>
            </a:r>
            <a:r>
              <a:rPr sz="4000" b="1" spc="-25" dirty="0"/>
              <a:t>мное</a:t>
            </a:r>
            <a:r>
              <a:rPr sz="4000" b="1" spc="5" dirty="0"/>
              <a:t> </a:t>
            </a:r>
            <a:r>
              <a:rPr sz="4000" b="1" spc="-60" dirty="0"/>
              <a:t>т</a:t>
            </a:r>
            <a:r>
              <a:rPr sz="4000" b="1" spc="-20" dirty="0"/>
              <a:t>естиро</a:t>
            </a:r>
            <a:r>
              <a:rPr sz="4000" b="1" spc="-10" dirty="0"/>
              <a:t>в</a:t>
            </a:r>
            <a:r>
              <a:rPr sz="4000" b="1" spc="-25" dirty="0"/>
              <a:t>ание </a:t>
            </a:r>
            <a:r>
              <a:rPr sz="4000" b="1" spc="0" dirty="0"/>
              <a:t>(</a:t>
            </a:r>
            <a:r>
              <a:rPr sz="4000" b="1" spc="-195" dirty="0"/>
              <a:t>V</a:t>
            </a:r>
            <a:r>
              <a:rPr sz="4000" b="1" spc="-30" dirty="0"/>
              <a:t>olum</a:t>
            </a:r>
            <a:r>
              <a:rPr sz="4000" b="1" spc="-20" dirty="0"/>
              <a:t>e</a:t>
            </a:r>
            <a:r>
              <a:rPr sz="4000" b="1" spc="15" dirty="0"/>
              <a:t> </a:t>
            </a:r>
            <a:r>
              <a:rPr sz="4000" b="1" spc="-385" dirty="0"/>
              <a:t>T</a:t>
            </a:r>
            <a:r>
              <a:rPr sz="4000" b="1" spc="-20" dirty="0"/>
              <a:t>e</a:t>
            </a:r>
            <a:r>
              <a:rPr sz="4000" b="1" spc="-70" dirty="0"/>
              <a:t>s</a:t>
            </a:r>
            <a:r>
              <a:rPr sz="4000" b="1" spc="-15" dirty="0"/>
              <a:t>ting)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596682" y="1295400"/>
            <a:ext cx="10544175" cy="3483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cs typeface="Constantia"/>
              </a:rPr>
              <a:t>Зад</a:t>
            </a:r>
            <a:r>
              <a:rPr sz="2400" b="1" spc="-125" dirty="0">
                <a:cs typeface="Constantia"/>
              </a:rPr>
              <a:t>а</a:t>
            </a:r>
            <a:r>
              <a:rPr sz="2400" b="1" dirty="0">
                <a:cs typeface="Constantia"/>
              </a:rPr>
              <a:t>ча:</a:t>
            </a:r>
            <a:r>
              <a:rPr sz="2400" b="1" spc="-35" dirty="0">
                <a:cs typeface="Constantia"/>
              </a:rPr>
              <a:t> </a:t>
            </a:r>
            <a:r>
              <a:rPr sz="2400" dirty="0">
                <a:cs typeface="Constantia"/>
              </a:rPr>
              <a:t>п</a:t>
            </a:r>
            <a:r>
              <a:rPr sz="2400" spc="-150" dirty="0">
                <a:cs typeface="Constantia"/>
              </a:rPr>
              <a:t>о</a:t>
            </a:r>
            <a:r>
              <a:rPr sz="2400" dirty="0">
                <a:cs typeface="Constantia"/>
              </a:rPr>
              <a:t>л</a:t>
            </a:r>
            <a:r>
              <a:rPr sz="2400" spc="5" dirty="0">
                <a:cs typeface="Constantia"/>
              </a:rPr>
              <a:t>у</a:t>
            </a:r>
            <a:r>
              <a:rPr sz="2400" dirty="0">
                <a:cs typeface="Constantia"/>
              </a:rPr>
              <a:t>ч</a:t>
            </a:r>
            <a:r>
              <a:rPr sz="2400" spc="-20" dirty="0">
                <a:cs typeface="Constantia"/>
              </a:rPr>
              <a:t>и</a:t>
            </a:r>
            <a:r>
              <a:rPr sz="2400" dirty="0">
                <a:cs typeface="Constantia"/>
              </a:rPr>
              <a:t>ть</a:t>
            </a:r>
            <a:r>
              <a:rPr sz="2400" spc="-195" dirty="0">
                <a:cs typeface="Constantia"/>
              </a:rPr>
              <a:t> </a:t>
            </a:r>
            <a:r>
              <a:rPr sz="2400" dirty="0">
                <a:cs typeface="Constantia"/>
              </a:rPr>
              <a:t>о</a:t>
            </a:r>
            <a:r>
              <a:rPr sz="2400" spc="-45" dirty="0">
                <a:cs typeface="Constantia"/>
              </a:rPr>
              <a:t>ц</a:t>
            </a:r>
            <a:r>
              <a:rPr sz="2400" dirty="0">
                <a:cs typeface="Constantia"/>
              </a:rPr>
              <a:t>енку</a:t>
            </a:r>
            <a:r>
              <a:rPr sz="2400" spc="-120" dirty="0">
                <a:cs typeface="Constantia"/>
              </a:rPr>
              <a:t> </a:t>
            </a:r>
            <a:r>
              <a:rPr sz="2400" dirty="0" err="1">
                <a:cs typeface="Constantia"/>
              </a:rPr>
              <a:t>произв</a:t>
            </a:r>
            <a:r>
              <a:rPr sz="2400" spc="-95" dirty="0" err="1">
                <a:cs typeface="Constantia"/>
              </a:rPr>
              <a:t>о</a:t>
            </a:r>
            <a:r>
              <a:rPr sz="2400" dirty="0" err="1">
                <a:cs typeface="Constantia"/>
              </a:rPr>
              <a:t>ди</a:t>
            </a:r>
            <a:r>
              <a:rPr sz="2400" spc="-30" dirty="0" err="1">
                <a:cs typeface="Constantia"/>
              </a:rPr>
              <a:t>т</a:t>
            </a:r>
            <a:r>
              <a:rPr sz="2400" spc="-45" dirty="0" err="1">
                <a:cs typeface="Constantia"/>
              </a:rPr>
              <a:t>е</a:t>
            </a:r>
            <a:r>
              <a:rPr sz="2400" dirty="0" err="1">
                <a:cs typeface="Constantia"/>
              </a:rPr>
              <a:t>ль</a:t>
            </a:r>
            <a:r>
              <a:rPr sz="2400" spc="5" dirty="0" err="1">
                <a:cs typeface="Constantia"/>
              </a:rPr>
              <a:t>н</a:t>
            </a:r>
            <a:r>
              <a:rPr sz="2400" dirty="0" err="1">
                <a:cs typeface="Constantia"/>
              </a:rPr>
              <a:t>ости</a:t>
            </a:r>
            <a:r>
              <a:rPr sz="2400" spc="-140" dirty="0">
                <a:cs typeface="Constantia"/>
              </a:rPr>
              <a:t> </a:t>
            </a:r>
            <a:r>
              <a:rPr sz="2400" dirty="0" err="1" smtClean="0">
                <a:cs typeface="Constantia"/>
              </a:rPr>
              <a:t>при</a:t>
            </a:r>
            <a:r>
              <a:rPr lang="en-US" sz="2400" dirty="0" smtClean="0">
                <a:cs typeface="Constantia"/>
              </a:rPr>
              <a:t> </a:t>
            </a:r>
            <a:r>
              <a:rPr sz="2400" dirty="0" err="1" smtClean="0">
                <a:cs typeface="Constantia"/>
              </a:rPr>
              <a:t>ув</a:t>
            </a:r>
            <a:r>
              <a:rPr sz="2400" spc="-45" dirty="0" err="1" smtClean="0">
                <a:cs typeface="Constantia"/>
              </a:rPr>
              <a:t>е</a:t>
            </a:r>
            <a:r>
              <a:rPr sz="2400" dirty="0" err="1" smtClean="0">
                <a:cs typeface="Constantia"/>
              </a:rPr>
              <a:t>личении</a:t>
            </a:r>
            <a:r>
              <a:rPr sz="2400" spc="-190" dirty="0" smtClean="0">
                <a:cs typeface="Constantia"/>
              </a:rPr>
              <a:t> </a:t>
            </a:r>
            <a:r>
              <a:rPr sz="2400" dirty="0">
                <a:cs typeface="Constantia"/>
              </a:rPr>
              <a:t>об</a:t>
            </a:r>
            <a:r>
              <a:rPr sz="2400" spc="-10" dirty="0">
                <a:cs typeface="Constantia"/>
              </a:rPr>
              <a:t>ъ</a:t>
            </a:r>
            <a:r>
              <a:rPr sz="2400" dirty="0">
                <a:cs typeface="Constantia"/>
              </a:rPr>
              <a:t>емов</a:t>
            </a:r>
            <a:r>
              <a:rPr sz="2400" spc="-130" dirty="0">
                <a:cs typeface="Constantia"/>
              </a:rPr>
              <a:t> </a:t>
            </a:r>
            <a:r>
              <a:rPr sz="2400" dirty="0">
                <a:cs typeface="Constantia"/>
              </a:rPr>
              <a:t>данных</a:t>
            </a:r>
            <a:r>
              <a:rPr sz="2400" spc="-145" dirty="0">
                <a:cs typeface="Constantia"/>
              </a:rPr>
              <a:t> </a:t>
            </a:r>
            <a:r>
              <a:rPr sz="2400" dirty="0">
                <a:cs typeface="Constantia"/>
              </a:rPr>
              <a:t>в</a:t>
            </a:r>
            <a:r>
              <a:rPr sz="2400" spc="-50" dirty="0">
                <a:cs typeface="Constantia"/>
              </a:rPr>
              <a:t> </a:t>
            </a:r>
            <a:r>
              <a:rPr sz="2400" dirty="0">
                <a:cs typeface="Constantia"/>
              </a:rPr>
              <a:t>базе</a:t>
            </a:r>
            <a:r>
              <a:rPr sz="2400" spc="-195" dirty="0">
                <a:cs typeface="Constantia"/>
              </a:rPr>
              <a:t> </a:t>
            </a:r>
            <a:r>
              <a:rPr sz="2400" dirty="0">
                <a:cs typeface="Constantia"/>
              </a:rPr>
              <a:t>данных</a:t>
            </a:r>
            <a:r>
              <a:rPr sz="2400" spc="-130" dirty="0">
                <a:cs typeface="Constantia"/>
              </a:rPr>
              <a:t> </a:t>
            </a:r>
            <a:r>
              <a:rPr sz="2400" dirty="0">
                <a:cs typeface="Constantia"/>
              </a:rPr>
              <a:t>прил</a:t>
            </a:r>
            <a:r>
              <a:rPr sz="2400" spc="-85" dirty="0">
                <a:cs typeface="Constantia"/>
              </a:rPr>
              <a:t>о</a:t>
            </a:r>
            <a:r>
              <a:rPr sz="2400" spc="-55" dirty="0">
                <a:cs typeface="Constantia"/>
              </a:rPr>
              <a:t>ж</a:t>
            </a:r>
            <a:r>
              <a:rPr sz="2400" dirty="0">
                <a:cs typeface="Constantia"/>
              </a:rPr>
              <a:t>ен</a:t>
            </a:r>
            <a:r>
              <a:rPr sz="2400" spc="-15" dirty="0">
                <a:cs typeface="Constantia"/>
              </a:rPr>
              <a:t>и</a:t>
            </a:r>
            <a:r>
              <a:rPr sz="2400" dirty="0">
                <a:cs typeface="Constantia"/>
              </a:rPr>
              <a:t>я.</a:t>
            </a:r>
          </a:p>
          <a:p>
            <a:pPr>
              <a:lnSpc>
                <a:spcPts val="2150"/>
              </a:lnSpc>
              <a:spcBef>
                <a:spcPts val="27"/>
              </a:spcBef>
            </a:pPr>
            <a:endParaRPr sz="2400" dirty="0"/>
          </a:p>
          <a:p>
            <a:pPr>
              <a:lnSpc>
                <a:spcPts val="3200"/>
              </a:lnSpc>
            </a:pPr>
            <a:endParaRPr sz="2400" dirty="0"/>
          </a:p>
          <a:p>
            <a:pPr marL="12700">
              <a:lnSpc>
                <a:spcPct val="100000"/>
              </a:lnSpc>
            </a:pPr>
            <a:r>
              <a:rPr sz="2400" b="1" spc="-35" dirty="0">
                <a:cs typeface="Constantia"/>
              </a:rPr>
              <a:t>Д</a:t>
            </a:r>
            <a:r>
              <a:rPr sz="2400" b="1" dirty="0">
                <a:cs typeface="Constantia"/>
              </a:rPr>
              <a:t>ействи</a:t>
            </a:r>
            <a:r>
              <a:rPr sz="2400" b="1" spc="-5" dirty="0">
                <a:cs typeface="Constantia"/>
              </a:rPr>
              <a:t>я</a:t>
            </a:r>
            <a:r>
              <a:rPr sz="2400" dirty="0">
                <a:cs typeface="Constantia"/>
              </a:rPr>
              <a:t>:</a:t>
            </a:r>
          </a:p>
          <a:p>
            <a:pPr marL="287020" marR="20955" indent="-274320">
              <a:lnSpc>
                <a:spcPct val="100000"/>
              </a:lnSpc>
              <a:spcBef>
                <a:spcPts val="77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cs typeface="Constantia"/>
              </a:rPr>
              <a:t>Из</a:t>
            </a:r>
            <a:r>
              <a:rPr sz="2400" spc="5" dirty="0">
                <a:cs typeface="Constantia"/>
              </a:rPr>
              <a:t>м</a:t>
            </a:r>
            <a:r>
              <a:rPr sz="2400" dirty="0">
                <a:cs typeface="Constantia"/>
              </a:rPr>
              <a:t>ерение</a:t>
            </a:r>
            <a:r>
              <a:rPr sz="2400" spc="-160" dirty="0">
                <a:cs typeface="Constantia"/>
              </a:rPr>
              <a:t> </a:t>
            </a:r>
            <a:r>
              <a:rPr sz="2400" dirty="0">
                <a:cs typeface="Constantia"/>
              </a:rPr>
              <a:t>време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и</a:t>
            </a:r>
            <a:r>
              <a:rPr sz="2400" spc="-114" dirty="0">
                <a:cs typeface="Constantia"/>
              </a:rPr>
              <a:t> </a:t>
            </a:r>
            <a:r>
              <a:rPr sz="2400" dirty="0">
                <a:cs typeface="Constantia"/>
              </a:rPr>
              <a:t>вып</a:t>
            </a:r>
            <a:r>
              <a:rPr sz="2400" spc="-145" dirty="0">
                <a:cs typeface="Constantia"/>
              </a:rPr>
              <a:t>о</a:t>
            </a:r>
            <a:r>
              <a:rPr sz="2400" dirty="0">
                <a:cs typeface="Constantia"/>
              </a:rPr>
              <a:t>л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ения</a:t>
            </a:r>
            <a:r>
              <a:rPr sz="2400" spc="-125" dirty="0">
                <a:cs typeface="Constantia"/>
              </a:rPr>
              <a:t> </a:t>
            </a:r>
            <a:r>
              <a:rPr sz="2400" dirty="0">
                <a:cs typeface="Constantia"/>
              </a:rPr>
              <a:t>выбран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ых</a:t>
            </a:r>
            <a:r>
              <a:rPr sz="2400" spc="-170" dirty="0">
                <a:cs typeface="Constantia"/>
              </a:rPr>
              <a:t> </a:t>
            </a:r>
            <a:r>
              <a:rPr sz="2400" dirty="0">
                <a:cs typeface="Constantia"/>
              </a:rPr>
              <a:t>операций при</a:t>
            </a:r>
            <a:r>
              <a:rPr sz="2400" spc="-140" dirty="0">
                <a:cs typeface="Constantia"/>
              </a:rPr>
              <a:t> </a:t>
            </a:r>
            <a:r>
              <a:rPr sz="2400" dirty="0">
                <a:cs typeface="Constantia"/>
              </a:rPr>
              <a:t>опре</a:t>
            </a:r>
            <a:r>
              <a:rPr sz="2400" spc="-30" dirty="0">
                <a:cs typeface="Constantia"/>
              </a:rPr>
              <a:t>д</a:t>
            </a:r>
            <a:r>
              <a:rPr sz="2400" spc="-45" dirty="0">
                <a:cs typeface="Constantia"/>
              </a:rPr>
              <a:t>е</a:t>
            </a:r>
            <a:r>
              <a:rPr sz="2400" dirty="0">
                <a:cs typeface="Constantia"/>
              </a:rPr>
              <a:t>л</a:t>
            </a:r>
            <a:r>
              <a:rPr sz="2400" spc="5" dirty="0">
                <a:cs typeface="Constantia"/>
              </a:rPr>
              <a:t>е</a:t>
            </a:r>
            <a:r>
              <a:rPr sz="2400" dirty="0">
                <a:cs typeface="Constantia"/>
              </a:rPr>
              <a:t>нных</a:t>
            </a:r>
            <a:r>
              <a:rPr sz="2400" spc="-145" dirty="0">
                <a:cs typeface="Constantia"/>
              </a:rPr>
              <a:t> </a:t>
            </a:r>
            <a:r>
              <a:rPr sz="2400" dirty="0">
                <a:cs typeface="Constantia"/>
              </a:rPr>
              <a:t>ин</a:t>
            </a:r>
            <a:r>
              <a:rPr sz="2400" spc="-30" dirty="0">
                <a:cs typeface="Constantia"/>
              </a:rPr>
              <a:t>т</a:t>
            </a:r>
            <a:r>
              <a:rPr sz="2400" dirty="0">
                <a:cs typeface="Constantia"/>
              </a:rPr>
              <a:t>енс</a:t>
            </a:r>
            <a:r>
              <a:rPr sz="2400" spc="5" dirty="0">
                <a:cs typeface="Constantia"/>
              </a:rPr>
              <a:t>и</a:t>
            </a:r>
            <a:r>
              <a:rPr sz="2400" dirty="0">
                <a:cs typeface="Constantia"/>
              </a:rPr>
              <a:t>внос</a:t>
            </a:r>
            <a:r>
              <a:rPr sz="2400" spc="-70" dirty="0">
                <a:cs typeface="Constantia"/>
              </a:rPr>
              <a:t>т</a:t>
            </a:r>
            <a:r>
              <a:rPr sz="2400" dirty="0">
                <a:cs typeface="Constantia"/>
              </a:rPr>
              <a:t>ях</a:t>
            </a:r>
            <a:r>
              <a:rPr sz="2400" spc="-135" dirty="0">
                <a:cs typeface="Constantia"/>
              </a:rPr>
              <a:t> </a:t>
            </a:r>
            <a:r>
              <a:rPr sz="2400" dirty="0">
                <a:cs typeface="Constantia"/>
              </a:rPr>
              <a:t>вып</a:t>
            </a:r>
            <a:r>
              <a:rPr sz="2400" spc="-145" dirty="0">
                <a:cs typeface="Constantia"/>
              </a:rPr>
              <a:t>о</a:t>
            </a:r>
            <a:r>
              <a:rPr sz="2400" dirty="0">
                <a:cs typeface="Constantia"/>
              </a:rPr>
              <a:t>л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ения</a:t>
            </a:r>
            <a:r>
              <a:rPr sz="2400" spc="-160" dirty="0">
                <a:cs typeface="Constantia"/>
              </a:rPr>
              <a:t> </a:t>
            </a:r>
            <a:r>
              <a:rPr sz="2400" dirty="0">
                <a:cs typeface="Constantia"/>
              </a:rPr>
              <a:t>эт</a:t>
            </a:r>
            <a:r>
              <a:rPr sz="2400" spc="5" dirty="0">
                <a:cs typeface="Constantia"/>
              </a:rPr>
              <a:t>и</a:t>
            </a:r>
            <a:r>
              <a:rPr sz="2400" dirty="0">
                <a:cs typeface="Constantia"/>
              </a:rPr>
              <a:t>х операций.</a:t>
            </a:r>
          </a:p>
          <a:p>
            <a:pPr marL="287020" marR="1492250" indent="-274320">
              <a:lnSpc>
                <a:spcPct val="100000"/>
              </a:lnSpc>
              <a:spcBef>
                <a:spcPts val="77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55" dirty="0">
                <a:cs typeface="Constantia"/>
              </a:rPr>
              <a:t>М</a:t>
            </a:r>
            <a:r>
              <a:rPr sz="2400" spc="-75" dirty="0">
                <a:cs typeface="Constantia"/>
              </a:rPr>
              <a:t>о</a:t>
            </a:r>
            <a:r>
              <a:rPr sz="2400" spc="-55" dirty="0">
                <a:cs typeface="Constantia"/>
              </a:rPr>
              <a:t>ж</a:t>
            </a:r>
            <a:r>
              <a:rPr sz="2400" dirty="0">
                <a:cs typeface="Constantia"/>
              </a:rPr>
              <a:t>ет</a:t>
            </a:r>
            <a:r>
              <a:rPr sz="2400" spc="-150" dirty="0">
                <a:cs typeface="Constantia"/>
              </a:rPr>
              <a:t> </a:t>
            </a:r>
            <a:r>
              <a:rPr sz="2400" dirty="0">
                <a:cs typeface="Constantia"/>
              </a:rPr>
              <a:t>пр</a:t>
            </a:r>
            <a:r>
              <a:rPr sz="2400" spc="-10" dirty="0">
                <a:cs typeface="Constantia"/>
              </a:rPr>
              <a:t>о</a:t>
            </a:r>
            <a:r>
              <a:rPr sz="2400" dirty="0">
                <a:cs typeface="Constantia"/>
              </a:rPr>
              <a:t>изв</a:t>
            </a:r>
            <a:r>
              <a:rPr sz="2400" spc="-105" dirty="0">
                <a:cs typeface="Constantia"/>
              </a:rPr>
              <a:t>о</a:t>
            </a:r>
            <a:r>
              <a:rPr sz="2400" dirty="0">
                <a:cs typeface="Constantia"/>
              </a:rPr>
              <a:t>диться</a:t>
            </a:r>
            <a:r>
              <a:rPr sz="2400" spc="-150" dirty="0">
                <a:cs typeface="Constantia"/>
              </a:rPr>
              <a:t> </a:t>
            </a:r>
            <a:r>
              <a:rPr sz="2400" dirty="0">
                <a:cs typeface="Constantia"/>
              </a:rPr>
              <a:t>оп</a:t>
            </a:r>
            <a:r>
              <a:rPr sz="2400" spc="-10" dirty="0">
                <a:cs typeface="Constantia"/>
              </a:rPr>
              <a:t>р</a:t>
            </a:r>
            <a:r>
              <a:rPr sz="2400" dirty="0">
                <a:cs typeface="Constantia"/>
              </a:rPr>
              <a:t>е</a:t>
            </a:r>
            <a:r>
              <a:rPr sz="2400" spc="-35" dirty="0">
                <a:cs typeface="Constantia"/>
              </a:rPr>
              <a:t>д</a:t>
            </a:r>
            <a:r>
              <a:rPr sz="2400" spc="-50" dirty="0">
                <a:cs typeface="Constantia"/>
              </a:rPr>
              <a:t>е</a:t>
            </a:r>
            <a:r>
              <a:rPr sz="2400" dirty="0">
                <a:cs typeface="Constantia"/>
              </a:rPr>
              <a:t>ление</a:t>
            </a:r>
            <a:r>
              <a:rPr sz="2400" spc="-145" dirty="0">
                <a:cs typeface="Constantia"/>
              </a:rPr>
              <a:t> </a:t>
            </a:r>
            <a:r>
              <a:rPr sz="2400" spc="-75" dirty="0">
                <a:cs typeface="Constantia"/>
              </a:rPr>
              <a:t>к</a:t>
            </a:r>
            <a:r>
              <a:rPr sz="2400" spc="-155" dirty="0">
                <a:cs typeface="Constantia"/>
              </a:rPr>
              <a:t>о</a:t>
            </a:r>
            <a:r>
              <a:rPr sz="2400" dirty="0">
                <a:cs typeface="Constantia"/>
              </a:rPr>
              <a:t>личества п</a:t>
            </a:r>
            <a:r>
              <a:rPr sz="2400" spc="-145" dirty="0">
                <a:cs typeface="Constantia"/>
              </a:rPr>
              <a:t>о</a:t>
            </a:r>
            <a:r>
              <a:rPr sz="2400" dirty="0">
                <a:cs typeface="Constantia"/>
              </a:rPr>
              <a:t>л</a:t>
            </a:r>
            <a:r>
              <a:rPr sz="2400" spc="-45" dirty="0">
                <a:cs typeface="Constantia"/>
              </a:rPr>
              <a:t>ь</a:t>
            </a:r>
            <a:r>
              <a:rPr sz="2400" spc="-20" dirty="0">
                <a:cs typeface="Constantia"/>
              </a:rPr>
              <a:t>з</a:t>
            </a:r>
            <a:r>
              <a:rPr sz="2400" dirty="0">
                <a:cs typeface="Constantia"/>
              </a:rPr>
              <a:t>ов</a:t>
            </a:r>
            <a:r>
              <a:rPr sz="2400" spc="-80" dirty="0">
                <a:cs typeface="Constantia"/>
              </a:rPr>
              <a:t>а</a:t>
            </a:r>
            <a:r>
              <a:rPr sz="2400" spc="-40" dirty="0">
                <a:cs typeface="Constantia"/>
              </a:rPr>
              <a:t>т</a:t>
            </a:r>
            <a:r>
              <a:rPr sz="2400" spc="-45" dirty="0">
                <a:cs typeface="Constantia"/>
              </a:rPr>
              <a:t>е</a:t>
            </a:r>
            <a:r>
              <a:rPr sz="2400" dirty="0">
                <a:cs typeface="Constantia"/>
              </a:rPr>
              <a:t>л</a:t>
            </a:r>
            <a:r>
              <a:rPr sz="2400" spc="5" dirty="0">
                <a:cs typeface="Constantia"/>
              </a:rPr>
              <a:t>е</a:t>
            </a:r>
            <a:r>
              <a:rPr sz="2400" dirty="0">
                <a:cs typeface="Constantia"/>
              </a:rPr>
              <a:t>й,</a:t>
            </a:r>
            <a:r>
              <a:rPr sz="2400" spc="-110" dirty="0">
                <a:cs typeface="Constantia"/>
              </a:rPr>
              <a:t> </a:t>
            </a:r>
            <a:r>
              <a:rPr sz="2400" spc="-100" dirty="0">
                <a:cs typeface="Constantia"/>
              </a:rPr>
              <a:t>о</a:t>
            </a:r>
            <a:r>
              <a:rPr sz="2400" dirty="0">
                <a:cs typeface="Constantia"/>
              </a:rPr>
              <a:t>дновремен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о</a:t>
            </a:r>
            <a:r>
              <a:rPr sz="2400" spc="-170" dirty="0">
                <a:cs typeface="Constantia"/>
              </a:rPr>
              <a:t> </a:t>
            </a:r>
            <a:r>
              <a:rPr sz="2400" dirty="0">
                <a:cs typeface="Constantia"/>
              </a:rPr>
              <a:t>р</a:t>
            </a:r>
            <a:r>
              <a:rPr sz="2400" spc="-45" dirty="0">
                <a:cs typeface="Constantia"/>
              </a:rPr>
              <a:t>а</a:t>
            </a:r>
            <a:r>
              <a:rPr sz="2400" dirty="0">
                <a:cs typeface="Constantia"/>
              </a:rPr>
              <a:t>бо</a:t>
            </a:r>
            <a:r>
              <a:rPr sz="2400" spc="-35" dirty="0">
                <a:cs typeface="Constantia"/>
              </a:rPr>
              <a:t>т</a:t>
            </a:r>
            <a:r>
              <a:rPr sz="2400" dirty="0">
                <a:cs typeface="Constantia"/>
              </a:rPr>
              <a:t>ающих</a:t>
            </a:r>
            <a:r>
              <a:rPr sz="2400" spc="-150" dirty="0">
                <a:cs typeface="Constantia"/>
              </a:rPr>
              <a:t> </a:t>
            </a:r>
            <a:r>
              <a:rPr sz="2400" dirty="0">
                <a:cs typeface="Constantia"/>
              </a:rPr>
              <a:t>с при</a:t>
            </a:r>
            <a:r>
              <a:rPr sz="2400" spc="5" dirty="0">
                <a:cs typeface="Constantia"/>
              </a:rPr>
              <a:t>л</a:t>
            </a:r>
            <a:r>
              <a:rPr sz="2400" spc="-75" dirty="0">
                <a:cs typeface="Constantia"/>
              </a:rPr>
              <a:t>о</a:t>
            </a:r>
            <a:r>
              <a:rPr sz="2400" spc="-55" dirty="0">
                <a:cs typeface="Constantia"/>
              </a:rPr>
              <a:t>ж</a:t>
            </a:r>
            <a:r>
              <a:rPr sz="2400" dirty="0">
                <a:cs typeface="Constantia"/>
              </a:rPr>
              <a:t>ением.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7143" y="1981200"/>
            <a:ext cx="10803255" cy="3157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7825" indent="-274320">
              <a:lnSpc>
                <a:spcPts val="4135"/>
              </a:lnSpc>
            </a:pPr>
            <a:r>
              <a:rPr sz="2400" b="1" dirty="0" err="1" smtClean="0">
                <a:cs typeface="Constantia"/>
              </a:rPr>
              <a:t>Зад</a:t>
            </a:r>
            <a:r>
              <a:rPr sz="2400" b="1" spc="-130" dirty="0" err="1" smtClean="0">
                <a:cs typeface="Constantia"/>
              </a:rPr>
              <a:t>а</a:t>
            </a:r>
            <a:r>
              <a:rPr sz="2400" b="1" dirty="0" err="1" smtClean="0">
                <a:cs typeface="Constantia"/>
              </a:rPr>
              <a:t>ча</a:t>
            </a:r>
            <a:r>
              <a:rPr sz="2400" b="1" dirty="0">
                <a:cs typeface="Constantia"/>
              </a:rPr>
              <a:t>:</a:t>
            </a:r>
            <a:r>
              <a:rPr sz="2400" b="1" spc="-35" dirty="0">
                <a:cs typeface="Constantia"/>
              </a:rPr>
              <a:t> </a:t>
            </a:r>
            <a:r>
              <a:rPr sz="2400" dirty="0" err="1">
                <a:cs typeface="Constantia"/>
              </a:rPr>
              <a:t>проверить</a:t>
            </a:r>
            <a:r>
              <a:rPr sz="2400" spc="-145" dirty="0">
                <a:cs typeface="Constantia"/>
              </a:rPr>
              <a:t> </a:t>
            </a:r>
            <a:r>
              <a:rPr sz="2400" dirty="0" err="1" smtClean="0">
                <a:cs typeface="Constantia"/>
              </a:rPr>
              <a:t>р</a:t>
            </a:r>
            <a:r>
              <a:rPr sz="2400" spc="-40" dirty="0" err="1" smtClean="0">
                <a:cs typeface="Constantia"/>
              </a:rPr>
              <a:t>а</a:t>
            </a:r>
            <a:r>
              <a:rPr sz="2400" dirty="0" err="1" smtClean="0">
                <a:cs typeface="Constantia"/>
              </a:rPr>
              <a:t>бо</a:t>
            </a:r>
            <a:r>
              <a:rPr sz="2400" spc="-55" dirty="0" err="1" smtClean="0">
                <a:cs typeface="Constantia"/>
              </a:rPr>
              <a:t>т</a:t>
            </a:r>
            <a:r>
              <a:rPr sz="2400" dirty="0" err="1" smtClean="0">
                <a:cs typeface="Constantia"/>
              </a:rPr>
              <a:t>осп</a:t>
            </a:r>
            <a:r>
              <a:rPr sz="2400" spc="-15" dirty="0" err="1" smtClean="0">
                <a:cs typeface="Constantia"/>
              </a:rPr>
              <a:t>о</a:t>
            </a:r>
            <a:r>
              <a:rPr sz="2400" spc="-80" dirty="0" err="1" smtClean="0">
                <a:cs typeface="Constantia"/>
              </a:rPr>
              <a:t>с</a:t>
            </a:r>
            <a:r>
              <a:rPr sz="2400" dirty="0" err="1" smtClean="0">
                <a:cs typeface="Constantia"/>
              </a:rPr>
              <a:t>обность</a:t>
            </a:r>
            <a:r>
              <a:rPr lang="en-US" sz="2400" dirty="0" smtClean="0">
                <a:cs typeface="Constantia"/>
              </a:rPr>
              <a:t> </a:t>
            </a:r>
            <a:r>
              <a:rPr sz="2400" dirty="0" err="1" smtClean="0">
                <a:cs typeface="Constantia"/>
              </a:rPr>
              <a:t>прил</a:t>
            </a:r>
            <a:r>
              <a:rPr sz="2400" spc="-85" dirty="0" err="1" smtClean="0">
                <a:cs typeface="Constantia"/>
              </a:rPr>
              <a:t>о</a:t>
            </a:r>
            <a:r>
              <a:rPr sz="2400" spc="-65" dirty="0" err="1" smtClean="0">
                <a:cs typeface="Constantia"/>
              </a:rPr>
              <a:t>ж</a:t>
            </a:r>
            <a:r>
              <a:rPr sz="2400" dirty="0" err="1" smtClean="0">
                <a:cs typeface="Constantia"/>
              </a:rPr>
              <a:t>е</a:t>
            </a:r>
            <a:r>
              <a:rPr sz="2400" spc="5" dirty="0" err="1" smtClean="0">
                <a:cs typeface="Constantia"/>
              </a:rPr>
              <a:t>н</a:t>
            </a:r>
            <a:r>
              <a:rPr sz="2400" dirty="0" err="1" smtClean="0">
                <a:cs typeface="Constantia"/>
              </a:rPr>
              <a:t>ия</a:t>
            </a:r>
            <a:r>
              <a:rPr sz="2400" spc="-114" dirty="0" smtClean="0">
                <a:cs typeface="Constantia"/>
              </a:rPr>
              <a:t> </a:t>
            </a:r>
            <a:r>
              <a:rPr sz="2400" dirty="0">
                <a:cs typeface="Constantia"/>
              </a:rPr>
              <a:t>при</a:t>
            </a:r>
            <a:r>
              <a:rPr sz="2400" spc="-180" dirty="0">
                <a:cs typeface="Constantia"/>
              </a:rPr>
              <a:t> </a:t>
            </a:r>
            <a:r>
              <a:rPr sz="2400" dirty="0">
                <a:cs typeface="Constantia"/>
              </a:rPr>
              <a:t>дли</a:t>
            </a:r>
            <a:r>
              <a:rPr sz="2400" spc="-30" dirty="0">
                <a:cs typeface="Constantia"/>
              </a:rPr>
              <a:t>т</a:t>
            </a:r>
            <a:r>
              <a:rPr sz="2400" spc="-45" dirty="0">
                <a:cs typeface="Constantia"/>
              </a:rPr>
              <a:t>е</a:t>
            </a:r>
            <a:r>
              <a:rPr sz="2400" dirty="0">
                <a:cs typeface="Constantia"/>
              </a:rPr>
              <a:t>ль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ом</a:t>
            </a:r>
            <a:r>
              <a:rPr sz="2400" spc="-75" dirty="0">
                <a:cs typeface="Constantia"/>
              </a:rPr>
              <a:t> </a:t>
            </a:r>
            <a:r>
              <a:rPr sz="2400" dirty="0">
                <a:cs typeface="Constantia"/>
              </a:rPr>
              <a:t>(</a:t>
            </a:r>
            <a:r>
              <a:rPr sz="2400" dirty="0" err="1" smtClean="0">
                <a:cs typeface="Constantia"/>
              </a:rPr>
              <a:t>м</a:t>
            </a:r>
            <a:r>
              <a:rPr sz="2400" spc="5" dirty="0" err="1" smtClean="0">
                <a:cs typeface="Constantia"/>
              </a:rPr>
              <a:t>н</a:t>
            </a:r>
            <a:r>
              <a:rPr sz="2400" dirty="0" err="1" smtClean="0">
                <a:cs typeface="Constantia"/>
              </a:rPr>
              <a:t>о</a:t>
            </a:r>
            <a:r>
              <a:rPr sz="2400" spc="-90" dirty="0" err="1" smtClean="0">
                <a:cs typeface="Constantia"/>
              </a:rPr>
              <a:t>г</a:t>
            </a:r>
            <a:r>
              <a:rPr sz="2400" spc="-55" dirty="0" err="1" smtClean="0">
                <a:cs typeface="Constantia"/>
              </a:rPr>
              <a:t>о</a:t>
            </a:r>
            <a:r>
              <a:rPr sz="2400" dirty="0" err="1" smtClean="0">
                <a:cs typeface="Constantia"/>
              </a:rPr>
              <a:t>ча</a:t>
            </a:r>
            <a:r>
              <a:rPr sz="2400" spc="-65" dirty="0" err="1" smtClean="0">
                <a:cs typeface="Constantia"/>
              </a:rPr>
              <a:t>с</a:t>
            </a:r>
            <a:r>
              <a:rPr sz="2400" dirty="0" err="1" smtClean="0">
                <a:cs typeface="Constantia"/>
              </a:rPr>
              <a:t>овом</a:t>
            </a:r>
            <a:r>
              <a:rPr sz="2400" dirty="0" smtClean="0">
                <a:cs typeface="Constantia"/>
              </a:rPr>
              <a:t>)</a:t>
            </a:r>
            <a:r>
              <a:rPr lang="en-US" sz="2400" dirty="0" smtClean="0">
                <a:cs typeface="Constantia"/>
              </a:rPr>
              <a:t> </a:t>
            </a:r>
            <a:r>
              <a:rPr sz="2400" spc="-35" dirty="0" err="1" smtClean="0">
                <a:cs typeface="Constantia"/>
              </a:rPr>
              <a:t>т</a:t>
            </a:r>
            <a:r>
              <a:rPr sz="2400" dirty="0" err="1" smtClean="0">
                <a:cs typeface="Constantia"/>
              </a:rPr>
              <a:t>ести</a:t>
            </a:r>
            <a:r>
              <a:rPr sz="2400" spc="5" dirty="0" err="1" smtClean="0">
                <a:cs typeface="Constantia"/>
              </a:rPr>
              <a:t>р</a:t>
            </a:r>
            <a:r>
              <a:rPr sz="2400" dirty="0" err="1" smtClean="0">
                <a:cs typeface="Constantia"/>
              </a:rPr>
              <a:t>ова</a:t>
            </a:r>
            <a:r>
              <a:rPr sz="2400" spc="10" dirty="0" err="1" smtClean="0">
                <a:cs typeface="Constantia"/>
              </a:rPr>
              <a:t>н</a:t>
            </a:r>
            <a:r>
              <a:rPr sz="2400" dirty="0" err="1" smtClean="0">
                <a:cs typeface="Constantia"/>
              </a:rPr>
              <a:t>ии</a:t>
            </a:r>
            <a:r>
              <a:rPr sz="2400" spc="-145" dirty="0" smtClean="0">
                <a:cs typeface="Constantia"/>
              </a:rPr>
              <a:t> </a:t>
            </a:r>
            <a:r>
              <a:rPr sz="2400" spc="-75" dirty="0">
                <a:cs typeface="Constantia"/>
              </a:rPr>
              <a:t>с</a:t>
            </a:r>
            <a:r>
              <a:rPr sz="2400" dirty="0">
                <a:cs typeface="Constantia"/>
              </a:rPr>
              <a:t>о</a:t>
            </a:r>
            <a:r>
              <a:rPr sz="2400" spc="-160" dirty="0">
                <a:cs typeface="Constantia"/>
              </a:rPr>
              <a:t> </a:t>
            </a:r>
            <a:r>
              <a:rPr sz="2400" dirty="0">
                <a:cs typeface="Constantia"/>
              </a:rPr>
              <a:t>сре</a:t>
            </a:r>
            <a:r>
              <a:rPr sz="2400" spc="5" dirty="0">
                <a:cs typeface="Constantia"/>
              </a:rPr>
              <a:t>д</a:t>
            </a:r>
            <a:r>
              <a:rPr sz="2400" dirty="0">
                <a:cs typeface="Constantia"/>
              </a:rPr>
              <a:t>ним</a:t>
            </a:r>
            <a:r>
              <a:rPr sz="2400" spc="-160" dirty="0">
                <a:cs typeface="Constantia"/>
              </a:rPr>
              <a:t> </a:t>
            </a:r>
            <a:r>
              <a:rPr sz="2400" dirty="0">
                <a:cs typeface="Constantia"/>
              </a:rPr>
              <a:t>уров</a:t>
            </a:r>
            <a:r>
              <a:rPr sz="2400" spc="10" dirty="0">
                <a:cs typeface="Constantia"/>
              </a:rPr>
              <a:t>н</a:t>
            </a:r>
            <a:r>
              <a:rPr sz="2400" dirty="0">
                <a:cs typeface="Constantia"/>
              </a:rPr>
              <a:t>ем</a:t>
            </a:r>
            <a:r>
              <a:rPr sz="2400" spc="-105" dirty="0">
                <a:cs typeface="Constantia"/>
              </a:rPr>
              <a:t> </a:t>
            </a:r>
            <a:r>
              <a:rPr sz="2400" dirty="0">
                <a:cs typeface="Constantia"/>
              </a:rPr>
              <a:t>н</a:t>
            </a:r>
            <a:r>
              <a:rPr sz="2400" spc="5" dirty="0">
                <a:cs typeface="Constantia"/>
              </a:rPr>
              <a:t>а</a:t>
            </a:r>
            <a:r>
              <a:rPr sz="2400" dirty="0">
                <a:cs typeface="Constantia"/>
              </a:rPr>
              <a:t>г</a:t>
            </a:r>
            <a:r>
              <a:rPr sz="2400" spc="-50" dirty="0">
                <a:cs typeface="Constantia"/>
              </a:rPr>
              <a:t>р</a:t>
            </a:r>
            <a:r>
              <a:rPr sz="2400" dirty="0">
                <a:cs typeface="Constantia"/>
              </a:rPr>
              <a:t>узк</a:t>
            </a:r>
            <a:r>
              <a:rPr sz="2400" spc="-55" dirty="0">
                <a:cs typeface="Constantia"/>
              </a:rPr>
              <a:t>и</a:t>
            </a:r>
            <a:r>
              <a:rPr sz="2400" spc="-10" dirty="0">
                <a:cs typeface="Constantia"/>
              </a:rPr>
              <a:t>.</a:t>
            </a:r>
            <a:endParaRPr sz="2400" dirty="0">
              <a:cs typeface="Constantia"/>
            </a:endParaRPr>
          </a:p>
          <a:p>
            <a:pPr>
              <a:lnSpc>
                <a:spcPts val="4800"/>
              </a:lnSpc>
              <a:spcBef>
                <a:spcPts val="99"/>
              </a:spcBef>
            </a:pPr>
            <a:endParaRPr sz="2400" dirty="0"/>
          </a:p>
          <a:p>
            <a:pPr marL="378460" marR="635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493395" algn="l"/>
              </a:tabLst>
            </a:pPr>
            <a:r>
              <a:rPr sz="2400" dirty="0">
                <a:cs typeface="Constantia"/>
              </a:rPr>
              <a:t>Время</a:t>
            </a:r>
            <a:r>
              <a:rPr sz="2400" spc="-120" dirty="0">
                <a:cs typeface="Constantia"/>
              </a:rPr>
              <a:t> </a:t>
            </a:r>
            <a:r>
              <a:rPr sz="2400" dirty="0">
                <a:cs typeface="Constantia"/>
              </a:rPr>
              <a:t>вып</a:t>
            </a:r>
            <a:r>
              <a:rPr sz="2400" spc="-155" dirty="0">
                <a:cs typeface="Constantia"/>
              </a:rPr>
              <a:t>о</a:t>
            </a:r>
            <a:r>
              <a:rPr sz="2400" dirty="0">
                <a:cs typeface="Constantia"/>
              </a:rPr>
              <a:t>лн</a:t>
            </a:r>
            <a:r>
              <a:rPr sz="2400" spc="5" dirty="0">
                <a:cs typeface="Constantia"/>
              </a:rPr>
              <a:t>е</a:t>
            </a:r>
            <a:r>
              <a:rPr sz="2400" dirty="0">
                <a:cs typeface="Constantia"/>
              </a:rPr>
              <a:t>ния</a:t>
            </a:r>
            <a:r>
              <a:rPr sz="2400" spc="-160" dirty="0">
                <a:cs typeface="Constantia"/>
              </a:rPr>
              <a:t> </a:t>
            </a:r>
            <a:r>
              <a:rPr sz="2400" dirty="0">
                <a:cs typeface="Constantia"/>
              </a:rPr>
              <a:t>операций</a:t>
            </a:r>
            <a:r>
              <a:rPr sz="2400" spc="-85" dirty="0">
                <a:cs typeface="Constantia"/>
              </a:rPr>
              <a:t> </a:t>
            </a:r>
            <a:r>
              <a:rPr sz="2400" dirty="0">
                <a:cs typeface="Constantia"/>
              </a:rPr>
              <a:t>м</a:t>
            </a:r>
            <a:r>
              <a:rPr sz="2400" spc="-90" dirty="0">
                <a:cs typeface="Constantia"/>
              </a:rPr>
              <a:t>о</a:t>
            </a:r>
            <a:r>
              <a:rPr sz="2400" spc="-70" dirty="0">
                <a:cs typeface="Constantia"/>
              </a:rPr>
              <a:t>ж</a:t>
            </a:r>
            <a:r>
              <a:rPr sz="2400" dirty="0">
                <a:cs typeface="Constantia"/>
              </a:rPr>
              <a:t>ет</a:t>
            </a:r>
            <a:r>
              <a:rPr sz="2400" spc="-145" dirty="0">
                <a:cs typeface="Constantia"/>
              </a:rPr>
              <a:t> </a:t>
            </a:r>
            <a:r>
              <a:rPr sz="2400" dirty="0">
                <a:cs typeface="Constantia"/>
              </a:rPr>
              <a:t>игр</a:t>
            </a:r>
            <a:r>
              <a:rPr sz="2400" spc="-90" dirty="0">
                <a:cs typeface="Constantia"/>
              </a:rPr>
              <a:t>а</a:t>
            </a:r>
            <a:r>
              <a:rPr sz="2400" dirty="0">
                <a:cs typeface="Constantia"/>
              </a:rPr>
              <a:t>ть</a:t>
            </a:r>
            <a:r>
              <a:rPr sz="2400" spc="-150" dirty="0">
                <a:cs typeface="Constantia"/>
              </a:rPr>
              <a:t> </a:t>
            </a:r>
            <a:r>
              <a:rPr sz="2400" dirty="0">
                <a:cs typeface="Constantia"/>
              </a:rPr>
              <a:t>в да</a:t>
            </a:r>
            <a:r>
              <a:rPr sz="2400" spc="10" dirty="0">
                <a:cs typeface="Constantia"/>
              </a:rPr>
              <a:t>н</a:t>
            </a:r>
            <a:r>
              <a:rPr sz="2400" dirty="0">
                <a:cs typeface="Constantia"/>
              </a:rPr>
              <a:t>ном</a:t>
            </a:r>
            <a:r>
              <a:rPr sz="2400" spc="-130" dirty="0">
                <a:cs typeface="Constantia"/>
              </a:rPr>
              <a:t> </a:t>
            </a:r>
            <a:r>
              <a:rPr sz="2400" dirty="0">
                <a:cs typeface="Constantia"/>
              </a:rPr>
              <a:t>ви</a:t>
            </a:r>
            <a:r>
              <a:rPr sz="2400" spc="-25" dirty="0">
                <a:cs typeface="Constantia"/>
              </a:rPr>
              <a:t>д</a:t>
            </a:r>
            <a:r>
              <a:rPr sz="2400" dirty="0">
                <a:cs typeface="Constantia"/>
              </a:rPr>
              <a:t>е</a:t>
            </a:r>
            <a:r>
              <a:rPr sz="2400" spc="-180" dirty="0">
                <a:cs typeface="Constantia"/>
              </a:rPr>
              <a:t> </a:t>
            </a:r>
            <a:r>
              <a:rPr sz="2400" spc="-35" dirty="0">
                <a:cs typeface="Constantia"/>
              </a:rPr>
              <a:t>т</a:t>
            </a:r>
            <a:r>
              <a:rPr sz="2400" dirty="0">
                <a:cs typeface="Constantia"/>
              </a:rPr>
              <a:t>ести</a:t>
            </a:r>
            <a:r>
              <a:rPr sz="2400" spc="5" dirty="0">
                <a:cs typeface="Constantia"/>
              </a:rPr>
              <a:t>р</a:t>
            </a:r>
            <a:r>
              <a:rPr sz="2400" dirty="0">
                <a:cs typeface="Constantia"/>
              </a:rPr>
              <a:t>ова</a:t>
            </a:r>
            <a:r>
              <a:rPr sz="2400" spc="10" dirty="0">
                <a:cs typeface="Constantia"/>
              </a:rPr>
              <a:t>н</a:t>
            </a:r>
            <a:r>
              <a:rPr sz="2400" dirty="0">
                <a:cs typeface="Constantia"/>
              </a:rPr>
              <a:t>ия</a:t>
            </a:r>
            <a:r>
              <a:rPr sz="2400" spc="-114" dirty="0">
                <a:cs typeface="Constantia"/>
              </a:rPr>
              <a:t> </a:t>
            </a:r>
            <a:r>
              <a:rPr sz="2400" dirty="0">
                <a:cs typeface="Constantia"/>
              </a:rPr>
              <a:t>в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орос</a:t>
            </a:r>
            <a:r>
              <a:rPr sz="2400" spc="-35" dirty="0">
                <a:cs typeface="Constantia"/>
              </a:rPr>
              <a:t>т</a:t>
            </a:r>
            <a:r>
              <a:rPr sz="2400" dirty="0">
                <a:cs typeface="Constantia"/>
              </a:rPr>
              <a:t>еп</a:t>
            </a:r>
            <a:r>
              <a:rPr sz="2400" spc="10" dirty="0">
                <a:cs typeface="Constantia"/>
              </a:rPr>
              <a:t>е</a:t>
            </a:r>
            <a:r>
              <a:rPr sz="2400" dirty="0">
                <a:cs typeface="Constantia"/>
              </a:rPr>
              <a:t>н</a:t>
            </a:r>
            <a:r>
              <a:rPr sz="2400" spc="10" dirty="0">
                <a:cs typeface="Constantia"/>
              </a:rPr>
              <a:t>н</a:t>
            </a:r>
            <a:r>
              <a:rPr sz="2400" dirty="0">
                <a:cs typeface="Constantia"/>
              </a:rPr>
              <a:t>ую</a:t>
            </a:r>
            <a:r>
              <a:rPr sz="2400" spc="-135" dirty="0">
                <a:cs typeface="Constantia"/>
              </a:rPr>
              <a:t> </a:t>
            </a:r>
            <a:r>
              <a:rPr sz="2400" dirty="0">
                <a:cs typeface="Constantia"/>
              </a:rPr>
              <a:t>р</a:t>
            </a:r>
            <a:r>
              <a:rPr sz="2400" spc="-155" dirty="0">
                <a:cs typeface="Constantia"/>
              </a:rPr>
              <a:t>о</a:t>
            </a:r>
            <a:r>
              <a:rPr sz="2400" dirty="0">
                <a:cs typeface="Constantia"/>
              </a:rPr>
              <a:t>л</a:t>
            </a:r>
            <a:r>
              <a:rPr sz="2400" spc="-30" dirty="0">
                <a:cs typeface="Constantia"/>
              </a:rPr>
              <a:t>ь</a:t>
            </a:r>
            <a:r>
              <a:rPr sz="2400" dirty="0">
                <a:cs typeface="Constantia"/>
              </a:rPr>
              <a:t>. </a:t>
            </a:r>
            <a:r>
              <a:rPr sz="2400" spc="-55" dirty="0">
                <a:cs typeface="Constantia"/>
              </a:rPr>
              <a:t>П</a:t>
            </a:r>
            <a:r>
              <a:rPr sz="2400" dirty="0">
                <a:cs typeface="Constantia"/>
              </a:rPr>
              <a:t>ри</a:t>
            </a:r>
            <a:r>
              <a:rPr sz="2400" spc="-145" dirty="0">
                <a:cs typeface="Constantia"/>
              </a:rPr>
              <a:t> </a:t>
            </a:r>
            <a:r>
              <a:rPr sz="2400" dirty="0">
                <a:cs typeface="Constantia"/>
              </a:rPr>
              <a:t>э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ом</a:t>
            </a:r>
            <a:r>
              <a:rPr sz="2400" spc="-100" dirty="0">
                <a:cs typeface="Constantia"/>
              </a:rPr>
              <a:t> </a:t>
            </a:r>
            <a:r>
              <a:rPr sz="2400" dirty="0">
                <a:cs typeface="Constantia"/>
              </a:rPr>
              <a:t>на</a:t>
            </a:r>
            <a:r>
              <a:rPr sz="2400" spc="-145" dirty="0">
                <a:cs typeface="Constantia"/>
              </a:rPr>
              <a:t> </a:t>
            </a:r>
            <a:r>
              <a:rPr sz="2400" dirty="0">
                <a:cs typeface="Constantia"/>
              </a:rPr>
              <a:t>пе</a:t>
            </a:r>
            <a:r>
              <a:rPr sz="2400" spc="5" dirty="0">
                <a:cs typeface="Constantia"/>
              </a:rPr>
              <a:t>р</a:t>
            </a:r>
            <a:r>
              <a:rPr sz="2400" dirty="0">
                <a:cs typeface="Constantia"/>
              </a:rPr>
              <a:t>вое</a:t>
            </a:r>
            <a:r>
              <a:rPr sz="2400" spc="-135" dirty="0">
                <a:cs typeface="Constantia"/>
              </a:rPr>
              <a:t> </a:t>
            </a:r>
            <a:r>
              <a:rPr sz="2400" dirty="0">
                <a:cs typeface="Constantia"/>
              </a:rPr>
              <a:t>мес</a:t>
            </a:r>
            <a:r>
              <a:rPr sz="2400" spc="-40" dirty="0">
                <a:cs typeface="Constantia"/>
              </a:rPr>
              <a:t>т</a:t>
            </a:r>
            <a:r>
              <a:rPr sz="2400" dirty="0">
                <a:cs typeface="Constantia"/>
              </a:rPr>
              <a:t>о</a:t>
            </a:r>
            <a:r>
              <a:rPr sz="2400" spc="-140" dirty="0">
                <a:cs typeface="Constantia"/>
              </a:rPr>
              <a:t> </a:t>
            </a:r>
            <a:r>
              <a:rPr sz="2400" dirty="0">
                <a:cs typeface="Constantia"/>
              </a:rPr>
              <a:t>в</a:t>
            </a:r>
            <a:r>
              <a:rPr sz="2400" spc="5" dirty="0">
                <a:cs typeface="Constantia"/>
              </a:rPr>
              <a:t>ы</a:t>
            </a:r>
            <a:r>
              <a:rPr sz="2400" spc="-85" dirty="0">
                <a:cs typeface="Constantia"/>
              </a:rPr>
              <a:t>х</a:t>
            </a:r>
            <a:r>
              <a:rPr sz="2400" spc="-110" dirty="0">
                <a:cs typeface="Constantia"/>
              </a:rPr>
              <a:t>о</a:t>
            </a:r>
            <a:r>
              <a:rPr sz="2400" dirty="0">
                <a:cs typeface="Constantia"/>
              </a:rPr>
              <a:t>дит</a:t>
            </a:r>
            <a:r>
              <a:rPr sz="2400" spc="-175" dirty="0">
                <a:cs typeface="Constantia"/>
              </a:rPr>
              <a:t> </a:t>
            </a:r>
            <a:r>
              <a:rPr sz="2400" dirty="0">
                <a:cs typeface="Constantia"/>
              </a:rPr>
              <a:t>о</a:t>
            </a:r>
            <a:r>
              <a:rPr sz="2400" spc="-50" dirty="0">
                <a:cs typeface="Constantia"/>
              </a:rPr>
              <a:t>т</a:t>
            </a:r>
            <a:r>
              <a:rPr sz="2400" spc="30" dirty="0">
                <a:cs typeface="Constantia"/>
              </a:rPr>
              <a:t>су</a:t>
            </a:r>
            <a:r>
              <a:rPr sz="2400" spc="-45" dirty="0">
                <a:cs typeface="Constantia"/>
              </a:rPr>
              <a:t>т</a:t>
            </a:r>
            <a:r>
              <a:rPr sz="2400" dirty="0">
                <a:cs typeface="Constantia"/>
              </a:rPr>
              <a:t>ст</a:t>
            </a:r>
            <a:r>
              <a:rPr sz="2400" spc="5" dirty="0">
                <a:cs typeface="Constantia"/>
              </a:rPr>
              <a:t>в</a:t>
            </a:r>
            <a:r>
              <a:rPr sz="2400" dirty="0">
                <a:cs typeface="Constantia"/>
              </a:rPr>
              <a:t>ие </a:t>
            </a:r>
            <a:r>
              <a:rPr sz="2400" spc="30" dirty="0">
                <a:cs typeface="Constantia"/>
              </a:rPr>
              <a:t>у</a:t>
            </a:r>
            <a:r>
              <a:rPr sz="2400" spc="-35" dirty="0">
                <a:cs typeface="Constantia"/>
              </a:rPr>
              <a:t>т</a:t>
            </a:r>
            <a:r>
              <a:rPr sz="2400" dirty="0">
                <a:cs typeface="Constantia"/>
              </a:rPr>
              <a:t>е</a:t>
            </a:r>
            <a:r>
              <a:rPr sz="2400" spc="10" dirty="0">
                <a:cs typeface="Constantia"/>
              </a:rPr>
              <a:t>ч</a:t>
            </a:r>
            <a:r>
              <a:rPr sz="2400" dirty="0">
                <a:cs typeface="Constantia"/>
              </a:rPr>
              <a:t>ек</a:t>
            </a:r>
            <a:r>
              <a:rPr sz="2400" spc="-145" dirty="0">
                <a:cs typeface="Constantia"/>
              </a:rPr>
              <a:t> </a:t>
            </a:r>
            <a:r>
              <a:rPr sz="2400" dirty="0">
                <a:cs typeface="Constantia"/>
              </a:rPr>
              <a:t>памяти,</a:t>
            </a:r>
            <a:r>
              <a:rPr sz="2400" spc="-65" dirty="0">
                <a:cs typeface="Constantia"/>
              </a:rPr>
              <a:t> </a:t>
            </a:r>
            <a:r>
              <a:rPr sz="2400" dirty="0">
                <a:cs typeface="Constantia"/>
              </a:rPr>
              <a:t>перезап</a:t>
            </a:r>
            <a:r>
              <a:rPr sz="2400" spc="-80" dirty="0">
                <a:cs typeface="Constantia"/>
              </a:rPr>
              <a:t>у</a:t>
            </a:r>
            <a:r>
              <a:rPr sz="2400" dirty="0">
                <a:cs typeface="Constantia"/>
              </a:rPr>
              <a:t>с</a:t>
            </a:r>
            <a:r>
              <a:rPr sz="2400" spc="-85" dirty="0">
                <a:cs typeface="Constantia"/>
              </a:rPr>
              <a:t>к</a:t>
            </a:r>
            <a:r>
              <a:rPr sz="2400" dirty="0">
                <a:cs typeface="Constantia"/>
              </a:rPr>
              <a:t>ов</a:t>
            </a:r>
            <a:r>
              <a:rPr sz="2400" spc="-100" dirty="0">
                <a:cs typeface="Constantia"/>
              </a:rPr>
              <a:t> </a:t>
            </a:r>
            <a:r>
              <a:rPr sz="2400" spc="-80" dirty="0">
                <a:cs typeface="Constantia"/>
              </a:rPr>
              <a:t>с</a:t>
            </a:r>
            <a:r>
              <a:rPr sz="2400" dirty="0">
                <a:cs typeface="Constantia"/>
              </a:rPr>
              <a:t>ерв</a:t>
            </a:r>
            <a:r>
              <a:rPr sz="2400" spc="10" dirty="0">
                <a:cs typeface="Constantia"/>
              </a:rPr>
              <a:t>е</a:t>
            </a:r>
            <a:r>
              <a:rPr sz="2400" dirty="0">
                <a:cs typeface="Constantia"/>
              </a:rPr>
              <a:t>ров</a:t>
            </a:r>
            <a:r>
              <a:rPr sz="2400" spc="-65" dirty="0">
                <a:cs typeface="Constantia"/>
              </a:rPr>
              <a:t> </a:t>
            </a:r>
            <a:r>
              <a:rPr sz="2400" dirty="0">
                <a:cs typeface="Constantia"/>
              </a:rPr>
              <a:t>п</a:t>
            </a:r>
            <a:r>
              <a:rPr sz="2400" spc="-114" dirty="0">
                <a:cs typeface="Constantia"/>
              </a:rPr>
              <a:t>о</a:t>
            </a:r>
            <a:r>
              <a:rPr sz="2400" dirty="0">
                <a:cs typeface="Constantia"/>
              </a:rPr>
              <a:t>д наг</a:t>
            </a:r>
            <a:r>
              <a:rPr sz="2400" spc="-40" dirty="0">
                <a:cs typeface="Constantia"/>
              </a:rPr>
              <a:t>р</a:t>
            </a:r>
            <a:r>
              <a:rPr sz="2400" dirty="0">
                <a:cs typeface="Constantia"/>
              </a:rPr>
              <a:t>уз</a:t>
            </a:r>
            <a:r>
              <a:rPr sz="2400" spc="-80" dirty="0">
                <a:cs typeface="Constantia"/>
              </a:rPr>
              <a:t>к</a:t>
            </a:r>
            <a:r>
              <a:rPr sz="2400" dirty="0">
                <a:cs typeface="Constantia"/>
              </a:rPr>
              <a:t>ой</a:t>
            </a:r>
            <a:r>
              <a:rPr sz="2400" spc="-114" dirty="0">
                <a:cs typeface="Constantia"/>
              </a:rPr>
              <a:t> </a:t>
            </a:r>
            <a:r>
              <a:rPr sz="2400" dirty="0">
                <a:cs typeface="Constantia"/>
              </a:rPr>
              <a:t>и</a:t>
            </a:r>
            <a:r>
              <a:rPr sz="2400" spc="-170" dirty="0">
                <a:cs typeface="Constantia"/>
              </a:rPr>
              <a:t> </a:t>
            </a:r>
            <a:r>
              <a:rPr sz="2400" dirty="0">
                <a:cs typeface="Constantia"/>
              </a:rPr>
              <a:t>д</a:t>
            </a:r>
            <a:r>
              <a:rPr sz="2400" spc="-45" dirty="0">
                <a:cs typeface="Constantia"/>
              </a:rPr>
              <a:t>р</a:t>
            </a:r>
            <a:r>
              <a:rPr sz="2400" dirty="0">
                <a:cs typeface="Constantia"/>
              </a:rPr>
              <a:t>угие</a:t>
            </a:r>
            <a:r>
              <a:rPr sz="2400" spc="-180" dirty="0">
                <a:cs typeface="Constantia"/>
              </a:rPr>
              <a:t> </a:t>
            </a:r>
            <a:r>
              <a:rPr sz="2400" dirty="0">
                <a:cs typeface="Constantia"/>
              </a:rPr>
              <a:t>аспек</a:t>
            </a:r>
            <a:r>
              <a:rPr sz="2400" spc="5" dirty="0">
                <a:cs typeface="Constantia"/>
              </a:rPr>
              <a:t>т</a:t>
            </a:r>
            <a:r>
              <a:rPr sz="2400" dirty="0">
                <a:cs typeface="Constantia"/>
              </a:rPr>
              <a:t>ы</a:t>
            </a:r>
            <a:r>
              <a:rPr sz="2400" spc="-120" dirty="0">
                <a:cs typeface="Constantia"/>
              </a:rPr>
              <a:t> </a:t>
            </a:r>
            <a:r>
              <a:rPr sz="2400" spc="-105" dirty="0">
                <a:cs typeface="Constantia"/>
              </a:rPr>
              <a:t>в</a:t>
            </a:r>
            <a:r>
              <a:rPr sz="2400" dirty="0">
                <a:cs typeface="Constantia"/>
              </a:rPr>
              <a:t>лияющие</a:t>
            </a:r>
            <a:r>
              <a:rPr sz="2400" spc="-130" dirty="0">
                <a:cs typeface="Constantia"/>
              </a:rPr>
              <a:t> </a:t>
            </a:r>
            <a:r>
              <a:rPr sz="2400" dirty="0">
                <a:cs typeface="Constantia"/>
              </a:rPr>
              <a:t>име</a:t>
            </a:r>
            <a:r>
              <a:rPr sz="2400" spc="5" dirty="0">
                <a:cs typeface="Constantia"/>
              </a:rPr>
              <a:t>н</a:t>
            </a:r>
            <a:r>
              <a:rPr sz="2400" dirty="0">
                <a:cs typeface="Constantia"/>
              </a:rPr>
              <a:t>но</a:t>
            </a:r>
            <a:r>
              <a:rPr sz="2400" spc="-155" dirty="0">
                <a:cs typeface="Constantia"/>
              </a:rPr>
              <a:t> </a:t>
            </a:r>
            <a:r>
              <a:rPr sz="2400" dirty="0">
                <a:cs typeface="Constantia"/>
              </a:rPr>
              <a:t>на с</a:t>
            </a:r>
            <a:r>
              <a:rPr sz="2400" spc="-50" dirty="0">
                <a:cs typeface="Constantia"/>
              </a:rPr>
              <a:t>т</a:t>
            </a:r>
            <a:r>
              <a:rPr sz="2400" spc="-35" dirty="0">
                <a:cs typeface="Constantia"/>
              </a:rPr>
              <a:t>а</a:t>
            </a:r>
            <a:r>
              <a:rPr sz="2400" dirty="0">
                <a:cs typeface="Constantia"/>
              </a:rPr>
              <a:t>бил</a:t>
            </a:r>
            <a:r>
              <a:rPr sz="2400" spc="5" dirty="0">
                <a:cs typeface="Constantia"/>
              </a:rPr>
              <a:t>ь</a:t>
            </a:r>
            <a:r>
              <a:rPr sz="2400" dirty="0">
                <a:cs typeface="Constantia"/>
              </a:rPr>
              <a:t>ность</a:t>
            </a:r>
            <a:r>
              <a:rPr sz="2400" spc="-135" dirty="0">
                <a:cs typeface="Constantia"/>
              </a:rPr>
              <a:t> </a:t>
            </a:r>
            <a:r>
              <a:rPr sz="2400" dirty="0">
                <a:cs typeface="Constantia"/>
              </a:rPr>
              <a:t>р</a:t>
            </a:r>
            <a:r>
              <a:rPr sz="2400" spc="-35" dirty="0">
                <a:cs typeface="Constantia"/>
              </a:rPr>
              <a:t>а</a:t>
            </a:r>
            <a:r>
              <a:rPr sz="2400" dirty="0">
                <a:cs typeface="Constantia"/>
              </a:rPr>
              <a:t>боты.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62000" y="98671"/>
            <a:ext cx="11430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4400" b="1" spc="-325" dirty="0" smtClean="0">
                <a:cs typeface="Calibri"/>
              </a:rPr>
              <a:t>Т</a:t>
            </a:r>
            <a:r>
              <a:rPr lang="ru-RU" sz="4400" b="1" dirty="0" smtClean="0">
                <a:cs typeface="Calibri"/>
              </a:rPr>
              <a:t>естирование стабильности</a:t>
            </a:r>
            <a:r>
              <a:rPr lang="ru-RU" sz="4400" b="1" spc="15" dirty="0" smtClean="0">
                <a:cs typeface="Calibri"/>
              </a:rPr>
              <a:t> </a:t>
            </a:r>
            <a:r>
              <a:rPr lang="ru-RU" sz="4400" b="1" dirty="0" smtClean="0">
                <a:cs typeface="Calibri"/>
              </a:rPr>
              <a:t>или </a:t>
            </a:r>
            <a:r>
              <a:rPr lang="ru-RU" sz="4400" b="1" spc="-15" dirty="0" smtClean="0">
                <a:cs typeface="Calibri"/>
              </a:rPr>
              <a:t>н</a:t>
            </a:r>
            <a:r>
              <a:rPr lang="ru-RU" sz="4400" b="1" dirty="0" smtClean="0">
                <a:cs typeface="Calibri"/>
              </a:rPr>
              <a:t>а</a:t>
            </a:r>
            <a:r>
              <a:rPr lang="ru-RU" sz="4400" b="1" spc="-40" dirty="0" smtClean="0">
                <a:cs typeface="Calibri"/>
              </a:rPr>
              <a:t>д</a:t>
            </a:r>
            <a:r>
              <a:rPr lang="ru-RU" sz="4400" b="1" spc="-55" dirty="0" smtClean="0">
                <a:cs typeface="Calibri"/>
              </a:rPr>
              <a:t>е</a:t>
            </a:r>
            <a:r>
              <a:rPr lang="ru-RU" sz="4400" b="1" dirty="0" smtClean="0">
                <a:cs typeface="Calibri"/>
              </a:rPr>
              <a:t>жности</a:t>
            </a:r>
            <a:r>
              <a:rPr lang="ru-RU" sz="4400" b="1" spc="10" dirty="0" smtClean="0">
                <a:cs typeface="Calibri"/>
              </a:rPr>
              <a:t> </a:t>
            </a:r>
            <a:r>
              <a:rPr lang="ru-RU" sz="4400" b="1" spc="15" dirty="0" smtClean="0">
                <a:cs typeface="Calibri"/>
              </a:rPr>
              <a:t>(</a:t>
            </a:r>
            <a:r>
              <a:rPr lang="ru-RU" sz="4400" b="1" spc="-5" dirty="0" err="1" smtClean="0">
                <a:cs typeface="Calibri"/>
              </a:rPr>
              <a:t>S</a:t>
            </a:r>
            <a:r>
              <a:rPr lang="ru-RU" sz="4400" b="1" spc="-55" dirty="0" err="1" smtClean="0">
                <a:cs typeface="Calibri"/>
              </a:rPr>
              <a:t>t</a:t>
            </a:r>
            <a:r>
              <a:rPr lang="ru-RU" sz="4400" b="1" dirty="0" err="1" smtClean="0">
                <a:cs typeface="Calibri"/>
              </a:rPr>
              <a:t>ability</a:t>
            </a:r>
            <a:r>
              <a:rPr lang="ru-RU" sz="4400" b="1" spc="-25" dirty="0" smtClean="0">
                <a:cs typeface="Calibri"/>
              </a:rPr>
              <a:t> </a:t>
            </a:r>
            <a:r>
              <a:rPr lang="ru-RU" sz="4400" b="1" dirty="0" smtClean="0">
                <a:cs typeface="Calibri"/>
              </a:rPr>
              <a:t>/</a:t>
            </a:r>
            <a:r>
              <a:rPr lang="ru-RU" sz="4400" b="1" spc="-65" dirty="0" err="1" smtClean="0">
                <a:cs typeface="Calibri"/>
              </a:rPr>
              <a:t>R</a:t>
            </a:r>
            <a:r>
              <a:rPr lang="ru-RU" sz="4400" b="1" dirty="0" err="1" smtClean="0">
                <a:cs typeface="Calibri"/>
              </a:rPr>
              <a:t>eliability</a:t>
            </a:r>
            <a:r>
              <a:rPr lang="ru-RU" sz="4400" b="1" spc="-55" dirty="0" smtClean="0">
                <a:cs typeface="Calibri"/>
              </a:rPr>
              <a:t> </a:t>
            </a:r>
            <a:r>
              <a:rPr lang="ru-RU" sz="4400" b="1" spc="-330" dirty="0" err="1" smtClean="0">
                <a:cs typeface="Calibri"/>
              </a:rPr>
              <a:t>T</a:t>
            </a:r>
            <a:r>
              <a:rPr lang="ru-RU" sz="4400" b="1" dirty="0" err="1" smtClean="0">
                <a:cs typeface="Calibri"/>
              </a:rPr>
              <a:t>e</a:t>
            </a:r>
            <a:r>
              <a:rPr lang="ru-RU" sz="4400" b="1" spc="-50" dirty="0" err="1" smtClean="0">
                <a:cs typeface="Calibri"/>
              </a:rPr>
              <a:t>s</a:t>
            </a:r>
            <a:r>
              <a:rPr lang="ru-RU" sz="4400" b="1" dirty="0" err="1" smtClean="0">
                <a:cs typeface="Calibri"/>
              </a:rPr>
              <a:t>tin</a:t>
            </a:r>
            <a:r>
              <a:rPr lang="ru-RU" sz="4400" b="1" spc="-5" dirty="0" err="1" smtClean="0">
                <a:cs typeface="Calibri"/>
              </a:rPr>
              <a:t>g</a:t>
            </a:r>
            <a:r>
              <a:rPr lang="ru-RU" sz="4400" b="1" dirty="0" smtClean="0">
                <a:cs typeface="Calibri"/>
              </a:rPr>
              <a:t>)</a:t>
            </a:r>
            <a:endParaRPr lang="ru-RU" sz="4400" b="1" dirty="0">
              <a:cs typeface="Calibri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14865"/>
          </a:xfrm>
          <a:prstGeom prst="rect">
            <a:avLst/>
          </a:prstGeom>
        </p:spPr>
        <p:txBody>
          <a:bodyPr vert="horz" wrap="square" lIns="0" tIns="296417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385" dirty="0"/>
              <a:t>Т</a:t>
            </a:r>
            <a:r>
              <a:rPr sz="4000" b="1" spc="-20" dirty="0"/>
              <a:t>естиров</a:t>
            </a:r>
            <a:r>
              <a:rPr sz="4000" b="1" spc="-10" dirty="0"/>
              <a:t>а</a:t>
            </a:r>
            <a:r>
              <a:rPr sz="4000" b="1" spc="-25" dirty="0"/>
              <a:t>ние </a:t>
            </a:r>
            <a:r>
              <a:rPr sz="4000" b="1" spc="-250" dirty="0"/>
              <a:t>У</a:t>
            </a:r>
            <a:r>
              <a:rPr sz="4000" b="1" spc="-20" dirty="0"/>
              <a:t>стано</a:t>
            </a:r>
            <a:r>
              <a:rPr sz="4000" b="1" spc="-15" dirty="0"/>
              <a:t>в</a:t>
            </a:r>
            <a:r>
              <a:rPr sz="4000" b="1" spc="-25" dirty="0"/>
              <a:t>ки</a:t>
            </a:r>
            <a:r>
              <a:rPr sz="4000" b="1" spc="-30" dirty="0"/>
              <a:t> </a:t>
            </a:r>
            <a:r>
              <a:rPr sz="4000" b="1" spc="-25" dirty="0"/>
              <a:t>или</a:t>
            </a:r>
            <a:r>
              <a:rPr sz="4000" b="1" spc="15" dirty="0"/>
              <a:t> </a:t>
            </a:r>
            <a:r>
              <a:rPr sz="4000" b="1" spc="-20" dirty="0"/>
              <a:t>In</a:t>
            </a:r>
            <a:r>
              <a:rPr sz="4000" b="1" spc="-75" dirty="0"/>
              <a:t>s</a:t>
            </a:r>
            <a:r>
              <a:rPr sz="4000" b="1" spc="-60" dirty="0"/>
              <a:t>t</a:t>
            </a:r>
            <a:r>
              <a:rPr sz="4000" b="1" dirty="0"/>
              <a:t>all</a:t>
            </a:r>
            <a:r>
              <a:rPr sz="4000" b="1" spc="-40" dirty="0"/>
              <a:t>a</a:t>
            </a:r>
            <a:r>
              <a:rPr sz="4000" b="1" dirty="0"/>
              <a:t>tion</a:t>
            </a:r>
            <a:r>
              <a:rPr sz="4000" b="1" spc="-25" dirty="0"/>
              <a:t> </a:t>
            </a:r>
            <a:r>
              <a:rPr sz="4000" b="1" spc="-365" dirty="0"/>
              <a:t>T</a:t>
            </a:r>
            <a:r>
              <a:rPr sz="4000" b="1" spc="-20" dirty="0"/>
              <a:t>e</a:t>
            </a:r>
            <a:r>
              <a:rPr sz="4000" b="1" spc="-75" dirty="0"/>
              <a:t>s</a:t>
            </a:r>
            <a:r>
              <a:rPr sz="4000" b="1" spc="-20" dirty="0"/>
              <a:t>ting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688340" y="1004315"/>
            <a:ext cx="9898380" cy="5742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100330" indent="-274320">
              <a:lnSpc>
                <a:spcPct val="100000"/>
              </a:lnSpc>
            </a:pPr>
            <a:r>
              <a:rPr sz="3400" spc="265" dirty="0">
                <a:latin typeface="Wingdings 2"/>
                <a:cs typeface="Wingdings 2"/>
              </a:rPr>
              <a:t></a:t>
            </a:r>
            <a:r>
              <a:rPr sz="3600" b="1" dirty="0">
                <a:latin typeface="Constantia"/>
                <a:cs typeface="Constantia"/>
              </a:rPr>
              <a:t>Зад</a:t>
            </a:r>
            <a:r>
              <a:rPr sz="3600" b="1" spc="-130" dirty="0">
                <a:latin typeface="Constantia"/>
                <a:cs typeface="Constantia"/>
              </a:rPr>
              <a:t>а</a:t>
            </a:r>
            <a:r>
              <a:rPr sz="3600" b="1" dirty="0">
                <a:latin typeface="Constantia"/>
                <a:cs typeface="Constantia"/>
              </a:rPr>
              <a:t>ча:</a:t>
            </a:r>
            <a:r>
              <a:rPr sz="3600" b="1" spc="-2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проверка</a:t>
            </a:r>
            <a:r>
              <a:rPr sz="3600" spc="-200" dirty="0">
                <a:latin typeface="Constantia"/>
                <a:cs typeface="Constantia"/>
              </a:rPr>
              <a:t> </a:t>
            </a:r>
            <a:r>
              <a:rPr sz="3600" spc="-9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спешной</a:t>
            </a:r>
            <a:r>
              <a:rPr sz="3600" spc="-8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инс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алляции</a:t>
            </a:r>
            <a:r>
              <a:rPr sz="3600" spc="-11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 настрой</a:t>
            </a:r>
            <a:r>
              <a:rPr sz="3600" spc="5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и,</a:t>
            </a:r>
            <a:r>
              <a:rPr sz="3600" spc="-9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-180" dirty="0">
                <a:latin typeface="Constantia"/>
                <a:cs typeface="Constantia"/>
              </a:rPr>
              <a:t> 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ак</a:t>
            </a:r>
            <a:r>
              <a:rPr sz="3600" spc="-65" dirty="0">
                <a:latin typeface="Constantia"/>
                <a:cs typeface="Constantia"/>
              </a:rPr>
              <a:t>ж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19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обно</a:t>
            </a:r>
            <a:r>
              <a:rPr sz="3600" spc="-100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ле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ия</a:t>
            </a:r>
            <a:r>
              <a:rPr sz="3600" spc="-114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или</a:t>
            </a:r>
            <a:r>
              <a:rPr sz="3600" spc="-155" dirty="0">
                <a:latin typeface="Constantia"/>
                <a:cs typeface="Constantia"/>
              </a:rPr>
              <a:t> </a:t>
            </a:r>
            <a:r>
              <a:rPr sz="3600" spc="-16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дал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ния программ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9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7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обесп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ч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ния.</a:t>
            </a:r>
            <a:endParaRPr sz="3600">
              <a:latin typeface="Constantia"/>
              <a:cs typeface="Constantia"/>
            </a:endParaRPr>
          </a:p>
          <a:p>
            <a:pPr>
              <a:lnSpc>
                <a:spcPts val="2450"/>
              </a:lnSpc>
              <a:spcBef>
                <a:spcPts val="1"/>
              </a:spcBef>
            </a:pPr>
            <a:endParaRPr sz="2450"/>
          </a:p>
          <a:p>
            <a:pPr>
              <a:lnSpc>
                <a:spcPts val="3600"/>
              </a:lnSpc>
            </a:pPr>
            <a:endParaRPr sz="3600"/>
          </a:p>
          <a:p>
            <a:pPr marL="286385" marR="6350" indent="-274320">
              <a:lnSpc>
                <a:spcPct val="100000"/>
              </a:lnSpc>
            </a:pPr>
            <a:r>
              <a:rPr sz="3400" spc="265" dirty="0">
                <a:latin typeface="Wingdings 2"/>
                <a:cs typeface="Wingdings 2"/>
              </a:rPr>
              <a:t>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40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ли</a:t>
            </a:r>
            <a:r>
              <a:rPr sz="3600" spc="-9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инс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ал</a:t>
            </a:r>
            <a:r>
              <a:rPr sz="3600" spc="5" dirty="0">
                <a:latin typeface="Constantia"/>
                <a:cs typeface="Constantia"/>
              </a:rPr>
              <a:t>л</a:t>
            </a:r>
            <a:r>
              <a:rPr sz="3600" dirty="0">
                <a:latin typeface="Constantia"/>
                <a:cs typeface="Constantia"/>
              </a:rPr>
              <a:t>я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ор</a:t>
            </a:r>
            <a:r>
              <a:rPr sz="3600" spc="-18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spc="30" dirty="0">
                <a:latin typeface="Constantia"/>
                <a:cs typeface="Constantia"/>
              </a:rPr>
              <a:t>су</a:t>
            </a:r>
            <a:r>
              <a:rPr sz="3600" spc="-45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ст</a:t>
            </a:r>
            <a:r>
              <a:rPr sz="3600" spc="5" dirty="0">
                <a:latin typeface="Constantia"/>
                <a:cs typeface="Constantia"/>
              </a:rPr>
              <a:t>в</a:t>
            </a:r>
            <a:r>
              <a:rPr sz="3600" spc="-9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ет</a:t>
            </a:r>
            <a:r>
              <a:rPr sz="3600" spc="-114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н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05" dirty="0">
                <a:latin typeface="Constantia"/>
                <a:cs typeface="Constantia"/>
              </a:rPr>
              <a:t>б</a:t>
            </a:r>
            <a:r>
              <a:rPr sz="3600" spc="-85" dirty="0">
                <a:latin typeface="Constantia"/>
                <a:cs typeface="Constantia"/>
              </a:rPr>
              <a:t>х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димо самос</a:t>
            </a:r>
            <a:r>
              <a:rPr sz="3600" spc="-55" dirty="0">
                <a:latin typeface="Constantia"/>
                <a:cs typeface="Constantia"/>
              </a:rPr>
              <a:t>т</a:t>
            </a:r>
            <a:r>
              <a:rPr sz="3600" spc="-8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я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spc="-4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ль</a:t>
            </a:r>
            <a:r>
              <a:rPr sz="3600" spc="5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вып</a:t>
            </a:r>
            <a:r>
              <a:rPr sz="3600" spc="-15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лнять</a:t>
            </a:r>
            <a:r>
              <a:rPr sz="3600" spc="-204" dirty="0">
                <a:latin typeface="Constantia"/>
                <a:cs typeface="Constantia"/>
              </a:rPr>
              <a:t> </a:t>
            </a:r>
            <a:r>
              <a:rPr sz="3600" spc="-9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с</a:t>
            </a:r>
            <a:r>
              <a:rPr sz="3600" spc="-5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ано</a:t>
            </a:r>
            <a:r>
              <a:rPr sz="3600" spc="10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ку программ</a:t>
            </a:r>
            <a:r>
              <a:rPr sz="3600" spc="10" dirty="0">
                <a:latin typeface="Constantia"/>
                <a:cs typeface="Constantia"/>
              </a:rPr>
              <a:t>н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9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7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обесп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ч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ния,</a:t>
            </a:r>
            <a:r>
              <a:rPr sz="3600" spc="-6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исп</a:t>
            </a:r>
            <a:r>
              <a:rPr sz="3600" spc="-155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л</a:t>
            </a:r>
            <a:r>
              <a:rPr sz="3600" spc="-40" dirty="0">
                <a:latin typeface="Constantia"/>
                <a:cs typeface="Constantia"/>
              </a:rPr>
              <a:t>ь</a:t>
            </a:r>
            <a:r>
              <a:rPr sz="3600" spc="-20" dirty="0">
                <a:latin typeface="Constantia"/>
                <a:cs typeface="Constantia"/>
              </a:rPr>
              <a:t>з</a:t>
            </a:r>
            <a:r>
              <a:rPr sz="3600" spc="-110" dirty="0">
                <a:latin typeface="Constantia"/>
                <a:cs typeface="Constantia"/>
              </a:rPr>
              <a:t>у</a:t>
            </a:r>
            <a:r>
              <a:rPr sz="3600" dirty="0">
                <a:latin typeface="Constantia"/>
                <a:cs typeface="Constantia"/>
              </a:rPr>
              <a:t>я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окум</a:t>
            </a:r>
            <a:r>
              <a:rPr sz="3600" spc="5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н</a:t>
            </a:r>
            <a:r>
              <a:rPr sz="3600" spc="-40" dirty="0">
                <a:latin typeface="Constantia"/>
                <a:cs typeface="Constantia"/>
              </a:rPr>
              <a:t>т</a:t>
            </a:r>
            <a:r>
              <a:rPr sz="3600" dirty="0">
                <a:latin typeface="Constantia"/>
                <a:cs typeface="Constantia"/>
              </a:rPr>
              <a:t>а</a:t>
            </a:r>
            <a:r>
              <a:rPr sz="3600" spc="5" dirty="0">
                <a:latin typeface="Constantia"/>
                <a:cs typeface="Constantia"/>
              </a:rPr>
              <a:t>ц</a:t>
            </a:r>
            <a:r>
              <a:rPr sz="3600" dirty="0">
                <a:latin typeface="Constantia"/>
                <a:cs typeface="Constantia"/>
              </a:rPr>
              <a:t>ию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</a:t>
            </a:r>
            <a:r>
              <a:rPr sz="3600" spc="-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ви</a:t>
            </a:r>
            <a:r>
              <a:rPr sz="3600" spc="-2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е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инс</a:t>
            </a:r>
            <a:r>
              <a:rPr sz="3600" spc="5" dirty="0">
                <a:latin typeface="Constantia"/>
                <a:cs typeface="Constantia"/>
              </a:rPr>
              <a:t>т</a:t>
            </a:r>
            <a:r>
              <a:rPr sz="3600" spc="-50" dirty="0">
                <a:latin typeface="Constantia"/>
                <a:cs typeface="Constantia"/>
              </a:rPr>
              <a:t>р</a:t>
            </a:r>
            <a:r>
              <a:rPr sz="3600" dirty="0">
                <a:latin typeface="Constantia"/>
                <a:cs typeface="Constantia"/>
              </a:rPr>
              <a:t>ук</a:t>
            </a:r>
            <a:r>
              <a:rPr sz="3600" spc="10" dirty="0">
                <a:latin typeface="Constantia"/>
                <a:cs typeface="Constantia"/>
              </a:rPr>
              <a:t>ц</a:t>
            </a:r>
            <a:r>
              <a:rPr sz="3600" dirty="0">
                <a:latin typeface="Constantia"/>
                <a:cs typeface="Constantia"/>
              </a:rPr>
              <a:t>ий</a:t>
            </a:r>
            <a:r>
              <a:rPr sz="3600" spc="-9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или</a:t>
            </a:r>
            <a:r>
              <a:rPr sz="3600" spc="-150" dirty="0">
                <a:latin typeface="Constantia"/>
                <a:cs typeface="Constantia"/>
              </a:rPr>
              <a:t> </a:t>
            </a:r>
            <a:r>
              <a:rPr sz="3600" spc="-50" dirty="0">
                <a:latin typeface="Constantia"/>
                <a:cs typeface="Constantia"/>
              </a:rPr>
              <a:t>r</a:t>
            </a:r>
            <a:r>
              <a:rPr sz="3600" dirty="0">
                <a:latin typeface="Constantia"/>
                <a:cs typeface="Constantia"/>
              </a:rPr>
              <a:t>eadme фай</a:t>
            </a:r>
            <a:r>
              <a:rPr sz="3600" spc="10" dirty="0">
                <a:latin typeface="Constantia"/>
                <a:cs typeface="Constantia"/>
              </a:rPr>
              <a:t>л</a:t>
            </a:r>
            <a:r>
              <a:rPr sz="3600" dirty="0">
                <a:latin typeface="Constantia"/>
                <a:cs typeface="Constantia"/>
              </a:rPr>
              <a:t>ов,</a:t>
            </a:r>
            <a:r>
              <a:rPr sz="3600" spc="-5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шаг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за</a:t>
            </a:r>
            <a:r>
              <a:rPr sz="3600" spc="-14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ша</a:t>
            </a:r>
            <a:r>
              <a:rPr sz="3600" spc="-80" dirty="0">
                <a:latin typeface="Constantia"/>
                <a:cs typeface="Constantia"/>
              </a:rPr>
              <a:t>г</a:t>
            </a:r>
            <a:r>
              <a:rPr sz="3600" dirty="0">
                <a:latin typeface="Constantia"/>
                <a:cs typeface="Constantia"/>
              </a:rPr>
              <a:t>ом</a:t>
            </a:r>
            <a:r>
              <a:rPr sz="3600" spc="-14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описы</a:t>
            </a:r>
            <a:r>
              <a:rPr sz="3600" spc="5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аю</a:t>
            </a:r>
            <a:r>
              <a:rPr sz="3600" spc="5" dirty="0">
                <a:latin typeface="Constantia"/>
                <a:cs typeface="Constantia"/>
              </a:rPr>
              <a:t>щ</a:t>
            </a:r>
            <a:r>
              <a:rPr sz="3600" dirty="0">
                <a:latin typeface="Constantia"/>
                <a:cs typeface="Constantia"/>
              </a:rPr>
              <a:t>их</a:t>
            </a:r>
            <a:r>
              <a:rPr sz="3600" spc="-12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в</a:t>
            </a:r>
            <a:r>
              <a:rPr sz="3600" spc="-65" dirty="0">
                <a:latin typeface="Constantia"/>
                <a:cs typeface="Constantia"/>
              </a:rPr>
              <a:t>с</a:t>
            </a:r>
            <a:r>
              <a:rPr sz="3600" dirty="0">
                <a:latin typeface="Constantia"/>
                <a:cs typeface="Constantia"/>
              </a:rPr>
              <a:t>е н</a:t>
            </a:r>
            <a:r>
              <a:rPr sz="3600" spc="10" dirty="0">
                <a:latin typeface="Constantia"/>
                <a:cs typeface="Constantia"/>
              </a:rPr>
              <a:t>е</a:t>
            </a:r>
            <a:r>
              <a:rPr sz="3600" dirty="0">
                <a:latin typeface="Constantia"/>
                <a:cs typeface="Constantia"/>
              </a:rPr>
              <a:t>о</a:t>
            </a:r>
            <a:r>
              <a:rPr sz="3600" spc="-105" dirty="0">
                <a:latin typeface="Constantia"/>
                <a:cs typeface="Constantia"/>
              </a:rPr>
              <a:t>б</a:t>
            </a:r>
            <a:r>
              <a:rPr sz="3600" spc="-85" dirty="0">
                <a:latin typeface="Constantia"/>
                <a:cs typeface="Constantia"/>
              </a:rPr>
              <a:t>х</a:t>
            </a:r>
            <a:r>
              <a:rPr sz="3600" spc="-110" dirty="0">
                <a:latin typeface="Constantia"/>
                <a:cs typeface="Constantia"/>
              </a:rPr>
              <a:t>о</a:t>
            </a:r>
            <a:r>
              <a:rPr sz="3600" dirty="0">
                <a:latin typeface="Constantia"/>
                <a:cs typeface="Constantia"/>
              </a:rPr>
              <a:t>димые</a:t>
            </a:r>
            <a:r>
              <a:rPr sz="3600" spc="-215" dirty="0">
                <a:latin typeface="Constantia"/>
                <a:cs typeface="Constantia"/>
              </a:rPr>
              <a:t> </a:t>
            </a:r>
            <a:r>
              <a:rPr sz="3600" spc="-35" dirty="0">
                <a:latin typeface="Constantia"/>
                <a:cs typeface="Constantia"/>
              </a:rPr>
              <a:t>д</a:t>
            </a:r>
            <a:r>
              <a:rPr sz="3600" dirty="0">
                <a:latin typeface="Constantia"/>
                <a:cs typeface="Constantia"/>
              </a:rPr>
              <a:t>ейст</a:t>
            </a:r>
            <a:r>
              <a:rPr sz="3600" spc="10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ия</a:t>
            </a:r>
            <a:r>
              <a:rPr sz="3600" spc="-105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и</a:t>
            </a:r>
            <a:r>
              <a:rPr sz="3600" spc="-110" dirty="0">
                <a:latin typeface="Constantia"/>
                <a:cs typeface="Constantia"/>
              </a:rPr>
              <a:t> </a:t>
            </a:r>
            <a:r>
              <a:rPr sz="3600" dirty="0">
                <a:latin typeface="Constantia"/>
                <a:cs typeface="Constantia"/>
              </a:rPr>
              <a:t>про</a:t>
            </a:r>
            <a:r>
              <a:rPr sz="3600" spc="5" dirty="0">
                <a:latin typeface="Constantia"/>
                <a:cs typeface="Constantia"/>
              </a:rPr>
              <a:t>в</a:t>
            </a:r>
            <a:r>
              <a:rPr sz="3600" dirty="0">
                <a:latin typeface="Constantia"/>
                <a:cs typeface="Constantia"/>
              </a:rPr>
              <a:t>ер</a:t>
            </a:r>
            <a:r>
              <a:rPr sz="3600" spc="10" dirty="0">
                <a:latin typeface="Constantia"/>
                <a:cs typeface="Constantia"/>
              </a:rPr>
              <a:t>к</a:t>
            </a:r>
            <a:r>
              <a:rPr sz="3600" dirty="0">
                <a:latin typeface="Constantia"/>
                <a:cs typeface="Constantia"/>
              </a:rPr>
              <a:t>и.</a:t>
            </a:r>
            <a:endParaRPr sz="3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3100" y="1772920"/>
            <a:ext cx="470725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Основные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spc="-40" dirty="0">
                <a:latin typeface="Calibri"/>
                <a:cs typeface="Calibri"/>
              </a:rPr>
              <a:t>т</a:t>
            </a:r>
            <a:r>
              <a:rPr sz="4400" dirty="0">
                <a:latin typeface="Calibri"/>
                <a:cs typeface="Calibri"/>
              </a:rPr>
              <a:t>ермины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14865"/>
          </a:xfrm>
          <a:prstGeom prst="rect">
            <a:avLst/>
          </a:prstGeom>
        </p:spPr>
        <p:txBody>
          <a:bodyPr vert="horz" wrap="square" lIns="0" tIns="296417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385" dirty="0"/>
              <a:t>Т</a:t>
            </a:r>
            <a:r>
              <a:rPr sz="4000" b="1" spc="-20" dirty="0"/>
              <a:t>естиров</a:t>
            </a:r>
            <a:r>
              <a:rPr sz="4000" b="1" spc="-10" dirty="0"/>
              <a:t>а</a:t>
            </a:r>
            <a:r>
              <a:rPr sz="4000" b="1" spc="-25" dirty="0"/>
              <a:t>ние </a:t>
            </a:r>
            <a:r>
              <a:rPr sz="4000" b="1" spc="-250" dirty="0"/>
              <a:t>У</a:t>
            </a:r>
            <a:r>
              <a:rPr sz="4000" b="1" spc="-20" dirty="0"/>
              <a:t>стано</a:t>
            </a:r>
            <a:r>
              <a:rPr sz="4000" b="1" spc="-15" dirty="0"/>
              <a:t>в</a:t>
            </a:r>
            <a:r>
              <a:rPr sz="4000" b="1" spc="-25" dirty="0"/>
              <a:t>ки</a:t>
            </a:r>
            <a:r>
              <a:rPr sz="4000" b="1" spc="-30" dirty="0"/>
              <a:t> </a:t>
            </a:r>
            <a:r>
              <a:rPr sz="4000" b="1" spc="-25" dirty="0"/>
              <a:t>или</a:t>
            </a:r>
            <a:r>
              <a:rPr sz="4000" b="1" spc="15" dirty="0"/>
              <a:t> </a:t>
            </a:r>
            <a:r>
              <a:rPr sz="4000" b="1" spc="-20" dirty="0"/>
              <a:t>In</a:t>
            </a:r>
            <a:r>
              <a:rPr sz="4000" b="1" spc="-75" dirty="0"/>
              <a:t>s</a:t>
            </a:r>
            <a:r>
              <a:rPr sz="4000" b="1" spc="-60" dirty="0"/>
              <a:t>t</a:t>
            </a:r>
            <a:r>
              <a:rPr sz="4000" b="1" dirty="0"/>
              <a:t>all</a:t>
            </a:r>
            <a:r>
              <a:rPr sz="4000" b="1" spc="-40" dirty="0"/>
              <a:t>a</a:t>
            </a:r>
            <a:r>
              <a:rPr sz="4000" b="1" dirty="0"/>
              <a:t>tion</a:t>
            </a:r>
            <a:r>
              <a:rPr sz="4000" b="1" spc="-25" dirty="0"/>
              <a:t> </a:t>
            </a:r>
            <a:r>
              <a:rPr sz="4000" b="1" spc="-365" dirty="0"/>
              <a:t>T</a:t>
            </a:r>
            <a:r>
              <a:rPr sz="4000" b="1" spc="-20" dirty="0"/>
              <a:t>e</a:t>
            </a:r>
            <a:r>
              <a:rPr sz="4000" b="1" spc="-75" dirty="0"/>
              <a:t>s</a:t>
            </a:r>
            <a:r>
              <a:rPr sz="4000" b="1" spc="-20" dirty="0"/>
              <a:t>ting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688340" y="1009903"/>
            <a:ext cx="10818495" cy="5648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0" dirty="0">
                <a:latin typeface="Constantia"/>
                <a:cs typeface="Constantia"/>
              </a:rPr>
              <a:t>В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распре</a:t>
            </a:r>
            <a:r>
              <a:rPr sz="2800" spc="-50" dirty="0">
                <a:latin typeface="Constantia"/>
                <a:cs typeface="Constantia"/>
              </a:rPr>
              <a:t>де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ых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си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ем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х,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80" dirty="0">
                <a:latin typeface="Constantia"/>
                <a:cs typeface="Constantia"/>
              </a:rPr>
              <a:t>г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</a:t>
            </a:r>
            <a:r>
              <a:rPr sz="2800" spc="-35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80" dirty="0">
                <a:latin typeface="Constantia"/>
                <a:cs typeface="Constantia"/>
              </a:rPr>
              <a:t>о</a:t>
            </a:r>
            <a:r>
              <a:rPr sz="2800" spc="-85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ие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раз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ор</a:t>
            </a:r>
            <a:r>
              <a:rPr sz="2800" spc="-13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чивае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10" dirty="0">
                <a:latin typeface="Constantia"/>
                <a:cs typeface="Constantia"/>
              </a:rPr>
              <a:t> </a:t>
            </a:r>
            <a:r>
              <a:rPr sz="2800" spc="0" dirty="0">
                <a:latin typeface="Constantia"/>
                <a:cs typeface="Constantia"/>
              </a:rPr>
              <a:t>у</a:t>
            </a:r>
            <a:r>
              <a:rPr sz="2800" spc="-80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р</a:t>
            </a:r>
            <a:r>
              <a:rPr sz="2800" spc="-4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аю</a:t>
            </a:r>
            <a:r>
              <a:rPr sz="2800" spc="-40" dirty="0">
                <a:latin typeface="Constantia"/>
                <a:cs typeface="Constantia"/>
              </a:rPr>
              <a:t>щ</a:t>
            </a:r>
            <a:r>
              <a:rPr sz="2800" spc="-20" dirty="0">
                <a:latin typeface="Constantia"/>
                <a:cs typeface="Constantia"/>
              </a:rPr>
              <a:t>ем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ок</a:t>
            </a:r>
            <a:r>
              <a:rPr sz="2800" spc="-60" dirty="0">
                <a:latin typeface="Constantia"/>
                <a:cs typeface="Constantia"/>
              </a:rPr>
              <a:t>р</a:t>
            </a:r>
            <a:r>
              <a:rPr sz="2800" spc="0" dirty="0">
                <a:latin typeface="Constantia"/>
                <a:cs typeface="Constantia"/>
              </a:rPr>
              <a:t>у</a:t>
            </a:r>
            <a:r>
              <a:rPr sz="2800" spc="-80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ии,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0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3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бора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</a:t>
            </a:r>
            <a:r>
              <a:rPr sz="2800" spc="-55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укций</a:t>
            </a:r>
            <a:r>
              <a:rPr sz="2800" spc="-15" dirty="0">
                <a:latin typeface="Constantia"/>
                <a:cs typeface="Constantia"/>
              </a:rPr>
              <a:t> м</a:t>
            </a:r>
            <a:r>
              <a:rPr sz="2800" spc="-80" dirty="0">
                <a:latin typeface="Constantia"/>
                <a:cs typeface="Constantia"/>
              </a:rPr>
              <a:t>ож</a:t>
            </a:r>
            <a:r>
              <a:rPr sz="2800" spc="-15" dirty="0">
                <a:latin typeface="Constantia"/>
                <a:cs typeface="Constantia"/>
              </a:rPr>
              <a:t>ет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бы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ь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ма</a:t>
            </a:r>
            <a:r>
              <a:rPr sz="2800" spc="-10" dirty="0">
                <a:latin typeface="Constantia"/>
                <a:cs typeface="Constantia"/>
              </a:rPr>
              <a:t>л</a:t>
            </a:r>
            <a:r>
              <a:rPr sz="2800" spc="-120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>
              <a:latin typeface="Constantia"/>
              <a:cs typeface="Constantia"/>
            </a:endParaRPr>
          </a:p>
          <a:p>
            <a:pPr marL="287020" marR="55244" indent="-274320" algn="just">
              <a:lnSpc>
                <a:spcPct val="100000"/>
              </a:lnSpc>
              <a:spcBef>
                <a:spcPts val="200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ля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го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</a:t>
            </a:r>
            <a:r>
              <a:rPr sz="2800" spc="-125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ча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у</a:t>
            </a:r>
            <a:r>
              <a:rPr sz="2800" spc="-105" dirty="0">
                <a:latin typeface="Constantia"/>
                <a:cs typeface="Constantia"/>
              </a:rPr>
              <a:t>ю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пи</a:t>
            </a:r>
            <a:r>
              <a:rPr sz="2800" spc="-40" dirty="0">
                <a:latin typeface="Constantia"/>
                <a:cs typeface="Constantia"/>
              </a:rPr>
              <a:t>ш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план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ановки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(</a:t>
            </a:r>
            <a:r>
              <a:rPr sz="2800" spc="-15" dirty="0">
                <a:latin typeface="Constantia"/>
                <a:cs typeface="Constantia"/>
              </a:rPr>
              <a:t>Depl</a:t>
            </a:r>
            <a:r>
              <a:rPr sz="2800" spc="-60" dirty="0">
                <a:latin typeface="Constantia"/>
                <a:cs typeface="Constantia"/>
              </a:rPr>
              <a:t>o</a:t>
            </a:r>
            <a:r>
              <a:rPr sz="2800" spc="-25" dirty="0">
                <a:latin typeface="Constantia"/>
                <a:cs typeface="Constantia"/>
              </a:rPr>
              <a:t>yme</a:t>
            </a:r>
            <a:r>
              <a:rPr sz="2800" spc="-10" dirty="0">
                <a:latin typeface="Constantia"/>
                <a:cs typeface="Constantia"/>
              </a:rPr>
              <a:t>nt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Plan),</a:t>
            </a:r>
            <a:r>
              <a:rPr sz="2800" spc="-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вкл</a:t>
            </a:r>
            <a:r>
              <a:rPr sz="2800" spc="-65" dirty="0">
                <a:latin typeface="Constantia"/>
                <a:cs typeface="Constantia"/>
              </a:rPr>
              <a:t>ю</a:t>
            </a:r>
            <a:r>
              <a:rPr sz="2800" spc="-20" dirty="0">
                <a:latin typeface="Constantia"/>
                <a:cs typeface="Constantia"/>
              </a:rPr>
              <a:t>чающий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не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шаги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по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ал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я</a:t>
            </a:r>
            <a:r>
              <a:rPr sz="2800" spc="-20" dirty="0">
                <a:latin typeface="Constantia"/>
                <a:cs typeface="Constantia"/>
              </a:rPr>
              <a:t>ции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75" dirty="0">
                <a:latin typeface="Constantia"/>
                <a:cs typeface="Constantia"/>
              </a:rPr>
              <a:t>о</a:t>
            </a:r>
            <a:r>
              <a:rPr sz="2800" spc="-80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ения,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но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 шаги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к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(</a:t>
            </a:r>
            <a:r>
              <a:rPr sz="2800" spc="-55" dirty="0">
                <a:latin typeface="Constantia"/>
                <a:cs typeface="Constantia"/>
              </a:rPr>
              <a:t>r</a:t>
            </a:r>
            <a:r>
              <a:rPr sz="2800" spc="-15" dirty="0">
                <a:latin typeface="Constantia"/>
                <a:cs typeface="Constantia"/>
              </a:rPr>
              <a:t>ol</a:t>
            </a:r>
            <a:r>
              <a:rPr sz="2800" spc="-20" dirty="0">
                <a:latin typeface="Constantia"/>
                <a:cs typeface="Constantia"/>
              </a:rPr>
              <a:t>l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20" dirty="0">
                <a:latin typeface="Constantia"/>
                <a:cs typeface="Constantia"/>
              </a:rPr>
              <a:t>ba</a:t>
            </a:r>
            <a:r>
              <a:rPr sz="2800" spc="-10" dirty="0">
                <a:latin typeface="Constantia"/>
                <a:cs typeface="Constantia"/>
              </a:rPr>
              <a:t>ck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предыду</a:t>
            </a:r>
            <a:r>
              <a:rPr sz="2800" spc="-55" dirty="0">
                <a:latin typeface="Constantia"/>
                <a:cs typeface="Constantia"/>
              </a:rPr>
              <a:t>щ</a:t>
            </a:r>
            <a:r>
              <a:rPr sz="2800" spc="-20" dirty="0">
                <a:latin typeface="Constantia"/>
                <a:cs typeface="Constantia"/>
              </a:rPr>
              <a:t>ей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версии,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луч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40" dirty="0">
                <a:latin typeface="Constantia"/>
                <a:cs typeface="Constantia"/>
              </a:rPr>
              <a:t>у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125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чи.</a:t>
            </a:r>
            <a:endParaRPr sz="2800">
              <a:latin typeface="Constantia"/>
              <a:cs typeface="Constantia"/>
            </a:endParaRPr>
          </a:p>
          <a:p>
            <a:pPr marL="287020" marR="479425" indent="-274320">
              <a:lnSpc>
                <a:spcPct val="100000"/>
              </a:lnSpc>
              <a:spcBef>
                <a:spcPts val="2000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spc="-20" dirty="0">
                <a:latin typeface="Constantia"/>
                <a:cs typeface="Constantia"/>
              </a:rPr>
              <a:t>Сам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по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ебе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план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ановки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ак</a:t>
            </a:r>
            <a:r>
              <a:rPr sz="2800" spc="-85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60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80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30" dirty="0">
                <a:latin typeface="Constantia"/>
                <a:cs typeface="Constantia"/>
              </a:rPr>
              <a:t>й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55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еду</a:t>
            </a:r>
            <a:r>
              <a:rPr sz="2800" spc="-6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у</a:t>
            </a:r>
            <a:r>
              <a:rPr sz="2800" spc="-1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тирова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для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избежа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150" dirty="0">
                <a:latin typeface="Constantia"/>
                <a:cs typeface="Constantia"/>
              </a:rPr>
              <a:t>б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м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при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выд</a:t>
            </a:r>
            <a:r>
              <a:rPr sz="2800" spc="-125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че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реаль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ую</a:t>
            </a:r>
            <a:r>
              <a:rPr sz="2800" spc="-15" dirty="0">
                <a:latin typeface="Constantia"/>
                <a:cs typeface="Constantia"/>
              </a:rPr>
              <a:t> э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п</a:t>
            </a:r>
            <a:r>
              <a:rPr sz="2800" spc="-15" dirty="0">
                <a:latin typeface="Constantia"/>
                <a:cs typeface="Constantia"/>
              </a:rPr>
              <a:t>л</a:t>
            </a:r>
            <a:r>
              <a:rPr sz="2800" spc="-40" dirty="0">
                <a:latin typeface="Constantia"/>
                <a:cs typeface="Constantia"/>
              </a:rPr>
              <a:t>у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аци</a:t>
            </a:r>
            <a:r>
              <a:rPr sz="2800" spc="-120" dirty="0">
                <a:latin typeface="Constantia"/>
                <a:cs typeface="Constantia"/>
              </a:rPr>
              <a:t>ю</a:t>
            </a:r>
            <a:r>
              <a:rPr sz="2800" spc="-10" dirty="0">
                <a:latin typeface="Constantia"/>
                <a:cs typeface="Constantia"/>
              </a:rPr>
              <a:t>.</a:t>
            </a:r>
            <a:r>
              <a:rPr sz="2800" spc="45" dirty="0">
                <a:latin typeface="Constantia"/>
                <a:cs typeface="Constantia"/>
              </a:rPr>
              <a:t> </a:t>
            </a:r>
            <a:r>
              <a:rPr sz="2800" spc="-25" dirty="0">
                <a:latin typeface="Constantia"/>
                <a:cs typeface="Constantia"/>
              </a:rPr>
              <a:t>О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об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ак</a:t>
            </a:r>
            <a:r>
              <a:rPr sz="2800" spc="50" dirty="0">
                <a:latin typeface="Constantia"/>
                <a:cs typeface="Constantia"/>
              </a:rPr>
              <a:t>т</a:t>
            </a:r>
            <a:r>
              <a:rPr sz="2800" spc="-40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альн</a:t>
            </a:r>
            <a:r>
              <a:rPr sz="2800" spc="-90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если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85" dirty="0">
                <a:latin typeface="Constantia"/>
                <a:cs typeface="Constantia"/>
              </a:rPr>
              <a:t>у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ановка вып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ня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на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си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емы,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75" dirty="0">
                <a:latin typeface="Constantia"/>
                <a:cs typeface="Constantia"/>
              </a:rPr>
              <a:t>г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каждая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мин</a:t>
            </a:r>
            <a:r>
              <a:rPr sz="2800" spc="10" dirty="0">
                <a:latin typeface="Constantia"/>
                <a:cs typeface="Constantia"/>
              </a:rPr>
              <a:t>у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прос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80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я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 по</a:t>
            </a:r>
            <a:r>
              <a:rPr sz="2800" spc="-3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80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я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реп</a:t>
            </a:r>
            <a:r>
              <a:rPr sz="2800" spc="10" dirty="0">
                <a:latin typeface="Constantia"/>
                <a:cs typeface="Constantia"/>
              </a:rPr>
              <a:t>у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ации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б</a:t>
            </a:r>
            <a:r>
              <a:rPr sz="2800" spc="-13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шо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14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15" dirty="0">
                <a:latin typeface="Constantia"/>
                <a:cs typeface="Constantia"/>
              </a:rPr>
              <a:t>че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тва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ре</a:t>
            </a:r>
            <a:r>
              <a:rPr sz="2800" spc="-40" dirty="0">
                <a:latin typeface="Constantia"/>
                <a:cs typeface="Constantia"/>
              </a:rPr>
              <a:t>д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тв,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пример: б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нки,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фин</a:t>
            </a:r>
            <a:r>
              <a:rPr sz="2800" spc="-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6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овые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омп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нии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или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да</a:t>
            </a:r>
            <a:r>
              <a:rPr sz="2800" spc="-75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б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ерн</a:t>
            </a:r>
            <a:r>
              <a:rPr sz="2800" spc="-20" dirty="0">
                <a:latin typeface="Constantia"/>
                <a:cs typeface="Constantia"/>
              </a:rPr>
              <a:t>ые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120" dirty="0">
                <a:latin typeface="Constantia"/>
                <a:cs typeface="Constantia"/>
              </a:rPr>
              <a:t>и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13142" y="236473"/>
            <a:ext cx="10949940" cy="149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80104" marR="6350" indent="-3368040">
              <a:lnSpc>
                <a:spcPct val="100000"/>
              </a:lnSpc>
              <a:tabLst>
                <a:tab pos="3827145" algn="l"/>
                <a:tab pos="5738495" algn="l"/>
                <a:tab pos="6356350" algn="l"/>
                <a:tab pos="9936480" algn="l"/>
              </a:tabLst>
            </a:pPr>
            <a:r>
              <a:rPr sz="4800" b="1" dirty="0">
                <a:latin typeface="Calibri"/>
                <a:cs typeface="Calibri"/>
              </a:rPr>
              <a:t>Тестирование	удобства	пользования	или Usability	Testing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2660" y="2128824"/>
            <a:ext cx="9451340" cy="2580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dirty="0">
                <a:latin typeface="Constantia"/>
                <a:cs typeface="Constantia"/>
              </a:rPr>
              <a:t>Тестирование удобства пользования</a:t>
            </a:r>
            <a:endParaRPr sz="2800">
              <a:latin typeface="Constantia"/>
              <a:cs typeface="Constantia"/>
            </a:endParaRPr>
          </a:p>
          <a:p>
            <a:pPr marL="12700" marR="6350">
              <a:lnSpc>
                <a:spcPct val="100000"/>
              </a:lnSpc>
            </a:pPr>
            <a:r>
              <a:rPr sz="2800" spc="-15" dirty="0">
                <a:latin typeface="Constantia"/>
                <a:cs typeface="Constantia"/>
              </a:rPr>
              <a:t>(Юзабилити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тестирование) -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это метод тестирования, направленный на установление степени удобства использования, обучаемости, понятности и привлекательности для пользователей разрабатываемого продукта в контексте заданных условий. [ISO 9126]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13410" y="127097"/>
            <a:ext cx="1167066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330" dirty="0">
                <a:latin typeface="Calibri"/>
                <a:cs typeface="Calibri"/>
              </a:rPr>
              <a:t>Т</a:t>
            </a:r>
            <a:r>
              <a:rPr sz="3600" b="1" dirty="0">
                <a:latin typeface="Calibri"/>
                <a:cs typeface="Calibri"/>
              </a:rPr>
              <a:t>ест</a:t>
            </a:r>
            <a:r>
              <a:rPr sz="3600" b="1" spc="-15" dirty="0">
                <a:latin typeface="Calibri"/>
                <a:cs typeface="Calibri"/>
              </a:rPr>
              <a:t>и</a:t>
            </a:r>
            <a:r>
              <a:rPr sz="3600" b="1" dirty="0">
                <a:latin typeface="Calibri"/>
                <a:cs typeface="Calibri"/>
              </a:rPr>
              <a:t>рование </a:t>
            </a:r>
            <a:r>
              <a:rPr sz="3600" b="1" spc="-145" dirty="0">
                <a:latin typeface="Calibri"/>
                <a:cs typeface="Calibri"/>
              </a:rPr>
              <a:t>у</a:t>
            </a:r>
            <a:r>
              <a:rPr sz="3600" b="1" spc="-45" dirty="0">
                <a:latin typeface="Calibri"/>
                <a:cs typeface="Calibri"/>
              </a:rPr>
              <a:t>д</a:t>
            </a:r>
            <a:r>
              <a:rPr sz="3600" b="1" dirty="0">
                <a:latin typeface="Calibri"/>
                <a:cs typeface="Calibri"/>
              </a:rPr>
              <a:t>обства п</a:t>
            </a:r>
            <a:r>
              <a:rPr sz="3600" b="1" spc="-80" dirty="0">
                <a:latin typeface="Calibri"/>
                <a:cs typeface="Calibri"/>
              </a:rPr>
              <a:t>о</a:t>
            </a:r>
            <a:r>
              <a:rPr sz="3600" b="1" dirty="0">
                <a:latin typeface="Calibri"/>
                <a:cs typeface="Calibri"/>
              </a:rPr>
              <a:t>льзован</a:t>
            </a:r>
            <a:r>
              <a:rPr sz="3600" b="1" spc="-15" dirty="0">
                <a:latin typeface="Calibri"/>
                <a:cs typeface="Calibri"/>
              </a:rPr>
              <a:t>и</a:t>
            </a:r>
            <a:r>
              <a:rPr sz="3600" b="1" dirty="0">
                <a:latin typeface="Calibri"/>
                <a:cs typeface="Calibri"/>
              </a:rPr>
              <a:t>я</a:t>
            </a:r>
            <a:r>
              <a:rPr sz="3600" b="1" spc="1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или</a:t>
            </a:r>
            <a:r>
              <a:rPr sz="3600" b="1" spc="2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U</a:t>
            </a:r>
            <a:r>
              <a:rPr sz="3600" b="1" spc="-15" dirty="0">
                <a:latin typeface="Calibri"/>
                <a:cs typeface="Calibri"/>
              </a:rPr>
              <a:t>s</a:t>
            </a:r>
            <a:r>
              <a:rPr sz="3600" b="1" dirty="0">
                <a:latin typeface="Calibri"/>
                <a:cs typeface="Calibri"/>
              </a:rPr>
              <a:t>ability</a:t>
            </a:r>
            <a:r>
              <a:rPr sz="3600" b="1" spc="-5" dirty="0">
                <a:latin typeface="Calibri"/>
                <a:cs typeface="Calibri"/>
              </a:rPr>
              <a:t> </a:t>
            </a:r>
            <a:r>
              <a:rPr sz="3600" b="1" spc="-330" dirty="0">
                <a:latin typeface="Calibri"/>
                <a:cs typeface="Calibri"/>
              </a:rPr>
              <a:t>T</a:t>
            </a:r>
            <a:r>
              <a:rPr sz="3600" b="1" dirty="0">
                <a:latin typeface="Calibri"/>
                <a:cs typeface="Calibri"/>
              </a:rPr>
              <a:t>e</a:t>
            </a:r>
            <a:r>
              <a:rPr sz="3600" b="1" spc="-50" dirty="0">
                <a:latin typeface="Calibri"/>
                <a:cs typeface="Calibri"/>
              </a:rPr>
              <a:t>s</a:t>
            </a:r>
            <a:r>
              <a:rPr sz="3600" b="1" dirty="0">
                <a:latin typeface="Calibri"/>
                <a:cs typeface="Calibri"/>
              </a:rPr>
              <a:t>ting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13410" y="808192"/>
            <a:ext cx="11494135" cy="58007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енка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уровня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114" dirty="0">
                <a:latin typeface="Constantia"/>
                <a:cs typeface="Constantia"/>
              </a:rPr>
              <a:t>у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обства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ования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при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spc="-55" dirty="0">
                <a:latin typeface="Constantia"/>
                <a:cs typeface="Constantia"/>
              </a:rPr>
              <a:t>ож</a:t>
            </a:r>
            <a:r>
              <a:rPr sz="2400" dirty="0">
                <a:latin typeface="Constantia"/>
                <a:cs typeface="Constantia"/>
              </a:rPr>
              <a:t>ения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ледующ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пунк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ам:</a:t>
            </a:r>
          </a:p>
          <a:p>
            <a:pPr marL="287020" marR="163830" indent="-274320">
              <a:lnSpc>
                <a:spcPct val="100000"/>
              </a:lnSpc>
              <a:spcBef>
                <a:spcPts val="200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45" dirty="0">
                <a:latin typeface="Constantia"/>
                <a:cs typeface="Constantia"/>
              </a:rPr>
              <a:t>П</a:t>
            </a:r>
            <a:r>
              <a:rPr sz="2400" b="1" dirty="0">
                <a:latin typeface="Constantia"/>
                <a:cs typeface="Constantia"/>
              </a:rPr>
              <a:t>роизв</a:t>
            </a:r>
            <a:r>
              <a:rPr sz="2400" b="1" spc="-75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д</a:t>
            </a:r>
            <a:r>
              <a:rPr sz="2400" b="1" spc="-10" dirty="0">
                <a:latin typeface="Constantia"/>
                <a:cs typeface="Constantia"/>
              </a:rPr>
              <a:t>и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spc="-35" dirty="0">
                <a:latin typeface="Constantia"/>
                <a:cs typeface="Constantia"/>
              </a:rPr>
              <a:t>е</a:t>
            </a:r>
            <a:r>
              <a:rPr sz="2400" b="1" dirty="0">
                <a:latin typeface="Constantia"/>
                <a:cs typeface="Constantia"/>
              </a:rPr>
              <a:t>льност</a:t>
            </a:r>
            <a:r>
              <a:rPr sz="2400" b="1" spc="10" dirty="0">
                <a:latin typeface="Constantia"/>
                <a:cs typeface="Constantia"/>
              </a:rPr>
              <a:t>ь</a:t>
            </a:r>
            <a:r>
              <a:rPr sz="2400" b="1" dirty="0">
                <a:latin typeface="Constantia"/>
                <a:cs typeface="Constantia"/>
              </a:rPr>
              <a:t>,</a:t>
            </a:r>
            <a:r>
              <a:rPr sz="2400" b="1" spc="-7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эф</a:t>
            </a:r>
            <a:r>
              <a:rPr sz="2400" b="1" spc="-10" dirty="0">
                <a:latin typeface="Constantia"/>
                <a:cs typeface="Constantia"/>
              </a:rPr>
              <a:t>ф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5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тивнос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ь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(</a:t>
            </a:r>
            <a:r>
              <a:rPr sz="2400" spc="-10" dirty="0">
                <a:latin typeface="Constantia"/>
                <a:cs typeface="Constantia"/>
              </a:rPr>
              <a:t>ef</a:t>
            </a:r>
            <a:r>
              <a:rPr sz="2400" spc="50" dirty="0">
                <a:latin typeface="Constantia"/>
                <a:cs typeface="Constantia"/>
              </a:rPr>
              <a:t>f</a:t>
            </a:r>
            <a:r>
              <a:rPr sz="2400" spc="-5" dirty="0">
                <a:latin typeface="Constantia"/>
                <a:cs typeface="Constantia"/>
              </a:rPr>
              <a:t>ic</a:t>
            </a:r>
            <a:r>
              <a:rPr sz="2400" dirty="0">
                <a:latin typeface="Constantia"/>
                <a:cs typeface="Constantia"/>
              </a:rPr>
              <a:t>ien</a:t>
            </a:r>
            <a:r>
              <a:rPr sz="2400" spc="15" dirty="0">
                <a:latin typeface="Constantia"/>
                <a:cs typeface="Constantia"/>
              </a:rPr>
              <a:t>c</a:t>
            </a:r>
            <a:r>
              <a:rPr sz="2400" dirty="0">
                <a:latin typeface="Constantia"/>
                <a:cs typeface="Constantia"/>
              </a:rPr>
              <a:t>y</a:t>
            </a:r>
            <a:r>
              <a:rPr sz="2400" spc="-10" dirty="0">
                <a:latin typeface="Constantia"/>
                <a:cs typeface="Constantia"/>
              </a:rPr>
              <a:t>)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времени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ша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ов пон</a:t>
            </a:r>
            <a:r>
              <a:rPr sz="2400" spc="-10" dirty="0">
                <a:latin typeface="Constantia"/>
                <a:cs typeface="Constantia"/>
              </a:rPr>
              <a:t>а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оби</a:t>
            </a:r>
            <a:r>
              <a:rPr sz="2400" spc="-3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5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лю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завер</a:t>
            </a:r>
            <a:r>
              <a:rPr sz="2400" spc="-10" dirty="0">
                <a:latin typeface="Constantia"/>
                <a:cs typeface="Constantia"/>
              </a:rPr>
              <a:t>ш</a:t>
            </a:r>
            <a:r>
              <a:rPr sz="2400" dirty="0">
                <a:latin typeface="Constantia"/>
                <a:cs typeface="Constantia"/>
              </a:rPr>
              <a:t>ения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ос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овн</a:t>
            </a:r>
            <a:r>
              <a:rPr sz="2400" spc="-10" dirty="0">
                <a:latin typeface="Constantia"/>
                <a:cs typeface="Constantia"/>
              </a:rPr>
              <a:t>ы</a:t>
            </a:r>
            <a:r>
              <a:rPr sz="2400" dirty="0">
                <a:latin typeface="Constantia"/>
                <a:cs typeface="Constantia"/>
              </a:rPr>
              <a:t>х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</a:t>
            </a:r>
            <a:r>
              <a:rPr sz="2400" spc="-10" dirty="0">
                <a:latin typeface="Constantia"/>
                <a:cs typeface="Constantia"/>
              </a:rPr>
              <a:t>д</a:t>
            </a:r>
            <a:r>
              <a:rPr sz="2400" spc="-10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ч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60" dirty="0">
                <a:latin typeface="Constantia"/>
                <a:cs typeface="Constantia"/>
              </a:rPr>
              <a:t>ож</a:t>
            </a:r>
            <a:r>
              <a:rPr sz="2400" dirty="0">
                <a:latin typeface="Constantia"/>
                <a:cs typeface="Constantia"/>
              </a:rPr>
              <a:t>ения, напри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6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разме</a:t>
            </a:r>
            <a:r>
              <a:rPr sz="2400" spc="-35" dirty="0">
                <a:latin typeface="Constantia"/>
                <a:cs typeface="Constantia"/>
              </a:rPr>
              <a:t>щ</a:t>
            </a:r>
            <a:r>
              <a:rPr sz="2400" dirty="0">
                <a:latin typeface="Constantia"/>
                <a:cs typeface="Constantia"/>
              </a:rPr>
              <a:t>ение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новост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регистрации,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покупка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15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.д</a:t>
            </a:r>
            <a:r>
              <a:rPr sz="2400" spc="-10" dirty="0">
                <a:latin typeface="Constantia"/>
                <a:cs typeface="Constantia"/>
              </a:rPr>
              <a:t>.</a:t>
            </a:r>
            <a:r>
              <a:rPr sz="2400" dirty="0">
                <a:latin typeface="Constantia"/>
                <a:cs typeface="Constantia"/>
              </a:rPr>
              <a:t>? (меньше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лучше)</a:t>
            </a:r>
          </a:p>
          <a:p>
            <a:pPr marL="287020" indent="-274320">
              <a:lnSpc>
                <a:spcPct val="100000"/>
              </a:lnSpc>
              <a:spcBef>
                <a:spcPts val="200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45" dirty="0">
                <a:latin typeface="Constantia"/>
                <a:cs typeface="Constantia"/>
              </a:rPr>
              <a:t>П</a:t>
            </a:r>
            <a:r>
              <a:rPr sz="2400" b="1" dirty="0">
                <a:latin typeface="Constantia"/>
                <a:cs typeface="Constantia"/>
              </a:rPr>
              <a:t>рав</a:t>
            </a:r>
            <a:r>
              <a:rPr sz="2400" b="1" spc="-10" dirty="0">
                <a:latin typeface="Constantia"/>
                <a:cs typeface="Constantia"/>
              </a:rPr>
              <a:t>и</a:t>
            </a:r>
            <a:r>
              <a:rPr sz="2400" b="1" dirty="0">
                <a:latin typeface="Constantia"/>
                <a:cs typeface="Constantia"/>
              </a:rPr>
              <a:t>льность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(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55" dirty="0">
                <a:latin typeface="Constantia"/>
                <a:cs typeface="Constantia"/>
              </a:rPr>
              <a:t>c</a:t>
            </a:r>
            <a:r>
              <a:rPr sz="2400" spc="-5" dirty="0">
                <a:latin typeface="Constantia"/>
                <a:cs typeface="Constantia"/>
              </a:rPr>
              <a:t>cu</a:t>
            </a:r>
            <a:r>
              <a:rPr sz="2400" spc="-35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15" dirty="0">
                <a:latin typeface="Constantia"/>
                <a:cs typeface="Constantia"/>
              </a:rPr>
              <a:t>c</a:t>
            </a:r>
            <a:r>
              <a:rPr sz="2400" spc="-5" dirty="0">
                <a:latin typeface="Constantia"/>
                <a:cs typeface="Constantia"/>
              </a:rPr>
              <a:t>y</a:t>
            </a:r>
            <a:r>
              <a:rPr sz="2400" spc="-10" dirty="0">
                <a:latin typeface="Constantia"/>
                <a:cs typeface="Constantia"/>
              </a:rPr>
              <a:t>)</a:t>
            </a:r>
            <a:r>
              <a:rPr sz="2400" spc="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ош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бок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лал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во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время</a:t>
            </a:r>
          </a:p>
          <a:p>
            <a:pPr marL="287020">
              <a:lnSpc>
                <a:spcPct val="100000"/>
              </a:lnSpc>
            </a:pP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-3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боты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60" dirty="0">
                <a:latin typeface="Constantia"/>
                <a:cs typeface="Constantia"/>
              </a:rPr>
              <a:t>ож</a:t>
            </a:r>
            <a:r>
              <a:rPr sz="2400" dirty="0">
                <a:latin typeface="Constantia"/>
                <a:cs typeface="Constantia"/>
              </a:rPr>
              <a:t>ение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?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(мень</a:t>
            </a:r>
            <a:r>
              <a:rPr sz="2400" spc="-10" dirty="0">
                <a:latin typeface="Constantia"/>
                <a:cs typeface="Constantia"/>
              </a:rPr>
              <a:t>ш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чше).</a:t>
            </a:r>
          </a:p>
          <a:p>
            <a:pPr marL="287020" marR="6350" indent="-274320">
              <a:lnSpc>
                <a:spcPct val="100000"/>
              </a:lnSpc>
              <a:spcBef>
                <a:spcPts val="1989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Активизация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</a:t>
            </a:r>
            <a:r>
              <a:rPr sz="2400" b="1" spc="-3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</a:t>
            </a:r>
            <a:r>
              <a:rPr sz="2400" b="1" spc="-10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мяти</a:t>
            </a:r>
            <a:r>
              <a:rPr sz="2400" b="1" spc="-4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(</a:t>
            </a:r>
            <a:r>
              <a:rPr sz="2400" spc="-35" dirty="0">
                <a:latin typeface="Constantia"/>
                <a:cs typeface="Constantia"/>
              </a:rPr>
              <a:t>r</a:t>
            </a:r>
            <a:r>
              <a:rPr sz="2400" spc="-15" dirty="0">
                <a:latin typeface="Constantia"/>
                <a:cs typeface="Constantia"/>
              </a:rPr>
              <a:t>ecall</a:t>
            </a:r>
            <a:r>
              <a:rPr sz="2400" spc="-10" dirty="0">
                <a:latin typeface="Constantia"/>
                <a:cs typeface="Constantia"/>
              </a:rPr>
              <a:t>)</a:t>
            </a:r>
            <a:r>
              <a:rPr sz="2400" spc="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–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как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мн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нит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-2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 при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spc="-55" dirty="0">
                <a:latin typeface="Constantia"/>
                <a:cs typeface="Constantia"/>
              </a:rPr>
              <a:t>ож</a:t>
            </a:r>
            <a:r>
              <a:rPr sz="2400" dirty="0">
                <a:latin typeface="Constantia"/>
                <a:cs typeface="Constantia"/>
              </a:rPr>
              <a:t>ения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при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ановки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-2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боты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ним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льный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пери</a:t>
            </a:r>
            <a:r>
              <a:rPr sz="2400" spc="-8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времени? (пов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орн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вып</a:t>
            </a:r>
            <a:r>
              <a:rPr sz="2400" spc="-12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лнен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опера</a:t>
            </a:r>
            <a:r>
              <a:rPr sz="2400" spc="-1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ий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3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перерыва</a:t>
            </a:r>
            <a:r>
              <a:rPr sz="2400" spc="-175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0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но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-80" dirty="0">
                <a:latin typeface="Constantia"/>
                <a:cs typeface="Constantia"/>
              </a:rPr>
              <a:t>о</a:t>
            </a:r>
            <a:r>
              <a:rPr sz="2400" spc="-60" dirty="0">
                <a:latin typeface="Constantia"/>
                <a:cs typeface="Constantia"/>
              </a:rPr>
              <a:t>х</a:t>
            </a:r>
            <a:r>
              <a:rPr sz="2400" spc="-8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быстрее чем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ново</a:t>
            </a:r>
            <a:r>
              <a:rPr sz="2400" spc="-6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5" dirty="0">
                <a:latin typeface="Constantia"/>
                <a:cs typeface="Constantia"/>
              </a:rPr>
              <a:t>я</a:t>
            </a:r>
            <a:r>
              <a:rPr sz="2400" spc="-10" dirty="0">
                <a:latin typeface="Constantia"/>
                <a:cs typeface="Constantia"/>
              </a:rPr>
              <a:t>).</a:t>
            </a:r>
            <a:endParaRPr sz="2400" dirty="0">
              <a:latin typeface="Constantia"/>
              <a:cs typeface="Constantia"/>
            </a:endParaRPr>
          </a:p>
          <a:p>
            <a:pPr marL="287020" marR="120650" indent="-274320">
              <a:lnSpc>
                <a:spcPct val="100000"/>
              </a:lnSpc>
              <a:spcBef>
                <a:spcPts val="200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Эмоциона</a:t>
            </a:r>
            <a:r>
              <a:rPr sz="2400" b="1" spc="-10" dirty="0">
                <a:latin typeface="Constantia"/>
                <a:cs typeface="Constantia"/>
              </a:rPr>
              <a:t>л</a:t>
            </a:r>
            <a:r>
              <a:rPr sz="2400" b="1" dirty="0">
                <a:latin typeface="Constantia"/>
                <a:cs typeface="Constantia"/>
              </a:rPr>
              <a:t>ьн</a:t>
            </a:r>
            <a:r>
              <a:rPr sz="2400" b="1" spc="-1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я</a:t>
            </a:r>
            <a:r>
              <a:rPr sz="2400" b="1" spc="-10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реакция</a:t>
            </a:r>
            <a:r>
              <a:rPr sz="2400" b="1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(emotio</a:t>
            </a:r>
            <a:r>
              <a:rPr sz="2400" spc="-10" dirty="0">
                <a:latin typeface="Constantia"/>
                <a:cs typeface="Constantia"/>
              </a:rPr>
              <a:t>n</a:t>
            </a:r>
            <a:r>
              <a:rPr sz="2400" dirty="0">
                <a:latin typeface="Constantia"/>
                <a:cs typeface="Constantia"/>
              </a:rPr>
              <a:t>al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espo</a:t>
            </a:r>
            <a:r>
              <a:rPr sz="2400" spc="-10" dirty="0">
                <a:latin typeface="Constantia"/>
                <a:cs typeface="Constantia"/>
              </a:rPr>
              <a:t>n</a:t>
            </a:r>
            <a:r>
              <a:rPr sz="2400" dirty="0">
                <a:latin typeface="Constantia"/>
                <a:cs typeface="Constantia"/>
              </a:rPr>
              <a:t>se)</a:t>
            </a:r>
            <a:r>
              <a:rPr sz="2400" spc="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–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как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5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20" dirty="0">
                <a:latin typeface="Constantia"/>
                <a:cs typeface="Constantia"/>
              </a:rPr>
              <a:t>б</a:t>
            </a:r>
            <a:r>
              <a:rPr sz="2400" dirty="0">
                <a:latin typeface="Constantia"/>
                <a:cs typeface="Constantia"/>
              </a:rPr>
              <a:t>я чувств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ет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завершения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зад</a:t>
            </a:r>
            <a:r>
              <a:rPr sz="2400" spc="-10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чи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рас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5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ян,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</a:t>
            </a:r>
            <a:r>
              <a:rPr sz="2400" spc="-10" dirty="0">
                <a:latin typeface="Constantia"/>
                <a:cs typeface="Constantia"/>
              </a:rPr>
              <a:t>п</a:t>
            </a:r>
            <a:r>
              <a:rPr sz="2400" dirty="0">
                <a:latin typeface="Constantia"/>
                <a:cs typeface="Constantia"/>
              </a:rPr>
              <a:t>ы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ал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стре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с? </a:t>
            </a:r>
            <a:r>
              <a:rPr sz="2400" spc="-45" dirty="0">
                <a:latin typeface="Constantia"/>
                <a:cs typeface="Constantia"/>
              </a:rPr>
              <a:t>П</a:t>
            </a:r>
            <a:r>
              <a:rPr sz="2400" dirty="0">
                <a:latin typeface="Constantia"/>
                <a:cs typeface="Constantia"/>
              </a:rPr>
              <a:t>оре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енд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ет ли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ему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сво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4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уз</a:t>
            </a:r>
            <a:r>
              <a:rPr sz="2400" spc="-45" dirty="0">
                <a:latin typeface="Constantia"/>
                <a:cs typeface="Constantia"/>
              </a:rPr>
              <a:t>ь</a:t>
            </a:r>
            <a:r>
              <a:rPr sz="2400" dirty="0">
                <a:latin typeface="Constantia"/>
                <a:cs typeface="Constantia"/>
              </a:rPr>
              <a:t>ям?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(п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5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ж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льн</a:t>
            </a:r>
            <a:r>
              <a:rPr sz="2400" spc="-1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реакция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лучше</a:t>
            </a:r>
            <a:r>
              <a:rPr sz="2400" spc="-10" dirty="0">
                <a:latin typeface="Constantia"/>
                <a:cs typeface="Constantia"/>
              </a:rPr>
              <a:t>).</a:t>
            </a:r>
            <a:endParaRPr sz="24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96900" y="274573"/>
            <a:ext cx="11073765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325" dirty="0">
                <a:latin typeface="Calibri"/>
                <a:cs typeface="Calibri"/>
              </a:rPr>
              <a:t>Т</a:t>
            </a:r>
            <a:r>
              <a:rPr sz="3600" dirty="0">
                <a:latin typeface="Calibri"/>
                <a:cs typeface="Calibri"/>
              </a:rPr>
              <a:t>естирование </a:t>
            </a:r>
            <a:r>
              <a:rPr sz="3600" spc="-145" dirty="0">
                <a:latin typeface="Calibri"/>
                <a:cs typeface="Calibri"/>
              </a:rPr>
              <a:t>у</a:t>
            </a:r>
            <a:r>
              <a:rPr sz="3600" spc="-40" dirty="0">
                <a:latin typeface="Calibri"/>
                <a:cs typeface="Calibri"/>
              </a:rPr>
              <a:t>д</a:t>
            </a:r>
            <a:r>
              <a:rPr sz="3600" dirty="0">
                <a:latin typeface="Calibri"/>
                <a:cs typeface="Calibri"/>
              </a:rPr>
              <a:t>обства п</a:t>
            </a:r>
            <a:r>
              <a:rPr sz="3600" spc="-70" dirty="0">
                <a:latin typeface="Calibri"/>
                <a:cs typeface="Calibri"/>
              </a:rPr>
              <a:t>о</a:t>
            </a:r>
            <a:r>
              <a:rPr sz="3600" dirty="0">
                <a:latin typeface="Calibri"/>
                <a:cs typeface="Calibri"/>
              </a:rPr>
              <a:t>льзования</a:t>
            </a:r>
            <a:r>
              <a:rPr sz="3600" spc="1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или</a:t>
            </a:r>
            <a:r>
              <a:rPr sz="3600" spc="2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U</a:t>
            </a:r>
            <a:r>
              <a:rPr sz="3600" spc="-30" dirty="0">
                <a:latin typeface="Calibri"/>
                <a:cs typeface="Calibri"/>
              </a:rPr>
              <a:t>s</a:t>
            </a:r>
            <a:r>
              <a:rPr sz="3600" dirty="0">
                <a:latin typeface="Calibri"/>
                <a:cs typeface="Calibri"/>
              </a:rPr>
              <a:t>ability </a:t>
            </a:r>
            <a:r>
              <a:rPr sz="3600" spc="-325" dirty="0" smtClean="0">
                <a:latin typeface="Calibri"/>
                <a:cs typeface="Calibri"/>
              </a:rPr>
              <a:t>T</a:t>
            </a:r>
            <a:r>
              <a:rPr sz="3600" spc="-20" dirty="0" smtClean="0">
                <a:latin typeface="Calibri"/>
                <a:cs typeface="Calibri"/>
              </a:rPr>
              <a:t>e</a:t>
            </a:r>
            <a:r>
              <a:rPr sz="3600" spc="-60" dirty="0" smtClean="0">
                <a:latin typeface="Calibri"/>
                <a:cs typeface="Calibri"/>
              </a:rPr>
              <a:t>s</a:t>
            </a:r>
            <a:r>
              <a:rPr sz="3600" dirty="0" smtClean="0">
                <a:latin typeface="Calibri"/>
                <a:cs typeface="Calibri"/>
              </a:rPr>
              <a:t>ting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552574"/>
            <a:ext cx="10551160" cy="520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47980">
              <a:lnSpc>
                <a:spcPct val="120000"/>
              </a:lnSpc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2000" dirty="0">
                <a:latin typeface="Constantia"/>
                <a:cs typeface="Constantia"/>
              </a:rPr>
              <a:t>1.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18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вание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0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ль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5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5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ин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ерфейса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=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18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вание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spc="-25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обст</a:t>
            </a:r>
            <a:r>
              <a:rPr sz="2000" spc="1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0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ования </a:t>
            </a:r>
            <a:r>
              <a:rPr sz="2000" spc="-18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ст</a:t>
            </a:r>
            <a:r>
              <a:rPr sz="2000" spc="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5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имеет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че</a:t>
            </a:r>
            <a:r>
              <a:rPr sz="2000" spc="-4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spc="-20" dirty="0">
                <a:latin typeface="Constantia"/>
                <a:cs typeface="Constantia"/>
              </a:rPr>
              <a:t>щ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5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ием</a:t>
            </a:r>
          </a:p>
          <a:p>
            <a:pPr marL="12700" marR="6350">
              <a:lnSpc>
                <a:spcPct val="100000"/>
              </a:lnSpc>
            </a:pPr>
            <a:r>
              <a:rPr sz="2000" spc="-30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у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кци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льн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сти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5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льс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5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рф</a:t>
            </a:r>
            <a:r>
              <a:rPr sz="2000" dirty="0">
                <a:latin typeface="Constantia"/>
                <a:cs typeface="Constantia"/>
              </a:rPr>
              <a:t>ейс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лишь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6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 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5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55" dirty="0">
                <a:latin typeface="Constantia"/>
                <a:cs typeface="Constantia"/>
              </a:rPr>
              <a:t>а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л</a:t>
            </a:r>
            <a:r>
              <a:rPr sz="2000" dirty="0">
                <a:latin typeface="Constantia"/>
                <a:cs typeface="Constantia"/>
              </a:rPr>
              <a:t>ьс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ом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рф</a:t>
            </a:r>
            <a:r>
              <a:rPr sz="2000" dirty="0">
                <a:latin typeface="Constantia"/>
                <a:cs typeface="Constantia"/>
              </a:rPr>
              <a:t>ей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авно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мн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г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х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3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уг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х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2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зм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омп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ах пр</a:t>
            </a:r>
            <a:r>
              <a:rPr sz="2000" spc="-7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а.</a:t>
            </a:r>
            <a:r>
              <a:rPr sz="2000" spc="-1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П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ом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тип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</a:t>
            </a:r>
            <a:r>
              <a:rPr sz="2000" spc="-5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ейсы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б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1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т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ем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3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уг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е,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ак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ечь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spc="-40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ет и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ти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об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ст</a:t>
            </a:r>
            <a:r>
              <a:rPr sz="2000" spc="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исп</a:t>
            </a:r>
            <a:r>
              <a:rPr sz="2000" spc="-9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5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ви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spc="-3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аль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омп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(е</a:t>
            </a:r>
            <a:r>
              <a:rPr sz="2000" spc="-2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ли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овые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име</a:t>
            </a:r>
            <a:r>
              <a:rPr sz="2000" spc="-10" dirty="0">
                <a:latin typeface="Constantia"/>
                <a:cs typeface="Constantia"/>
              </a:rPr>
              <a:t>ю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ся)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или пр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spc="-20" dirty="0">
                <a:latin typeface="Constantia"/>
                <a:cs typeface="Constantia"/>
              </a:rPr>
              <a:t>ц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40" dirty="0">
                <a:latin typeface="Constantia"/>
                <a:cs typeface="Constantia"/>
              </a:rPr>
              <a:t>сс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адм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стр</a:t>
            </a:r>
            <a:r>
              <a:rPr sz="2000" spc="-10" dirty="0">
                <a:latin typeface="Constantia"/>
                <a:cs typeface="Constantia"/>
              </a:rPr>
              <a:t>ир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я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ме</a:t>
            </a:r>
            <a:r>
              <a:rPr sz="2000" spc="-5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асп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лен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5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кл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ент</a:t>
            </a:r>
            <a:r>
              <a:rPr sz="2000" spc="-5" dirty="0">
                <a:latin typeface="Constantia"/>
                <a:cs typeface="Constantia"/>
              </a:rPr>
              <a:t>-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вер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5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7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 </a:t>
            </a:r>
            <a:r>
              <a:rPr sz="2000" spc="-13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.д.</a:t>
            </a:r>
          </a:p>
          <a:p>
            <a:pPr>
              <a:lnSpc>
                <a:spcPts val="1350"/>
              </a:lnSpc>
              <a:spcBef>
                <a:spcPts val="10"/>
              </a:spcBef>
            </a:pPr>
            <a:endParaRPr sz="1350" dirty="0"/>
          </a:p>
          <a:p>
            <a:pPr>
              <a:lnSpc>
                <a:spcPts val="2000"/>
              </a:lnSpc>
            </a:pPr>
            <a:endParaRPr sz="2000" dirty="0"/>
          </a:p>
          <a:p>
            <a:pPr marL="287020" indent="-274320">
              <a:lnSpc>
                <a:spcPct val="100000"/>
              </a:lnSpc>
              <a:buSzPct val="95000"/>
              <a:buFont typeface="Wingdings 2"/>
              <a:buChar char=""/>
              <a:tabLst>
                <a:tab pos="287020" algn="l"/>
              </a:tabLst>
            </a:pPr>
            <a:r>
              <a:rPr sz="2000" dirty="0">
                <a:latin typeface="Constantia"/>
                <a:cs typeface="Constantia"/>
              </a:rPr>
              <a:t>2.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spc="-18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ование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ства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5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ования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жно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провес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без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учас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э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спер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</a:t>
            </a:r>
          </a:p>
          <a:p>
            <a:pPr marL="12700" marR="533400">
              <a:lnSpc>
                <a:spcPct val="100000"/>
              </a:lnSpc>
              <a:spcBef>
                <a:spcPts val="480"/>
              </a:spcBef>
            </a:pPr>
            <a:r>
              <a:rPr sz="2000" spc="-4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3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14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да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</a:t>
            </a:r>
            <a:r>
              <a:rPr sz="2000" spc="-20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ловек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аз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ающи</a:t>
            </a:r>
            <a:r>
              <a:rPr sz="2000" spc="-10" dirty="0">
                <a:latin typeface="Constantia"/>
                <a:cs typeface="Constantia"/>
              </a:rPr>
              <a:t>й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пре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метной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95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ласти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спо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ен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5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 сам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я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льн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.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П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ав</a:t>
            </a:r>
            <a:r>
              <a:rPr sz="2000" spc="-100" dirty="0">
                <a:latin typeface="Constantia"/>
                <a:cs typeface="Constantia"/>
              </a:rPr>
              <a:t>ь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е,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овщику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ть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ст</a:t>
            </a:r>
            <a:r>
              <a:rPr sz="2000" spc="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о 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25" dirty="0">
                <a:latin typeface="Constantia"/>
                <a:cs typeface="Constantia"/>
              </a:rPr>
              <a:t>ь</a:t>
            </a:r>
            <a:r>
              <a:rPr sz="2000" spc="-15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стр</a:t>
            </a:r>
            <a:r>
              <a:rPr sz="2000" spc="-55" dirty="0">
                <a:latin typeface="Constantia"/>
                <a:cs typeface="Constantia"/>
              </a:rPr>
              <a:t>а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ег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чес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5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мб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spc="-7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10" dirty="0">
                <a:latin typeface="Constantia"/>
                <a:cs typeface="Constantia"/>
              </a:rPr>
              <a:t>ир</a:t>
            </a:r>
            <a:r>
              <a:rPr sz="2000" dirty="0">
                <a:latin typeface="Constantia"/>
                <a:cs typeface="Constantia"/>
              </a:rPr>
              <a:t>овщика.</a:t>
            </a:r>
            <a:r>
              <a:rPr sz="2000" spc="-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Ему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вер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ть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ос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овн</a:t>
            </a:r>
            <a:r>
              <a:rPr sz="2000" spc="-10" dirty="0">
                <a:latin typeface="Constantia"/>
                <a:cs typeface="Constantia"/>
              </a:rPr>
              <a:t>ы</a:t>
            </a:r>
            <a:r>
              <a:rPr sz="2000" dirty="0">
                <a:latin typeface="Constantia"/>
                <a:cs typeface="Constantia"/>
              </a:rPr>
              <a:t>е </a:t>
            </a:r>
            <a:r>
              <a:rPr sz="2000" spc="-35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у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кц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и: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ство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ве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ия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я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ви</a:t>
            </a:r>
            <a:r>
              <a:rPr sz="2000" spc="-5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ац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и,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пил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</a:t>
            </a:r>
            <a:r>
              <a:rPr sz="2000" spc="-1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5" dirty="0">
                <a:latin typeface="Constantia"/>
                <a:cs typeface="Constantia"/>
              </a:rPr>
              <a:t>я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spc="-2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1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ва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5" dirty="0">
                <a:latin typeface="Constantia"/>
                <a:cs typeface="Constantia"/>
              </a:rPr>
              <a:t>я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зе</a:t>
            </a:r>
            <a:r>
              <a:rPr sz="2000" spc="-10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1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й тра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спо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ти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овки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3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.д.</a:t>
            </a:r>
            <a:r>
              <a:rPr sz="2000" spc="-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Очеви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-6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без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spc="-6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ле</a:t>
            </a:r>
            <a:r>
              <a:rPr sz="2000" spc="5" dirty="0">
                <a:latin typeface="Constantia"/>
                <a:cs typeface="Constantia"/>
              </a:rPr>
              <a:t>ч</a:t>
            </a:r>
            <a:r>
              <a:rPr sz="2000" dirty="0">
                <a:latin typeface="Constantia"/>
                <a:cs typeface="Constantia"/>
              </a:rPr>
              <a:t>ен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спер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б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spc="-3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ет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весьма пр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spc="-9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лем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тичн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да</a:t>
            </a:r>
            <a:r>
              <a:rPr sz="2000" spc="-4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ска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ть,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нев</a:t>
            </a:r>
            <a:r>
              <a:rPr sz="2000" spc="-3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зм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spc="-8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52600" y="1006992"/>
            <a:ext cx="5761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4140">
              <a:lnSpc>
                <a:spcPct val="100000"/>
              </a:lnSpc>
              <a:spcBef>
                <a:spcPts val="459"/>
              </a:spcBef>
              <a:buSzPct val="95000"/>
              <a:tabLst>
                <a:tab pos="378460" algn="l"/>
              </a:tabLst>
            </a:pPr>
            <a:r>
              <a:rPr lang="ru-RU" b="1" dirty="0" smtClean="0">
                <a:latin typeface="Constantia"/>
                <a:cs typeface="Constantia"/>
              </a:rPr>
              <a:t>З</a:t>
            </a:r>
            <a:r>
              <a:rPr lang="ru-RU" b="1" spc="-30" dirty="0" smtClean="0">
                <a:latin typeface="Constantia"/>
                <a:cs typeface="Constantia"/>
              </a:rPr>
              <a:t>а</a:t>
            </a:r>
            <a:r>
              <a:rPr lang="ru-RU" b="1" spc="-90" dirty="0" smtClean="0">
                <a:latin typeface="Constantia"/>
                <a:cs typeface="Constantia"/>
              </a:rPr>
              <a:t>б</a:t>
            </a:r>
            <a:r>
              <a:rPr lang="ru-RU" b="1" dirty="0" smtClean="0">
                <a:latin typeface="Constantia"/>
                <a:cs typeface="Constantia"/>
              </a:rPr>
              <a:t>л</a:t>
            </a:r>
            <a:r>
              <a:rPr lang="ru-RU" b="1" spc="25" dirty="0" smtClean="0">
                <a:latin typeface="Constantia"/>
                <a:cs typeface="Constantia"/>
              </a:rPr>
              <a:t>у</a:t>
            </a:r>
            <a:r>
              <a:rPr lang="ru-RU" b="1" dirty="0" smtClean="0">
                <a:latin typeface="Constantia"/>
                <a:cs typeface="Constantia"/>
              </a:rPr>
              <a:t>ж</a:t>
            </a:r>
            <a:r>
              <a:rPr lang="ru-RU" b="1" spc="-15" dirty="0" smtClean="0">
                <a:latin typeface="Constantia"/>
                <a:cs typeface="Constantia"/>
              </a:rPr>
              <a:t>д</a:t>
            </a:r>
            <a:r>
              <a:rPr lang="ru-RU" b="1" dirty="0" smtClean="0">
                <a:latin typeface="Constantia"/>
                <a:cs typeface="Constantia"/>
              </a:rPr>
              <a:t>ен</a:t>
            </a:r>
            <a:r>
              <a:rPr lang="ru-RU" b="1" spc="5" dirty="0" smtClean="0">
                <a:latin typeface="Constantia"/>
                <a:cs typeface="Constantia"/>
              </a:rPr>
              <a:t>и</a:t>
            </a:r>
            <a:r>
              <a:rPr lang="ru-RU" b="1" dirty="0" smtClean="0">
                <a:latin typeface="Constantia"/>
                <a:cs typeface="Constantia"/>
              </a:rPr>
              <a:t>я</a:t>
            </a:r>
            <a:r>
              <a:rPr lang="ru-RU" b="1" spc="-70" dirty="0" smtClean="0">
                <a:latin typeface="Constantia"/>
                <a:cs typeface="Constantia"/>
              </a:rPr>
              <a:t> </a:t>
            </a:r>
            <a:r>
              <a:rPr lang="ru-RU" dirty="0" smtClean="0">
                <a:latin typeface="Constantia"/>
                <a:cs typeface="Constantia"/>
              </a:rPr>
              <a:t>о</a:t>
            </a:r>
            <a:r>
              <a:rPr lang="ru-RU" spc="-114" dirty="0" smtClean="0">
                <a:latin typeface="Constantia"/>
                <a:cs typeface="Constantia"/>
              </a:rPr>
              <a:t> </a:t>
            </a:r>
            <a:r>
              <a:rPr lang="ru-RU" spc="-25" dirty="0" smtClean="0">
                <a:latin typeface="Constantia"/>
                <a:cs typeface="Constantia"/>
              </a:rPr>
              <a:t>т</a:t>
            </a:r>
            <a:r>
              <a:rPr lang="ru-RU" dirty="0" smtClean="0">
                <a:latin typeface="Constantia"/>
                <a:cs typeface="Constantia"/>
              </a:rPr>
              <a:t>ести</a:t>
            </a:r>
            <a:r>
              <a:rPr lang="ru-RU" spc="-15" dirty="0" smtClean="0">
                <a:latin typeface="Constantia"/>
                <a:cs typeface="Constantia"/>
              </a:rPr>
              <a:t>р</a:t>
            </a:r>
            <a:r>
              <a:rPr lang="ru-RU" dirty="0" smtClean="0">
                <a:latin typeface="Constantia"/>
                <a:cs typeface="Constantia"/>
              </a:rPr>
              <a:t>ова</a:t>
            </a:r>
            <a:r>
              <a:rPr lang="ru-RU" spc="-15" dirty="0" smtClean="0">
                <a:latin typeface="Constantia"/>
                <a:cs typeface="Constantia"/>
              </a:rPr>
              <a:t>н</a:t>
            </a:r>
            <a:r>
              <a:rPr lang="ru-RU" dirty="0" smtClean="0">
                <a:latin typeface="Constantia"/>
                <a:cs typeface="Constantia"/>
              </a:rPr>
              <a:t>ии</a:t>
            </a:r>
            <a:r>
              <a:rPr lang="ru-RU" spc="-110" dirty="0" smtClean="0">
                <a:latin typeface="Constantia"/>
                <a:cs typeface="Constantia"/>
              </a:rPr>
              <a:t> </a:t>
            </a:r>
            <a:r>
              <a:rPr lang="ru-RU" spc="-90" dirty="0" smtClean="0">
                <a:latin typeface="Constantia"/>
                <a:cs typeface="Constantia"/>
              </a:rPr>
              <a:t>у</a:t>
            </a:r>
            <a:r>
              <a:rPr lang="ru-RU" spc="-30" dirty="0" smtClean="0">
                <a:latin typeface="Constantia"/>
                <a:cs typeface="Constantia"/>
              </a:rPr>
              <a:t>д</a:t>
            </a:r>
            <a:r>
              <a:rPr lang="ru-RU" dirty="0" smtClean="0">
                <a:latin typeface="Constantia"/>
                <a:cs typeface="Constantia"/>
              </a:rPr>
              <a:t>о</a:t>
            </a:r>
            <a:r>
              <a:rPr lang="ru-RU" spc="-10" dirty="0" smtClean="0">
                <a:latin typeface="Constantia"/>
                <a:cs typeface="Constantia"/>
              </a:rPr>
              <a:t>б</a:t>
            </a:r>
            <a:r>
              <a:rPr lang="ru-RU" dirty="0" smtClean="0">
                <a:latin typeface="Constantia"/>
                <a:cs typeface="Constantia"/>
              </a:rPr>
              <a:t>ства</a:t>
            </a:r>
            <a:r>
              <a:rPr lang="ru-RU" spc="-105" dirty="0" smtClean="0">
                <a:latin typeface="Constantia"/>
                <a:cs typeface="Constantia"/>
              </a:rPr>
              <a:t> </a:t>
            </a:r>
            <a:r>
              <a:rPr lang="ru-RU" dirty="0" smtClean="0">
                <a:latin typeface="Constantia"/>
                <a:cs typeface="Constantia"/>
              </a:rPr>
              <a:t>п</a:t>
            </a:r>
            <a:r>
              <a:rPr lang="ru-RU" spc="-90" dirty="0" smtClean="0">
                <a:latin typeface="Constantia"/>
                <a:cs typeface="Constantia"/>
              </a:rPr>
              <a:t>о</a:t>
            </a:r>
            <a:r>
              <a:rPr lang="ru-RU" dirty="0" smtClean="0">
                <a:latin typeface="Constantia"/>
                <a:cs typeface="Constantia"/>
              </a:rPr>
              <a:t>л</a:t>
            </a:r>
            <a:r>
              <a:rPr lang="ru-RU" spc="-30" dirty="0" smtClean="0">
                <a:latin typeface="Constantia"/>
                <a:cs typeface="Constantia"/>
              </a:rPr>
              <a:t>ь</a:t>
            </a:r>
            <a:r>
              <a:rPr lang="ru-RU" spc="-15" dirty="0" smtClean="0">
                <a:latin typeface="Constantia"/>
                <a:cs typeface="Constantia"/>
              </a:rPr>
              <a:t>з</a:t>
            </a:r>
            <a:r>
              <a:rPr lang="ru-RU" dirty="0" smtClean="0">
                <a:latin typeface="Constantia"/>
                <a:cs typeface="Constantia"/>
              </a:rPr>
              <a:t>ова</a:t>
            </a:r>
            <a:r>
              <a:rPr lang="ru-RU" spc="-15" dirty="0" smtClean="0">
                <a:latin typeface="Constantia"/>
                <a:cs typeface="Constantia"/>
              </a:rPr>
              <a:t>н</a:t>
            </a:r>
            <a:r>
              <a:rPr lang="ru-RU" dirty="0" smtClean="0">
                <a:latin typeface="Constantia"/>
                <a:cs typeface="Constantia"/>
              </a:rPr>
              <a:t>ия</a:t>
            </a:r>
            <a:endParaRPr lang="ru-RU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821" y="299968"/>
            <a:ext cx="12140178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b="1" spc="-265" dirty="0">
                <a:latin typeface="Calibri"/>
                <a:cs typeface="Calibri"/>
              </a:rPr>
              <a:t>Т</a:t>
            </a:r>
            <a:r>
              <a:rPr sz="3200" b="1" dirty="0">
                <a:latin typeface="Calibri"/>
                <a:cs typeface="Calibri"/>
              </a:rPr>
              <a:t>е</a:t>
            </a:r>
            <a:r>
              <a:rPr sz="3200" b="1" spc="-15" dirty="0">
                <a:latin typeface="Calibri"/>
                <a:cs typeface="Calibri"/>
              </a:rPr>
              <a:t>с</a:t>
            </a:r>
            <a:r>
              <a:rPr sz="3200" b="1" dirty="0">
                <a:latin typeface="Calibri"/>
                <a:cs typeface="Calibri"/>
              </a:rPr>
              <a:t>тир</a:t>
            </a:r>
            <a:r>
              <a:rPr sz="3200" b="1" spc="5" dirty="0">
                <a:latin typeface="Calibri"/>
                <a:cs typeface="Calibri"/>
              </a:rPr>
              <a:t>о</a:t>
            </a:r>
            <a:r>
              <a:rPr sz="3200" b="1" dirty="0">
                <a:latin typeface="Calibri"/>
                <a:cs typeface="Calibri"/>
              </a:rPr>
              <a:t>вание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на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о</a:t>
            </a:r>
            <a:r>
              <a:rPr sz="3200" b="1" dirty="0">
                <a:latin typeface="Calibri"/>
                <a:cs typeface="Calibri"/>
              </a:rPr>
              <a:t>т</a:t>
            </a:r>
            <a:r>
              <a:rPr sz="3200" b="1" spc="-50" dirty="0">
                <a:latin typeface="Calibri"/>
                <a:cs typeface="Calibri"/>
              </a:rPr>
              <a:t>к</a:t>
            </a:r>
            <a:r>
              <a:rPr sz="3200" b="1" dirty="0">
                <a:latin typeface="Calibri"/>
                <a:cs typeface="Calibri"/>
              </a:rPr>
              <a:t>аз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и во</a:t>
            </a:r>
            <a:r>
              <a:rPr sz="3200" b="1" spc="-20" dirty="0">
                <a:latin typeface="Calibri"/>
                <a:cs typeface="Calibri"/>
              </a:rPr>
              <a:t>с</a:t>
            </a:r>
            <a:r>
              <a:rPr sz="3200" b="1" dirty="0">
                <a:latin typeface="Calibri"/>
                <a:cs typeface="Calibri"/>
              </a:rPr>
              <a:t>стано</a:t>
            </a:r>
            <a:r>
              <a:rPr sz="3200" b="1" spc="-25" dirty="0">
                <a:latin typeface="Calibri"/>
                <a:cs typeface="Calibri"/>
              </a:rPr>
              <a:t>в</a:t>
            </a:r>
            <a:r>
              <a:rPr sz="3200" b="1" spc="-20" dirty="0">
                <a:latin typeface="Calibri"/>
                <a:cs typeface="Calibri"/>
              </a:rPr>
              <a:t>л</a:t>
            </a:r>
            <a:r>
              <a:rPr sz="3200" b="1" dirty="0">
                <a:latin typeface="Calibri"/>
                <a:cs typeface="Calibri"/>
              </a:rPr>
              <a:t>е</a:t>
            </a:r>
            <a:r>
              <a:rPr sz="3200" b="1" spc="-15" dirty="0">
                <a:latin typeface="Calibri"/>
                <a:cs typeface="Calibri"/>
              </a:rPr>
              <a:t>н</a:t>
            </a:r>
            <a:r>
              <a:rPr sz="3200" b="1" dirty="0">
                <a:latin typeface="Calibri"/>
                <a:cs typeface="Calibri"/>
              </a:rPr>
              <a:t>ие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(</a:t>
            </a:r>
            <a:r>
              <a:rPr sz="3200" b="1" spc="-75" dirty="0">
                <a:latin typeface="Calibri"/>
                <a:cs typeface="Calibri"/>
              </a:rPr>
              <a:t>F</a:t>
            </a:r>
            <a:r>
              <a:rPr sz="3200" b="1" dirty="0">
                <a:latin typeface="Calibri"/>
                <a:cs typeface="Calibri"/>
              </a:rPr>
              <a:t>ai</a:t>
            </a:r>
            <a:r>
              <a:rPr sz="3200" b="1" spc="5" dirty="0">
                <a:latin typeface="Calibri"/>
                <a:cs typeface="Calibri"/>
              </a:rPr>
              <a:t>l</a:t>
            </a:r>
            <a:r>
              <a:rPr sz="3200" b="1" spc="-5" dirty="0">
                <a:latin typeface="Calibri"/>
                <a:cs typeface="Calibri"/>
              </a:rPr>
              <a:t>o</a:t>
            </a:r>
            <a:r>
              <a:rPr sz="3200" b="1" spc="-35" dirty="0">
                <a:latin typeface="Calibri"/>
                <a:cs typeface="Calibri"/>
              </a:rPr>
              <a:t>v</a:t>
            </a:r>
            <a:r>
              <a:rPr sz="3200" b="1" spc="-20" dirty="0">
                <a:latin typeface="Calibri"/>
                <a:cs typeface="Calibri"/>
              </a:rPr>
              <a:t>e</a:t>
            </a:r>
            <a:r>
              <a:rPr sz="3200" b="1" dirty="0">
                <a:latin typeface="Calibri"/>
                <a:cs typeface="Calibri"/>
              </a:rPr>
              <a:t>r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and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5" dirty="0">
                <a:latin typeface="Calibri"/>
                <a:cs typeface="Calibri"/>
              </a:rPr>
              <a:t>R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35" dirty="0">
                <a:latin typeface="Calibri"/>
                <a:cs typeface="Calibri"/>
              </a:rPr>
              <a:t>c</a:t>
            </a:r>
            <a:r>
              <a:rPr sz="3200" b="1" spc="-5" dirty="0">
                <a:latin typeface="Calibri"/>
                <a:cs typeface="Calibri"/>
              </a:rPr>
              <a:t>o</a:t>
            </a:r>
            <a:r>
              <a:rPr sz="3200" b="1" spc="-35" dirty="0">
                <a:latin typeface="Calibri"/>
                <a:cs typeface="Calibri"/>
              </a:rPr>
              <a:t>v</a:t>
            </a:r>
            <a:r>
              <a:rPr sz="3200" b="1" dirty="0">
                <a:latin typeface="Calibri"/>
                <a:cs typeface="Calibri"/>
              </a:rPr>
              <a:t>ery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254" dirty="0">
                <a:latin typeface="Calibri"/>
                <a:cs typeface="Calibri"/>
              </a:rPr>
              <a:t>T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40" dirty="0">
                <a:latin typeface="Calibri"/>
                <a:cs typeface="Calibri"/>
              </a:rPr>
              <a:t>s</a:t>
            </a:r>
            <a:r>
              <a:rPr sz="3200" b="1" dirty="0">
                <a:latin typeface="Calibri"/>
                <a:cs typeface="Calibri"/>
              </a:rPr>
              <a:t>ting)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96900" y="1981200"/>
            <a:ext cx="10816590" cy="3413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400" b="1" spc="-265" dirty="0">
                <a:cs typeface="Constantia"/>
              </a:rPr>
              <a:t>Т</a:t>
            </a:r>
            <a:r>
              <a:rPr sz="2400" b="1" spc="-20" dirty="0">
                <a:cs typeface="Constantia"/>
              </a:rPr>
              <a:t>естирование</a:t>
            </a:r>
            <a:r>
              <a:rPr sz="2400" b="1" spc="-80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на</a:t>
            </a:r>
            <a:r>
              <a:rPr sz="2400" b="1" spc="-130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о</a:t>
            </a:r>
            <a:r>
              <a:rPr sz="2400" b="1" spc="-30" dirty="0">
                <a:cs typeface="Constantia"/>
              </a:rPr>
              <a:t>т</a:t>
            </a:r>
            <a:r>
              <a:rPr sz="2400" b="1" spc="-15" dirty="0">
                <a:cs typeface="Constantia"/>
              </a:rPr>
              <a:t>каз</a:t>
            </a:r>
            <a:r>
              <a:rPr sz="2400" b="1" spc="-30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и</a:t>
            </a:r>
            <a:r>
              <a:rPr sz="2400" b="1" spc="-90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в</a:t>
            </a:r>
            <a:r>
              <a:rPr sz="2400" b="1" spc="-35" dirty="0">
                <a:cs typeface="Constantia"/>
              </a:rPr>
              <a:t>о</a:t>
            </a:r>
            <a:r>
              <a:rPr sz="2400" b="1" spc="-75" dirty="0">
                <a:cs typeface="Constantia"/>
              </a:rPr>
              <a:t>с</a:t>
            </a:r>
            <a:r>
              <a:rPr sz="2400" b="1" spc="-15" dirty="0">
                <a:cs typeface="Constantia"/>
              </a:rPr>
              <a:t>с</a:t>
            </a:r>
            <a:r>
              <a:rPr sz="2400" b="1" spc="-55" dirty="0">
                <a:cs typeface="Constantia"/>
              </a:rPr>
              <a:t>т</a:t>
            </a:r>
            <a:r>
              <a:rPr sz="2400" b="1" spc="-20" dirty="0">
                <a:cs typeface="Constantia"/>
              </a:rPr>
              <a:t>ано</a:t>
            </a:r>
            <a:r>
              <a:rPr sz="2400" b="1" spc="-114" dirty="0">
                <a:cs typeface="Constantia"/>
              </a:rPr>
              <a:t>в</a:t>
            </a:r>
            <a:r>
              <a:rPr sz="2400" b="1" spc="-20" dirty="0">
                <a:cs typeface="Constantia"/>
              </a:rPr>
              <a:t>ление</a:t>
            </a:r>
            <a:r>
              <a:rPr sz="2400" b="1" spc="-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(</a:t>
            </a:r>
            <a:r>
              <a:rPr sz="2400" spc="-130" dirty="0">
                <a:cs typeface="Constantia"/>
              </a:rPr>
              <a:t>F</a:t>
            </a:r>
            <a:r>
              <a:rPr sz="2400" spc="-10" dirty="0">
                <a:cs typeface="Constantia"/>
              </a:rPr>
              <a:t>ail</a:t>
            </a:r>
            <a:r>
              <a:rPr sz="2400" spc="-60" dirty="0">
                <a:cs typeface="Constantia"/>
              </a:rPr>
              <a:t>o</a:t>
            </a:r>
            <a:r>
              <a:rPr sz="2400" spc="-85" dirty="0">
                <a:cs typeface="Constantia"/>
              </a:rPr>
              <a:t>v</a:t>
            </a:r>
            <a:r>
              <a:rPr sz="2400" spc="-15" dirty="0">
                <a:cs typeface="Constantia"/>
              </a:rPr>
              <a:t>er</a:t>
            </a:r>
            <a:r>
              <a:rPr sz="2400" spc="-16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and</a:t>
            </a:r>
            <a:r>
              <a:rPr sz="2400" spc="-10" dirty="0">
                <a:cs typeface="Constantia"/>
              </a:rPr>
              <a:t> </a:t>
            </a:r>
            <a:r>
              <a:rPr sz="2400" spc="-55" dirty="0">
                <a:cs typeface="Constantia"/>
              </a:rPr>
              <a:t>R</a:t>
            </a:r>
            <a:r>
              <a:rPr sz="2400" spc="-15" dirty="0">
                <a:cs typeface="Constantia"/>
              </a:rPr>
              <a:t>e</a:t>
            </a:r>
            <a:r>
              <a:rPr sz="2400" spc="-65" dirty="0">
                <a:cs typeface="Constantia"/>
              </a:rPr>
              <a:t>c</a:t>
            </a:r>
            <a:r>
              <a:rPr sz="2400" spc="-55" dirty="0">
                <a:cs typeface="Constantia"/>
              </a:rPr>
              <a:t>o</a:t>
            </a:r>
            <a:r>
              <a:rPr sz="2400" spc="-80" dirty="0">
                <a:cs typeface="Constantia"/>
              </a:rPr>
              <a:t>v</a:t>
            </a:r>
            <a:r>
              <a:rPr sz="2400" spc="-15" dirty="0">
                <a:cs typeface="Constantia"/>
              </a:rPr>
              <a:t>e</a:t>
            </a:r>
            <a:r>
              <a:rPr sz="2400" spc="20" dirty="0">
                <a:cs typeface="Constantia"/>
              </a:rPr>
              <a:t>r</a:t>
            </a:r>
            <a:r>
              <a:rPr sz="2400" spc="-15" dirty="0">
                <a:cs typeface="Constantia"/>
              </a:rPr>
              <a:t>y</a:t>
            </a:r>
            <a:r>
              <a:rPr sz="2400" spc="-155" dirty="0">
                <a:cs typeface="Constantia"/>
              </a:rPr>
              <a:t> </a:t>
            </a:r>
            <a:r>
              <a:rPr sz="2400" spc="-260" dirty="0">
                <a:cs typeface="Constantia"/>
              </a:rPr>
              <a:t>T</a:t>
            </a:r>
            <a:r>
              <a:rPr sz="2400" spc="-15" dirty="0">
                <a:cs typeface="Constantia"/>
              </a:rPr>
              <a:t>estin</a:t>
            </a:r>
            <a:r>
              <a:rPr sz="2400" spc="20" dirty="0">
                <a:cs typeface="Constantia"/>
              </a:rPr>
              <a:t>g</a:t>
            </a:r>
            <a:r>
              <a:rPr sz="2400" spc="-15" dirty="0">
                <a:cs typeface="Constantia"/>
              </a:rPr>
              <a:t>)</a:t>
            </a:r>
            <a:r>
              <a:rPr sz="2400" spc="-4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про</a:t>
            </a:r>
            <a:r>
              <a:rPr sz="2400" spc="-30" dirty="0">
                <a:cs typeface="Constantia"/>
              </a:rPr>
              <a:t>в</a:t>
            </a:r>
            <a:r>
              <a:rPr sz="2400" spc="-15" dirty="0">
                <a:cs typeface="Constantia"/>
              </a:rPr>
              <a:t>е</a:t>
            </a:r>
            <a:r>
              <a:rPr sz="2400" spc="-85" dirty="0">
                <a:cs typeface="Constantia"/>
              </a:rPr>
              <a:t>р</a:t>
            </a:r>
            <a:r>
              <a:rPr sz="2400" spc="-15" dirty="0">
                <a:cs typeface="Constantia"/>
              </a:rPr>
              <a:t>я</a:t>
            </a:r>
            <a:r>
              <a:rPr sz="2400" spc="-10" dirty="0">
                <a:cs typeface="Constantia"/>
              </a:rPr>
              <a:t>е</a:t>
            </a:r>
            <a:r>
              <a:rPr sz="2400" spc="-15" dirty="0">
                <a:cs typeface="Constantia"/>
              </a:rPr>
              <a:t>т</a:t>
            </a:r>
            <a:r>
              <a:rPr sz="2400" spc="-125" dirty="0">
                <a:cs typeface="Constantia"/>
              </a:rPr>
              <a:t> </a:t>
            </a:r>
            <a:r>
              <a:rPr sz="2400" spc="-3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ти</a:t>
            </a:r>
            <a:r>
              <a:rPr sz="2400" spc="-65" dirty="0">
                <a:cs typeface="Constantia"/>
              </a:rPr>
              <a:t>р</a:t>
            </a:r>
            <a:r>
              <a:rPr sz="2400" spc="-90" dirty="0">
                <a:cs typeface="Constantia"/>
              </a:rPr>
              <a:t>у</a:t>
            </a:r>
            <a:r>
              <a:rPr sz="2400" spc="-20" dirty="0">
                <a:cs typeface="Constantia"/>
              </a:rPr>
              <a:t>емый</a:t>
            </a:r>
            <a:r>
              <a:rPr sz="2400" spc="-10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</a:t>
            </a:r>
            <a:r>
              <a:rPr sz="2400" spc="-114" dirty="0">
                <a:cs typeface="Constantia"/>
              </a:rPr>
              <a:t>о</a:t>
            </a:r>
            <a:r>
              <a:rPr sz="2400" spc="-15" dirty="0">
                <a:cs typeface="Constantia"/>
              </a:rPr>
              <a:t>дукт</a:t>
            </a:r>
            <a:r>
              <a:rPr sz="2400" spc="-12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с</a:t>
            </a:r>
            <a:r>
              <a:rPr sz="2400" spc="-145" dirty="0">
                <a:cs typeface="Constantia"/>
              </a:rPr>
              <a:t> </a:t>
            </a:r>
            <a:r>
              <a:rPr sz="2400" spc="-50" dirty="0">
                <a:cs typeface="Constantia"/>
              </a:rPr>
              <a:t>т</a:t>
            </a:r>
            <a:r>
              <a:rPr sz="2400" spc="-60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чки</a:t>
            </a:r>
            <a:r>
              <a:rPr sz="2400" spc="-7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з</a:t>
            </a:r>
            <a:r>
              <a:rPr sz="2400" spc="-30" dirty="0">
                <a:cs typeface="Constantia"/>
              </a:rPr>
              <a:t>р</a:t>
            </a:r>
            <a:r>
              <a:rPr sz="2400" spc="-15" dirty="0">
                <a:cs typeface="Constantia"/>
              </a:rPr>
              <a:t>ен</a:t>
            </a:r>
            <a:r>
              <a:rPr sz="2400" spc="-20" dirty="0">
                <a:cs typeface="Constantia"/>
              </a:rPr>
              <a:t>ия</a:t>
            </a:r>
            <a:r>
              <a:rPr sz="2400" spc="-10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спо</a:t>
            </a:r>
            <a:r>
              <a:rPr sz="2400" b="1" spc="-80" dirty="0">
                <a:cs typeface="Constantia"/>
              </a:rPr>
              <a:t>с</a:t>
            </a:r>
            <a:r>
              <a:rPr sz="2400" b="1" spc="-20" dirty="0">
                <a:cs typeface="Constantia"/>
              </a:rPr>
              <a:t>о</a:t>
            </a:r>
            <a:r>
              <a:rPr sz="2400" b="1" spc="-30" dirty="0">
                <a:cs typeface="Constantia"/>
              </a:rPr>
              <a:t>б</a:t>
            </a:r>
            <a:r>
              <a:rPr sz="2400" b="1" spc="-20" dirty="0">
                <a:cs typeface="Constantia"/>
              </a:rPr>
              <a:t>но</a:t>
            </a:r>
            <a:r>
              <a:rPr sz="2400" b="1" spc="-10" dirty="0">
                <a:cs typeface="Constantia"/>
              </a:rPr>
              <a:t>с</a:t>
            </a:r>
            <a:r>
              <a:rPr sz="2400" b="1" spc="-20" dirty="0">
                <a:cs typeface="Constantia"/>
              </a:rPr>
              <a:t>ти</a:t>
            </a:r>
            <a:r>
              <a:rPr sz="2400" b="1" spc="-30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пр</a:t>
            </a:r>
            <a:r>
              <a:rPr sz="2400" b="1" spc="-35" dirty="0">
                <a:cs typeface="Constantia"/>
              </a:rPr>
              <a:t>о</a:t>
            </a:r>
            <a:r>
              <a:rPr sz="2400" b="1" spc="-20" dirty="0">
                <a:cs typeface="Constantia"/>
              </a:rPr>
              <a:t>тив</a:t>
            </a:r>
            <a:r>
              <a:rPr sz="2400" b="1" spc="-35" dirty="0">
                <a:cs typeface="Constantia"/>
              </a:rPr>
              <a:t>о</a:t>
            </a:r>
            <a:r>
              <a:rPr sz="2400" b="1" spc="-5" dirty="0">
                <a:cs typeface="Constantia"/>
              </a:rPr>
              <a:t>с</a:t>
            </a:r>
            <a:r>
              <a:rPr sz="2400" b="1" spc="-45" dirty="0">
                <a:cs typeface="Constantia"/>
              </a:rPr>
              <a:t>т</a:t>
            </a:r>
            <a:r>
              <a:rPr sz="2400" b="1" spc="-90" dirty="0">
                <a:cs typeface="Constantia"/>
              </a:rPr>
              <a:t>о</a:t>
            </a:r>
            <a:r>
              <a:rPr sz="2400" b="1" spc="-15" dirty="0">
                <a:cs typeface="Constantia"/>
              </a:rPr>
              <a:t>ять</a:t>
            </a:r>
            <a:r>
              <a:rPr sz="2400" b="1" spc="-50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и</a:t>
            </a:r>
            <a:r>
              <a:rPr sz="2400" b="1" spc="-114" dirty="0">
                <a:cs typeface="Constantia"/>
              </a:rPr>
              <a:t> </a:t>
            </a:r>
            <a:r>
              <a:rPr sz="2400" b="1" spc="-95" dirty="0">
                <a:cs typeface="Constantia"/>
              </a:rPr>
              <a:t>у</a:t>
            </a:r>
            <a:r>
              <a:rPr sz="2400" b="1" spc="-20" dirty="0">
                <a:cs typeface="Constantia"/>
              </a:rPr>
              <a:t>спе</a:t>
            </a:r>
            <a:r>
              <a:rPr sz="2400" b="1" spc="-35" dirty="0">
                <a:cs typeface="Constantia"/>
              </a:rPr>
              <a:t>ш</a:t>
            </a:r>
            <a:r>
              <a:rPr sz="2400" b="1" spc="-20" dirty="0">
                <a:cs typeface="Constantia"/>
              </a:rPr>
              <a:t>но</a:t>
            </a:r>
            <a:r>
              <a:rPr sz="2400" b="1" spc="-55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в</a:t>
            </a:r>
            <a:r>
              <a:rPr sz="2400" b="1" spc="-30" dirty="0">
                <a:cs typeface="Constantia"/>
              </a:rPr>
              <a:t>о</a:t>
            </a:r>
            <a:r>
              <a:rPr sz="2400" b="1" spc="-75" dirty="0">
                <a:cs typeface="Constantia"/>
              </a:rPr>
              <a:t>с</a:t>
            </a:r>
            <a:r>
              <a:rPr sz="2400" b="1" spc="-15" dirty="0">
                <a:cs typeface="Constantia"/>
              </a:rPr>
              <a:t>с</a:t>
            </a:r>
            <a:r>
              <a:rPr sz="2400" b="1" spc="-55" dirty="0">
                <a:cs typeface="Constantia"/>
              </a:rPr>
              <a:t>т</a:t>
            </a:r>
            <a:r>
              <a:rPr sz="2400" b="1" spc="-20" dirty="0">
                <a:cs typeface="Constantia"/>
              </a:rPr>
              <a:t>ана</a:t>
            </a:r>
            <a:r>
              <a:rPr sz="2400" b="1" spc="-105" dirty="0">
                <a:cs typeface="Constantia"/>
              </a:rPr>
              <a:t>в</a:t>
            </a:r>
            <a:r>
              <a:rPr sz="2400" b="1" spc="-20" dirty="0">
                <a:cs typeface="Constantia"/>
              </a:rPr>
              <a:t>лив</a:t>
            </a:r>
            <a:r>
              <a:rPr sz="2400" b="1" spc="-75" dirty="0">
                <a:cs typeface="Constantia"/>
              </a:rPr>
              <a:t>а</a:t>
            </a:r>
            <a:r>
              <a:rPr sz="2400" b="1" spc="-15" dirty="0">
                <a:cs typeface="Constantia"/>
              </a:rPr>
              <a:t>ть</a:t>
            </a:r>
            <a:r>
              <a:rPr sz="2400" b="1" spc="-5" dirty="0">
                <a:cs typeface="Constantia"/>
              </a:rPr>
              <a:t>с</a:t>
            </a:r>
            <a:r>
              <a:rPr sz="2400" b="1" spc="-20" dirty="0">
                <a:cs typeface="Constantia"/>
              </a:rPr>
              <a:t>я</a:t>
            </a:r>
            <a:r>
              <a:rPr sz="2400" b="1" spc="-15" dirty="0">
                <a:cs typeface="Constantia"/>
              </a:rPr>
              <a:t> по</a:t>
            </a:r>
            <a:r>
              <a:rPr sz="2400" b="1" spc="-45" dirty="0">
                <a:cs typeface="Constantia"/>
              </a:rPr>
              <a:t>с</a:t>
            </a:r>
            <a:r>
              <a:rPr sz="2400" b="1" spc="-20" dirty="0">
                <a:cs typeface="Constantia"/>
              </a:rPr>
              <a:t>ле</a:t>
            </a:r>
            <a:r>
              <a:rPr sz="2400" b="1" spc="-75" dirty="0">
                <a:cs typeface="Constantia"/>
              </a:rPr>
              <a:t> </a:t>
            </a:r>
            <a:r>
              <a:rPr sz="2400" b="1" spc="-20" dirty="0">
                <a:cs typeface="Constantia"/>
              </a:rPr>
              <a:t>в</a:t>
            </a:r>
            <a:r>
              <a:rPr sz="2400" b="1" spc="-60" dirty="0">
                <a:cs typeface="Constantia"/>
              </a:rPr>
              <a:t>о</a:t>
            </a:r>
            <a:r>
              <a:rPr sz="2400" b="1" spc="-20" dirty="0">
                <a:cs typeface="Constantia"/>
              </a:rPr>
              <a:t>зм</a:t>
            </a:r>
            <a:r>
              <a:rPr sz="2400" b="1" spc="-85" dirty="0">
                <a:cs typeface="Constantia"/>
              </a:rPr>
              <a:t>о</a:t>
            </a:r>
            <a:r>
              <a:rPr sz="2400" b="1" spc="-25" dirty="0">
                <a:cs typeface="Constantia"/>
              </a:rPr>
              <a:t>жн</a:t>
            </a:r>
            <a:r>
              <a:rPr sz="2400" b="1" spc="-15" dirty="0">
                <a:cs typeface="Constantia"/>
              </a:rPr>
              <a:t>ых</a:t>
            </a:r>
            <a:r>
              <a:rPr sz="2400" b="1" spc="-80" dirty="0">
                <a:cs typeface="Constantia"/>
              </a:rPr>
              <a:t> </a:t>
            </a:r>
            <a:r>
              <a:rPr sz="2400" b="1" spc="-35" dirty="0">
                <a:cs typeface="Constantia"/>
              </a:rPr>
              <a:t>с</a:t>
            </a:r>
            <a:r>
              <a:rPr sz="2400" b="1" spc="-20" dirty="0">
                <a:cs typeface="Constantia"/>
              </a:rPr>
              <a:t>бо</a:t>
            </a:r>
            <a:r>
              <a:rPr sz="2400" b="1" spc="-25" dirty="0">
                <a:cs typeface="Constantia"/>
              </a:rPr>
              <a:t>е</a:t>
            </a:r>
            <a:r>
              <a:rPr sz="2400" b="1" spc="-70" dirty="0">
                <a:cs typeface="Constantia"/>
              </a:rPr>
              <a:t>в</a:t>
            </a:r>
            <a:r>
              <a:rPr sz="2400" spc="-10" dirty="0">
                <a:cs typeface="Constantia"/>
              </a:rPr>
              <a:t>,</a:t>
            </a:r>
            <a:r>
              <a:rPr sz="2400" spc="-4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в</a:t>
            </a:r>
            <a:r>
              <a:rPr sz="2400" spc="-6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зник</a:t>
            </a:r>
            <a:r>
              <a:rPr sz="2400" spc="-40" dirty="0">
                <a:cs typeface="Constantia"/>
              </a:rPr>
              <a:t>ш</a:t>
            </a:r>
            <a:r>
              <a:rPr sz="2400" spc="-20" dirty="0">
                <a:cs typeface="Constantia"/>
              </a:rPr>
              <a:t>их</a:t>
            </a:r>
            <a:r>
              <a:rPr sz="2400" spc="-5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в</a:t>
            </a:r>
            <a:r>
              <a:rPr sz="2400" spc="-7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с</a:t>
            </a:r>
            <a:r>
              <a:rPr sz="2400" spc="-40" dirty="0">
                <a:cs typeface="Constantia"/>
              </a:rPr>
              <a:t>в</a:t>
            </a:r>
            <a:r>
              <a:rPr sz="2400" spc="-15" dirty="0">
                <a:cs typeface="Constantia"/>
              </a:rPr>
              <a:t>язи</a:t>
            </a:r>
            <a:r>
              <a:rPr sz="2400" spc="-11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с</a:t>
            </a:r>
            <a:r>
              <a:rPr sz="2400" spc="-14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ош</a:t>
            </a:r>
            <a:r>
              <a:rPr sz="2400" spc="-35" dirty="0">
                <a:cs typeface="Constantia"/>
              </a:rPr>
              <a:t>и</a:t>
            </a:r>
            <a:r>
              <a:rPr sz="2400" spc="-20" dirty="0">
                <a:cs typeface="Constantia"/>
              </a:rPr>
              <a:t>бками</a:t>
            </a:r>
            <a:r>
              <a:rPr sz="2400" spc="-15" dirty="0">
                <a:cs typeface="Constantia"/>
              </a:rPr>
              <a:t> программ</a:t>
            </a:r>
            <a:r>
              <a:rPr sz="2400" spc="-10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о</a:t>
            </a:r>
            <a:r>
              <a:rPr sz="2400" spc="-90" dirty="0">
                <a:cs typeface="Constantia"/>
              </a:rPr>
              <a:t>г</a:t>
            </a:r>
            <a:r>
              <a:rPr sz="2400" spc="-20" dirty="0">
                <a:cs typeface="Constantia"/>
              </a:rPr>
              <a:t>о</a:t>
            </a:r>
            <a:r>
              <a:rPr sz="2400" spc="-11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об</a:t>
            </a:r>
            <a:r>
              <a:rPr sz="2400" spc="-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пе</a:t>
            </a:r>
            <a:r>
              <a:rPr sz="2400" spc="-10" dirty="0">
                <a:cs typeface="Constantia"/>
              </a:rPr>
              <a:t>ч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н</a:t>
            </a:r>
            <a:r>
              <a:rPr sz="2400" spc="-15" dirty="0">
                <a:cs typeface="Constantia"/>
              </a:rPr>
              <a:t>ия,</a:t>
            </a:r>
            <a:r>
              <a:rPr sz="2400" spc="-8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каза</a:t>
            </a:r>
            <a:r>
              <a:rPr sz="2400" spc="-10" dirty="0">
                <a:cs typeface="Constantia"/>
              </a:rPr>
              <a:t>м</a:t>
            </a:r>
            <a:r>
              <a:rPr sz="2400" spc="-20" dirty="0">
                <a:cs typeface="Constantia"/>
              </a:rPr>
              <a:t>и</a:t>
            </a:r>
            <a:r>
              <a:rPr sz="2400" spc="-8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обо</a:t>
            </a:r>
            <a:r>
              <a:rPr sz="2400" spc="-55" dirty="0">
                <a:cs typeface="Constantia"/>
              </a:rPr>
              <a:t>р</a:t>
            </a:r>
            <a:r>
              <a:rPr sz="2400" spc="-135" dirty="0">
                <a:cs typeface="Constantia"/>
              </a:rPr>
              <a:t>у</a:t>
            </a:r>
            <a:r>
              <a:rPr sz="2400" spc="-50" dirty="0">
                <a:cs typeface="Constantia"/>
              </a:rPr>
              <a:t>д</a:t>
            </a:r>
            <a:r>
              <a:rPr sz="2400" spc="-15" dirty="0">
                <a:cs typeface="Constantia"/>
              </a:rPr>
              <a:t>ован</a:t>
            </a:r>
            <a:r>
              <a:rPr sz="2400" spc="-20" dirty="0">
                <a:cs typeface="Constantia"/>
              </a:rPr>
              <a:t>ия</a:t>
            </a:r>
            <a:r>
              <a:rPr sz="2400" spc="-7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или</a:t>
            </a:r>
            <a:r>
              <a:rPr sz="2400" spc="-15" dirty="0">
                <a:cs typeface="Constantia"/>
              </a:rPr>
              <a:t> про</a:t>
            </a:r>
            <a:r>
              <a:rPr sz="2400" spc="-145" dirty="0">
                <a:cs typeface="Constantia"/>
              </a:rPr>
              <a:t>б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ма</a:t>
            </a:r>
            <a:r>
              <a:rPr sz="2400" spc="-15" dirty="0">
                <a:cs typeface="Constantia"/>
              </a:rPr>
              <a:t>м</a:t>
            </a:r>
            <a:r>
              <a:rPr sz="2400" spc="-20" dirty="0">
                <a:cs typeface="Constantia"/>
              </a:rPr>
              <a:t>и</a:t>
            </a:r>
            <a:r>
              <a:rPr sz="2400" spc="-9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с</a:t>
            </a:r>
            <a:r>
              <a:rPr sz="2400" spc="-35" dirty="0">
                <a:cs typeface="Constantia"/>
              </a:rPr>
              <a:t>в</a:t>
            </a:r>
            <a:r>
              <a:rPr sz="2400" spc="-15" dirty="0">
                <a:cs typeface="Constantia"/>
              </a:rPr>
              <a:t>язи</a:t>
            </a:r>
            <a:r>
              <a:rPr sz="2400" spc="-40" dirty="0">
                <a:cs typeface="Constantia"/>
              </a:rPr>
              <a:t> </a:t>
            </a:r>
            <a:r>
              <a:rPr sz="2400" spc="-10" dirty="0">
                <a:cs typeface="Constantia"/>
              </a:rPr>
              <a:t>(</a:t>
            </a:r>
            <a:r>
              <a:rPr sz="2400" spc="-20" dirty="0">
                <a:cs typeface="Constantia"/>
              </a:rPr>
              <a:t>н</a:t>
            </a:r>
            <a:r>
              <a:rPr sz="2400" spc="-10" dirty="0">
                <a:cs typeface="Constantia"/>
              </a:rPr>
              <a:t>а</a:t>
            </a:r>
            <a:r>
              <a:rPr sz="2400" spc="-20" dirty="0">
                <a:cs typeface="Constantia"/>
              </a:rPr>
              <a:t>пр</a:t>
            </a:r>
            <a:r>
              <a:rPr sz="2400" spc="-30" dirty="0">
                <a:cs typeface="Constantia"/>
              </a:rPr>
              <a:t>и</a:t>
            </a:r>
            <a:r>
              <a:rPr sz="2400" spc="-20" dirty="0">
                <a:cs typeface="Constantia"/>
              </a:rPr>
              <a:t>м</a:t>
            </a:r>
            <a:r>
              <a:rPr sz="2400" spc="-10" dirty="0">
                <a:cs typeface="Constantia"/>
              </a:rPr>
              <a:t>е</a:t>
            </a:r>
            <a:r>
              <a:rPr sz="2400" spc="-100" dirty="0">
                <a:cs typeface="Constantia"/>
              </a:rPr>
              <a:t>р</a:t>
            </a:r>
            <a:r>
              <a:rPr sz="2400" spc="-10" dirty="0">
                <a:cs typeface="Constantia"/>
              </a:rPr>
              <a:t>,</a:t>
            </a:r>
            <a:r>
              <a:rPr sz="2400" spc="-5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отк</a:t>
            </a:r>
            <a:r>
              <a:rPr sz="2400" spc="-10" dirty="0">
                <a:cs typeface="Constantia"/>
              </a:rPr>
              <a:t>а</a:t>
            </a:r>
            <a:r>
              <a:rPr sz="2400" spc="-15" dirty="0">
                <a:cs typeface="Constantia"/>
              </a:rPr>
              <a:t>з</a:t>
            </a:r>
            <a:r>
              <a:rPr sz="2400" spc="-80" dirty="0">
                <a:cs typeface="Constantia"/>
              </a:rPr>
              <a:t> </a:t>
            </a:r>
            <a:r>
              <a:rPr sz="2400" spc="-7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е</a:t>
            </a:r>
            <a:r>
              <a:rPr sz="2400" spc="-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и).</a:t>
            </a:r>
            <a:endParaRPr sz="2400" dirty="0">
              <a:cs typeface="Constantia"/>
            </a:endParaRPr>
          </a:p>
          <a:p>
            <a:pPr marL="287020" marR="647065" indent="-274320">
              <a:lnSpc>
                <a:spcPct val="100000"/>
              </a:lnSpc>
              <a:spcBef>
                <a:spcPts val="675"/>
              </a:spcBef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400" spc="-45" dirty="0">
                <a:cs typeface="Constantia"/>
              </a:rPr>
              <a:t>Це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ь</a:t>
            </a:r>
            <a:r>
              <a:rPr sz="2400" spc="-25" dirty="0">
                <a:cs typeface="Constantia"/>
              </a:rPr>
              <a:t>ю</a:t>
            </a:r>
            <a:r>
              <a:rPr sz="2400" spc="-17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данно</a:t>
            </a:r>
            <a:r>
              <a:rPr sz="2400" spc="-85" dirty="0">
                <a:cs typeface="Constantia"/>
              </a:rPr>
              <a:t>г</a:t>
            </a:r>
            <a:r>
              <a:rPr sz="2400" spc="-20" dirty="0">
                <a:cs typeface="Constantia"/>
              </a:rPr>
              <a:t>о</a:t>
            </a:r>
            <a:r>
              <a:rPr sz="2400" spc="-12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в</a:t>
            </a:r>
            <a:r>
              <a:rPr sz="2400" spc="-30" dirty="0">
                <a:cs typeface="Constantia"/>
              </a:rPr>
              <a:t>и</a:t>
            </a:r>
            <a:r>
              <a:rPr sz="2400" spc="-15" dirty="0">
                <a:cs typeface="Constantia"/>
              </a:rPr>
              <a:t>да</a:t>
            </a:r>
            <a:r>
              <a:rPr sz="2400" spc="-120" dirty="0">
                <a:cs typeface="Constantia"/>
              </a:rPr>
              <a:t> </a:t>
            </a:r>
            <a:r>
              <a:rPr sz="2400" spc="-3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тиро</a:t>
            </a:r>
            <a:r>
              <a:rPr sz="2400" spc="-30" dirty="0">
                <a:cs typeface="Constantia"/>
              </a:rPr>
              <a:t>в</a:t>
            </a:r>
            <a:r>
              <a:rPr sz="2400" spc="-20" dirty="0">
                <a:cs typeface="Constantia"/>
              </a:rPr>
              <a:t>ания</a:t>
            </a:r>
            <a:r>
              <a:rPr sz="2400" spc="-13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я</a:t>
            </a:r>
            <a:r>
              <a:rPr sz="2400" spc="-100" dirty="0">
                <a:cs typeface="Constantia"/>
              </a:rPr>
              <a:t>в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я</a:t>
            </a:r>
            <a:r>
              <a:rPr sz="2400" spc="-15" dirty="0">
                <a:cs typeface="Constantia"/>
              </a:rPr>
              <a:t>е</a:t>
            </a:r>
            <a:r>
              <a:rPr sz="2400" spc="-4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ся</a:t>
            </a:r>
            <a:r>
              <a:rPr sz="2400" spc="-8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про</a:t>
            </a:r>
            <a:r>
              <a:rPr sz="2400" spc="-30" dirty="0">
                <a:cs typeface="Constantia"/>
              </a:rPr>
              <a:t>в</a:t>
            </a:r>
            <a:r>
              <a:rPr sz="2400" spc="-15" dirty="0">
                <a:cs typeface="Constantia"/>
              </a:rPr>
              <a:t>ерка</a:t>
            </a:r>
            <a:r>
              <a:rPr sz="2400" spc="-12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си</a:t>
            </a:r>
            <a:r>
              <a:rPr sz="2400" spc="-10" dirty="0">
                <a:cs typeface="Constantia"/>
              </a:rPr>
              <a:t>с</a:t>
            </a:r>
            <a:r>
              <a:rPr sz="2400" spc="-35" dirty="0">
                <a:cs typeface="Constantia"/>
              </a:rPr>
              <a:t>т</a:t>
            </a:r>
            <a:r>
              <a:rPr sz="2400" spc="-20" dirty="0">
                <a:cs typeface="Constantia"/>
              </a:rPr>
              <a:t>ем</a:t>
            </a:r>
            <a:r>
              <a:rPr sz="2400" spc="-15" dirty="0">
                <a:cs typeface="Constantia"/>
              </a:rPr>
              <a:t> во</a:t>
            </a:r>
            <a:r>
              <a:rPr sz="2400" spc="-7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с</a:t>
            </a:r>
            <a:r>
              <a:rPr sz="2400" spc="-3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ан</a:t>
            </a:r>
            <a:r>
              <a:rPr sz="2400" spc="-20" dirty="0">
                <a:cs typeface="Constantia"/>
              </a:rPr>
              <a:t>о</a:t>
            </a:r>
            <a:r>
              <a:rPr sz="2400" spc="-105" dirty="0">
                <a:cs typeface="Constantia"/>
              </a:rPr>
              <a:t>в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ния</a:t>
            </a:r>
            <a:r>
              <a:rPr sz="2400" spc="-3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(или</a:t>
            </a:r>
            <a:r>
              <a:rPr sz="2400" spc="-12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ду</a:t>
            </a:r>
            <a:r>
              <a:rPr sz="2400" spc="-140" dirty="0">
                <a:cs typeface="Constantia"/>
              </a:rPr>
              <a:t>б</a:t>
            </a:r>
            <a:r>
              <a:rPr sz="2400" spc="-20" dirty="0">
                <a:cs typeface="Constantia"/>
              </a:rPr>
              <a:t>ли</a:t>
            </a:r>
            <a:r>
              <a:rPr sz="2400" spc="-60" dirty="0">
                <a:cs typeface="Constantia"/>
              </a:rPr>
              <a:t>р</a:t>
            </a:r>
            <a:r>
              <a:rPr sz="2400" spc="-20" dirty="0">
                <a:cs typeface="Constantia"/>
              </a:rPr>
              <a:t>ующих</a:t>
            </a:r>
            <a:r>
              <a:rPr sz="2400" spc="-10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новн</a:t>
            </a:r>
            <a:r>
              <a:rPr sz="2400" spc="-15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й</a:t>
            </a:r>
            <a:r>
              <a:rPr sz="2400" spc="-95" dirty="0">
                <a:cs typeface="Constantia"/>
              </a:rPr>
              <a:t> </a:t>
            </a:r>
            <a:r>
              <a:rPr sz="2400" spc="-55" dirty="0">
                <a:cs typeface="Constantia"/>
              </a:rPr>
              <a:t>ф</a:t>
            </a:r>
            <a:r>
              <a:rPr sz="2400" spc="-20" dirty="0">
                <a:cs typeface="Constantia"/>
              </a:rPr>
              <a:t>ункционал</a:t>
            </a:r>
            <a:r>
              <a:rPr sz="2400" spc="-10" dirty="0">
                <a:cs typeface="Constantia"/>
              </a:rPr>
              <a:t> с</a:t>
            </a:r>
            <a:r>
              <a:rPr sz="2400" spc="-15" dirty="0">
                <a:cs typeface="Constantia"/>
              </a:rPr>
              <a:t>ис</a:t>
            </a:r>
            <a:r>
              <a:rPr sz="2400" spc="-2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м),</a:t>
            </a:r>
            <a:r>
              <a:rPr sz="2400" spc="-60" dirty="0">
                <a:cs typeface="Constantia"/>
              </a:rPr>
              <a:t> </a:t>
            </a:r>
            <a:r>
              <a:rPr sz="2400" spc="-90" dirty="0">
                <a:cs typeface="Constantia"/>
              </a:rPr>
              <a:t>к</a:t>
            </a:r>
            <a:r>
              <a:rPr sz="2400" spc="-20" dirty="0">
                <a:cs typeface="Constantia"/>
              </a:rPr>
              <a:t>о</a:t>
            </a:r>
            <a:r>
              <a:rPr sz="2400" spc="-45" dirty="0">
                <a:cs typeface="Constantia"/>
              </a:rPr>
              <a:t>т</a:t>
            </a:r>
            <a:r>
              <a:rPr sz="2400" spc="-20" dirty="0">
                <a:cs typeface="Constantia"/>
              </a:rPr>
              <a:t>оры</a:t>
            </a:r>
            <a:r>
              <a:rPr sz="2400" spc="-10" dirty="0">
                <a:cs typeface="Constantia"/>
              </a:rPr>
              <a:t>е,</a:t>
            </a:r>
            <a:r>
              <a:rPr sz="2400" spc="-3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в</a:t>
            </a:r>
            <a:r>
              <a:rPr sz="2400" spc="-70" dirty="0">
                <a:cs typeface="Constantia"/>
              </a:rPr>
              <a:t> </a:t>
            </a:r>
            <a:r>
              <a:rPr sz="2400" spc="-30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л</a:t>
            </a:r>
            <a:r>
              <a:rPr sz="2400" spc="-10" dirty="0">
                <a:cs typeface="Constantia"/>
              </a:rPr>
              <a:t>у</a:t>
            </a:r>
            <a:r>
              <a:rPr sz="2400" spc="-20" dirty="0">
                <a:cs typeface="Constantia"/>
              </a:rPr>
              <a:t>ч</a:t>
            </a:r>
            <a:r>
              <a:rPr sz="2400" spc="-10" dirty="0">
                <a:cs typeface="Constantia"/>
              </a:rPr>
              <a:t>а</a:t>
            </a:r>
            <a:r>
              <a:rPr sz="2400" spc="-15" dirty="0">
                <a:cs typeface="Constantia"/>
              </a:rPr>
              <a:t>е</a:t>
            </a:r>
            <a:r>
              <a:rPr sz="2400" spc="-105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в</a:t>
            </a:r>
            <a:r>
              <a:rPr sz="2400" spc="-60" dirty="0">
                <a:cs typeface="Constantia"/>
              </a:rPr>
              <a:t>о</a:t>
            </a:r>
            <a:r>
              <a:rPr sz="2400" spc="-20" dirty="0">
                <a:cs typeface="Constantia"/>
              </a:rPr>
              <a:t>зник</a:t>
            </a:r>
            <a:r>
              <a:rPr sz="2400" spc="-15" dirty="0">
                <a:cs typeface="Constantia"/>
              </a:rPr>
              <a:t>нове</a:t>
            </a:r>
            <a:r>
              <a:rPr sz="2400" spc="-10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ия</a:t>
            </a:r>
            <a:r>
              <a:rPr sz="2400" spc="-85" dirty="0">
                <a:cs typeface="Constantia"/>
              </a:rPr>
              <a:t> </a:t>
            </a:r>
            <a:r>
              <a:rPr sz="2400" spc="-30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бо</a:t>
            </a:r>
            <a:r>
              <a:rPr sz="2400" spc="-5" dirty="0">
                <a:cs typeface="Constantia"/>
              </a:rPr>
              <a:t>е</a:t>
            </a:r>
            <a:r>
              <a:rPr sz="2400" spc="-15" dirty="0">
                <a:cs typeface="Constantia"/>
              </a:rPr>
              <a:t>в,</a:t>
            </a:r>
            <a:r>
              <a:rPr sz="2400" spc="-85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об</a:t>
            </a:r>
            <a:r>
              <a:rPr sz="2400" spc="-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пе</a:t>
            </a:r>
            <a:r>
              <a:rPr sz="2400" spc="-10" dirty="0">
                <a:cs typeface="Constantia"/>
              </a:rPr>
              <a:t>ч</a:t>
            </a:r>
            <a:r>
              <a:rPr sz="2400" spc="-85" dirty="0">
                <a:cs typeface="Constantia"/>
              </a:rPr>
              <a:t>а</a:t>
            </a:r>
            <a:r>
              <a:rPr sz="2400" spc="-15" dirty="0">
                <a:cs typeface="Constantia"/>
              </a:rPr>
              <a:t>т</a:t>
            </a:r>
            <a:r>
              <a:rPr sz="2400" spc="-10" dirty="0">
                <a:cs typeface="Constantia"/>
              </a:rPr>
              <a:t> </a:t>
            </a:r>
            <a:r>
              <a:rPr sz="2400" spc="-70" dirty="0">
                <a:cs typeface="Constantia"/>
              </a:rPr>
              <a:t>с</a:t>
            </a:r>
            <a:r>
              <a:rPr sz="2400" spc="-105" dirty="0">
                <a:cs typeface="Constantia"/>
              </a:rPr>
              <a:t>о</a:t>
            </a:r>
            <a:r>
              <a:rPr sz="2400" spc="-35" dirty="0">
                <a:cs typeface="Constantia"/>
              </a:rPr>
              <a:t>х</a:t>
            </a:r>
            <a:r>
              <a:rPr sz="2400" spc="-20" dirty="0">
                <a:cs typeface="Constantia"/>
              </a:rPr>
              <a:t>ран</a:t>
            </a:r>
            <a:r>
              <a:rPr sz="2400" spc="-10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ть</a:t>
            </a:r>
            <a:r>
              <a:rPr sz="2400" spc="-10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и</a:t>
            </a:r>
            <a:r>
              <a:rPr sz="2400" spc="-80" dirty="0">
                <a:cs typeface="Constantia"/>
              </a:rPr>
              <a:t> </a:t>
            </a:r>
            <a:r>
              <a:rPr sz="2400" spc="-50" dirty="0">
                <a:cs typeface="Constantia"/>
              </a:rPr>
              <a:t>ц</a:t>
            </a:r>
            <a:r>
              <a:rPr sz="2400" spc="-45" dirty="0">
                <a:cs typeface="Constantia"/>
              </a:rPr>
              <a:t>е</a:t>
            </a:r>
            <a:r>
              <a:rPr sz="2400" spc="-20" dirty="0">
                <a:cs typeface="Constantia"/>
              </a:rPr>
              <a:t>л</a:t>
            </a:r>
            <a:r>
              <a:rPr sz="2400" spc="-15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т</a:t>
            </a:r>
            <a:r>
              <a:rPr sz="2400" spc="-10" dirty="0">
                <a:cs typeface="Constantia"/>
              </a:rPr>
              <a:t>н</a:t>
            </a:r>
            <a:r>
              <a:rPr sz="2400" spc="-20" dirty="0">
                <a:cs typeface="Constantia"/>
              </a:rPr>
              <a:t>о</a:t>
            </a:r>
            <a:r>
              <a:rPr sz="2400" spc="-10" dirty="0">
                <a:cs typeface="Constantia"/>
              </a:rPr>
              <a:t>с</a:t>
            </a:r>
            <a:r>
              <a:rPr sz="2400" spc="-15" dirty="0">
                <a:cs typeface="Constantia"/>
              </a:rPr>
              <a:t>ть</a:t>
            </a:r>
            <a:r>
              <a:rPr sz="2400" spc="-200" dirty="0">
                <a:cs typeface="Constantia"/>
              </a:rPr>
              <a:t> </a:t>
            </a:r>
            <a:r>
              <a:rPr sz="2400" spc="-15" dirty="0">
                <a:cs typeface="Constantia"/>
              </a:rPr>
              <a:t>дан</a:t>
            </a:r>
            <a:r>
              <a:rPr sz="2400" spc="-20" dirty="0">
                <a:cs typeface="Constantia"/>
              </a:rPr>
              <a:t>ны</a:t>
            </a:r>
            <a:r>
              <a:rPr sz="2400" spc="-15" dirty="0">
                <a:cs typeface="Constantia"/>
              </a:rPr>
              <a:t>х</a:t>
            </a:r>
            <a:r>
              <a:rPr sz="2400" spc="-125" dirty="0">
                <a:cs typeface="Constantia"/>
              </a:rPr>
              <a:t> </a:t>
            </a:r>
            <a:r>
              <a:rPr sz="2400" spc="-3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е</a:t>
            </a:r>
            <a:r>
              <a:rPr sz="2400" spc="-5" dirty="0">
                <a:cs typeface="Constantia"/>
              </a:rPr>
              <a:t>с</a:t>
            </a:r>
            <a:r>
              <a:rPr sz="2400" spc="-20" dirty="0">
                <a:cs typeface="Constantia"/>
              </a:rPr>
              <a:t>ти</a:t>
            </a:r>
            <a:r>
              <a:rPr sz="2400" spc="-55" dirty="0">
                <a:cs typeface="Constantia"/>
              </a:rPr>
              <a:t>р</a:t>
            </a:r>
            <a:r>
              <a:rPr sz="2400" spc="-85" dirty="0">
                <a:cs typeface="Constantia"/>
              </a:rPr>
              <a:t>у</a:t>
            </a:r>
            <a:r>
              <a:rPr sz="2400" spc="-15" dirty="0">
                <a:cs typeface="Constantia"/>
              </a:rPr>
              <a:t>е</a:t>
            </a:r>
            <a:r>
              <a:rPr sz="2400" spc="-10" dirty="0">
                <a:cs typeface="Constantia"/>
              </a:rPr>
              <a:t>м</a:t>
            </a:r>
            <a:r>
              <a:rPr sz="2400" spc="-20" dirty="0">
                <a:cs typeface="Constantia"/>
              </a:rPr>
              <a:t>о</a:t>
            </a:r>
            <a:r>
              <a:rPr sz="2400" spc="-90" dirty="0">
                <a:cs typeface="Constantia"/>
              </a:rPr>
              <a:t>г</a:t>
            </a:r>
            <a:r>
              <a:rPr sz="2400" spc="-20" dirty="0">
                <a:cs typeface="Constantia"/>
              </a:rPr>
              <a:t>о</a:t>
            </a:r>
            <a:r>
              <a:rPr sz="2400" spc="-110" dirty="0">
                <a:cs typeface="Constantia"/>
              </a:rPr>
              <a:t> </a:t>
            </a:r>
            <a:r>
              <a:rPr sz="2400" spc="-20" dirty="0">
                <a:cs typeface="Constantia"/>
              </a:rPr>
              <a:t>пр</a:t>
            </a:r>
            <a:r>
              <a:rPr sz="2400" spc="-105" dirty="0">
                <a:cs typeface="Constantia"/>
              </a:rPr>
              <a:t>о</a:t>
            </a:r>
            <a:r>
              <a:rPr sz="2400" spc="-15" dirty="0">
                <a:cs typeface="Constantia"/>
              </a:rPr>
              <a:t>дук</a:t>
            </a:r>
            <a:r>
              <a:rPr sz="2400" spc="-45" dirty="0">
                <a:cs typeface="Constantia"/>
              </a:rPr>
              <a:t>т</a:t>
            </a:r>
            <a:r>
              <a:rPr sz="2400" spc="-15" dirty="0">
                <a:cs typeface="Constantia"/>
              </a:rPr>
              <a:t>а.</a:t>
            </a:r>
            <a:endParaRPr sz="2400" dirty="0">
              <a:cs typeface="Constantia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700" y="147337"/>
            <a:ext cx="121793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200" b="1" spc="-265" dirty="0">
                <a:latin typeface="Calibri"/>
                <a:cs typeface="Calibri"/>
              </a:rPr>
              <a:t>Т</a:t>
            </a:r>
            <a:r>
              <a:rPr sz="3200" b="1" dirty="0">
                <a:latin typeface="Calibri"/>
                <a:cs typeface="Calibri"/>
              </a:rPr>
              <a:t>е</a:t>
            </a:r>
            <a:r>
              <a:rPr sz="3200" b="1" spc="-15" dirty="0">
                <a:latin typeface="Calibri"/>
                <a:cs typeface="Calibri"/>
              </a:rPr>
              <a:t>с</a:t>
            </a:r>
            <a:r>
              <a:rPr sz="3200" b="1" dirty="0">
                <a:latin typeface="Calibri"/>
                <a:cs typeface="Calibri"/>
              </a:rPr>
              <a:t>тир</a:t>
            </a:r>
            <a:r>
              <a:rPr sz="3200" b="1" spc="5" dirty="0">
                <a:latin typeface="Calibri"/>
                <a:cs typeface="Calibri"/>
              </a:rPr>
              <a:t>о</a:t>
            </a:r>
            <a:r>
              <a:rPr sz="3200" b="1" dirty="0">
                <a:latin typeface="Calibri"/>
                <a:cs typeface="Calibri"/>
              </a:rPr>
              <a:t>вание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на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о</a:t>
            </a:r>
            <a:r>
              <a:rPr sz="3200" b="1" dirty="0">
                <a:latin typeface="Calibri"/>
                <a:cs typeface="Calibri"/>
              </a:rPr>
              <a:t>т</a:t>
            </a:r>
            <a:r>
              <a:rPr sz="3200" b="1" spc="-50" dirty="0">
                <a:latin typeface="Calibri"/>
                <a:cs typeface="Calibri"/>
              </a:rPr>
              <a:t>к</a:t>
            </a:r>
            <a:r>
              <a:rPr sz="3200" b="1" dirty="0">
                <a:latin typeface="Calibri"/>
                <a:cs typeface="Calibri"/>
              </a:rPr>
              <a:t>аз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и во</a:t>
            </a:r>
            <a:r>
              <a:rPr sz="3200" b="1" spc="-20" dirty="0">
                <a:latin typeface="Calibri"/>
                <a:cs typeface="Calibri"/>
              </a:rPr>
              <a:t>с</a:t>
            </a:r>
            <a:r>
              <a:rPr sz="3200" b="1" dirty="0">
                <a:latin typeface="Calibri"/>
                <a:cs typeface="Calibri"/>
              </a:rPr>
              <a:t>стано</a:t>
            </a:r>
            <a:r>
              <a:rPr sz="3200" b="1" spc="-25" dirty="0">
                <a:latin typeface="Calibri"/>
                <a:cs typeface="Calibri"/>
              </a:rPr>
              <a:t>в</a:t>
            </a:r>
            <a:r>
              <a:rPr sz="3200" b="1" spc="-20" dirty="0">
                <a:latin typeface="Calibri"/>
                <a:cs typeface="Calibri"/>
              </a:rPr>
              <a:t>л</a:t>
            </a:r>
            <a:r>
              <a:rPr sz="3200" b="1" dirty="0">
                <a:latin typeface="Calibri"/>
                <a:cs typeface="Calibri"/>
              </a:rPr>
              <a:t>е</a:t>
            </a:r>
            <a:r>
              <a:rPr sz="3200" b="1" spc="-15" dirty="0">
                <a:latin typeface="Calibri"/>
                <a:cs typeface="Calibri"/>
              </a:rPr>
              <a:t>н</a:t>
            </a:r>
            <a:r>
              <a:rPr sz="3200" b="1" dirty="0">
                <a:latin typeface="Calibri"/>
                <a:cs typeface="Calibri"/>
              </a:rPr>
              <a:t>ие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(</a:t>
            </a:r>
            <a:r>
              <a:rPr sz="3200" b="1" spc="-75" dirty="0">
                <a:latin typeface="Calibri"/>
                <a:cs typeface="Calibri"/>
              </a:rPr>
              <a:t>F</a:t>
            </a:r>
            <a:r>
              <a:rPr sz="3200" b="1" dirty="0">
                <a:latin typeface="Calibri"/>
                <a:cs typeface="Calibri"/>
              </a:rPr>
              <a:t>ai</a:t>
            </a:r>
            <a:r>
              <a:rPr sz="3200" b="1" spc="5" dirty="0">
                <a:latin typeface="Calibri"/>
                <a:cs typeface="Calibri"/>
              </a:rPr>
              <a:t>l</a:t>
            </a:r>
            <a:r>
              <a:rPr sz="3200" b="1" spc="-5" dirty="0">
                <a:latin typeface="Calibri"/>
                <a:cs typeface="Calibri"/>
              </a:rPr>
              <a:t>o</a:t>
            </a:r>
            <a:r>
              <a:rPr sz="3200" b="1" spc="-35" dirty="0">
                <a:latin typeface="Calibri"/>
                <a:cs typeface="Calibri"/>
              </a:rPr>
              <a:t>v</a:t>
            </a:r>
            <a:r>
              <a:rPr sz="3200" b="1" spc="-20" dirty="0">
                <a:latin typeface="Calibri"/>
                <a:cs typeface="Calibri"/>
              </a:rPr>
              <a:t>e</a:t>
            </a:r>
            <a:r>
              <a:rPr sz="3200" b="1" dirty="0">
                <a:latin typeface="Calibri"/>
                <a:cs typeface="Calibri"/>
              </a:rPr>
              <a:t>r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and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5" dirty="0">
                <a:latin typeface="Calibri"/>
                <a:cs typeface="Calibri"/>
              </a:rPr>
              <a:t>R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35" dirty="0">
                <a:latin typeface="Calibri"/>
                <a:cs typeface="Calibri"/>
              </a:rPr>
              <a:t>c</a:t>
            </a:r>
            <a:r>
              <a:rPr sz="3200" b="1" spc="-5" dirty="0">
                <a:latin typeface="Calibri"/>
                <a:cs typeface="Calibri"/>
              </a:rPr>
              <a:t>o</a:t>
            </a:r>
            <a:r>
              <a:rPr sz="3200" b="1" spc="-35" dirty="0">
                <a:latin typeface="Calibri"/>
                <a:cs typeface="Calibri"/>
              </a:rPr>
              <a:t>v</a:t>
            </a:r>
            <a:r>
              <a:rPr sz="3200" b="1" dirty="0">
                <a:latin typeface="Calibri"/>
                <a:cs typeface="Calibri"/>
              </a:rPr>
              <a:t>ery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 spc="-254" dirty="0">
                <a:latin typeface="Calibri"/>
                <a:cs typeface="Calibri"/>
              </a:rPr>
              <a:t>T</a:t>
            </a:r>
            <a:r>
              <a:rPr sz="3200" b="1" dirty="0">
                <a:latin typeface="Calibri"/>
                <a:cs typeface="Calibri"/>
              </a:rPr>
              <a:t>e</a:t>
            </a:r>
            <a:r>
              <a:rPr sz="3200" b="1" spc="-40" dirty="0">
                <a:latin typeface="Calibri"/>
                <a:cs typeface="Calibri"/>
              </a:rPr>
              <a:t>s</a:t>
            </a:r>
            <a:r>
              <a:rPr sz="3200" b="1" dirty="0">
                <a:latin typeface="Calibri"/>
                <a:cs typeface="Calibri"/>
              </a:rPr>
              <a:t>ting)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8340" y="1545385"/>
            <a:ext cx="10591800" cy="36317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2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ехнически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реали</a:t>
            </a:r>
            <a:r>
              <a:rPr sz="2400" spc="-20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есты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6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жно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ледующ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ми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15" dirty="0">
                <a:latin typeface="Constantia"/>
                <a:cs typeface="Constantia"/>
              </a:rPr>
              <a:t>у</a:t>
            </a:r>
            <a:r>
              <a:rPr sz="2400" spc="-6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ям</a:t>
            </a:r>
            <a:r>
              <a:rPr sz="2400" spc="5" dirty="0">
                <a:latin typeface="Constantia"/>
                <a:cs typeface="Constantia"/>
              </a:rPr>
              <a:t>и</a:t>
            </a:r>
            <a:r>
              <a:rPr sz="2400" spc="-10" dirty="0">
                <a:latin typeface="Constantia"/>
                <a:cs typeface="Constantia"/>
              </a:rPr>
              <a:t>:</a:t>
            </a:r>
            <a:endParaRPr sz="2400" dirty="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SzPct val="93750"/>
              <a:buFont typeface="Wingdings 2"/>
              <a:buChar char=""/>
              <a:tabLst>
                <a:tab pos="592455" algn="l"/>
              </a:tabLst>
            </a:pP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ли</a:t>
            </a:r>
            <a:r>
              <a:rPr sz="2400" spc="-1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внезапный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отказ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114" dirty="0">
                <a:latin typeface="Constantia"/>
                <a:cs typeface="Constantia"/>
              </a:rPr>
              <a:t>э</a:t>
            </a:r>
            <a:r>
              <a:rPr sz="2400" dirty="0">
                <a:latin typeface="Constantia"/>
                <a:cs typeface="Constantia"/>
              </a:rPr>
              <a:t>лектричества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пью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ере</a:t>
            </a:r>
          </a:p>
          <a:p>
            <a:pPr marL="286385">
              <a:lnSpc>
                <a:spcPct val="100000"/>
              </a:lnSpc>
            </a:pPr>
            <a:r>
              <a:rPr sz="2400" dirty="0">
                <a:latin typeface="Constantia"/>
                <a:cs typeface="Constantia"/>
              </a:rPr>
              <a:t>(о</a:t>
            </a:r>
            <a:r>
              <a:rPr sz="2400" spc="5" dirty="0">
                <a:latin typeface="Constantia"/>
                <a:cs typeface="Constantia"/>
              </a:rPr>
              <a:t>б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spc="-4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чить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омпью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ер</a:t>
            </a:r>
            <a:r>
              <a:rPr sz="2400" spc="5" dirty="0">
                <a:latin typeface="Constantia"/>
                <a:cs typeface="Constantia"/>
              </a:rPr>
              <a:t>)</a:t>
            </a:r>
            <a:r>
              <a:rPr sz="2400" dirty="0">
                <a:latin typeface="Constantia"/>
                <a:cs typeface="Constantia"/>
              </a:rPr>
              <a:t>.</a:t>
            </a:r>
          </a:p>
          <a:p>
            <a:pPr marL="287020" marR="1017905" indent="-274320">
              <a:lnSpc>
                <a:spcPct val="100000"/>
              </a:lnSpc>
              <a:spcBef>
                <a:spcPts val="575"/>
              </a:spcBef>
              <a:buSzPct val="93750"/>
              <a:buFont typeface="Wingdings 2"/>
              <a:buChar char=""/>
              <a:tabLst>
                <a:tab pos="592455" algn="l"/>
              </a:tabLst>
            </a:pP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ли</a:t>
            </a:r>
            <a:r>
              <a:rPr sz="2400" spc="-1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ерю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15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язи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етью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(выкл</a:t>
            </a:r>
            <a:r>
              <a:rPr sz="2400" spc="-30" dirty="0">
                <a:latin typeface="Constantia"/>
                <a:cs typeface="Constantia"/>
              </a:rPr>
              <a:t>ю</a:t>
            </a:r>
            <a:r>
              <a:rPr sz="2400" dirty="0">
                <a:latin typeface="Constantia"/>
                <a:cs typeface="Constantia"/>
              </a:rPr>
              <a:t>чить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евой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2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</a:t>
            </a:r>
            <a:r>
              <a:rPr sz="2400" spc="-30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ль, обес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spc="-4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чить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50" dirty="0" err="1">
                <a:latin typeface="Constantia"/>
                <a:cs typeface="Constantia"/>
              </a:rPr>
              <a:t>с</a:t>
            </a:r>
            <a:r>
              <a:rPr sz="2400" dirty="0" err="1">
                <a:latin typeface="Constantia"/>
                <a:cs typeface="Constantia"/>
              </a:rPr>
              <a:t>е</a:t>
            </a:r>
            <a:r>
              <a:rPr sz="2400" spc="-15" dirty="0" err="1">
                <a:latin typeface="Constantia"/>
                <a:cs typeface="Constantia"/>
              </a:rPr>
              <a:t>т</a:t>
            </a:r>
            <a:r>
              <a:rPr sz="2400" dirty="0" err="1">
                <a:latin typeface="Constantia"/>
                <a:cs typeface="Constantia"/>
              </a:rPr>
              <a:t>евое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60" dirty="0" err="1" smtClean="0">
                <a:latin typeface="Constantia"/>
                <a:cs typeface="Constantia"/>
              </a:rPr>
              <a:t>у</a:t>
            </a:r>
            <a:r>
              <a:rPr sz="2400" dirty="0" err="1" smtClean="0">
                <a:latin typeface="Constantia"/>
                <a:cs typeface="Constantia"/>
              </a:rPr>
              <a:t>ст</a:t>
            </a:r>
            <a:r>
              <a:rPr sz="2400" spc="5" dirty="0" err="1" smtClean="0">
                <a:latin typeface="Constantia"/>
                <a:cs typeface="Constantia"/>
              </a:rPr>
              <a:t>р</a:t>
            </a:r>
            <a:r>
              <a:rPr sz="2400" dirty="0" err="1" smtClean="0">
                <a:latin typeface="Constantia"/>
                <a:cs typeface="Constantia"/>
              </a:rPr>
              <a:t>ойство</a:t>
            </a:r>
            <a:endParaRPr lang="en-US" sz="2400" dirty="0" smtClean="0">
              <a:latin typeface="Constantia"/>
              <a:cs typeface="Constantia"/>
            </a:endParaRPr>
          </a:p>
          <a:p>
            <a:pPr marL="287020" marR="1017905" indent="-274320">
              <a:lnSpc>
                <a:spcPct val="100000"/>
              </a:lnSpc>
              <a:spcBef>
                <a:spcPts val="575"/>
              </a:spcBef>
              <a:buSzPct val="93750"/>
              <a:buFont typeface="Wingdings 2"/>
              <a:buChar char=""/>
              <a:tabLst>
                <a:tab pos="592455" algn="l"/>
              </a:tabLst>
            </a:pPr>
            <a:r>
              <a:rPr sz="2400" dirty="0" err="1" smtClean="0">
                <a:latin typeface="Constantia"/>
                <a:cs typeface="Constantia"/>
              </a:rPr>
              <a:t>С</a:t>
            </a:r>
            <a:r>
              <a:rPr sz="2400" spc="-10" dirty="0" err="1" smtClean="0">
                <a:latin typeface="Constantia"/>
                <a:cs typeface="Constantia"/>
              </a:rPr>
              <a:t>и</a:t>
            </a:r>
            <a:r>
              <a:rPr sz="2400" dirty="0" err="1" smtClean="0">
                <a:latin typeface="Constantia"/>
                <a:cs typeface="Constantia"/>
              </a:rPr>
              <a:t>м</a:t>
            </a:r>
            <a:r>
              <a:rPr sz="2400" spc="-204" dirty="0" err="1" smtClean="0">
                <a:latin typeface="Constantia"/>
                <a:cs typeface="Constantia"/>
              </a:rPr>
              <a:t>у</a:t>
            </a:r>
            <a:r>
              <a:rPr sz="2400" dirty="0" err="1" smtClean="0">
                <a:latin typeface="Constantia"/>
                <a:cs typeface="Constantia"/>
              </a:rPr>
              <a:t>л</a:t>
            </a:r>
            <a:r>
              <a:rPr sz="2400" spc="-10" dirty="0" err="1" smtClean="0">
                <a:latin typeface="Constantia"/>
                <a:cs typeface="Constantia"/>
              </a:rPr>
              <a:t>и</a:t>
            </a:r>
            <a:r>
              <a:rPr sz="2400" dirty="0" err="1" smtClean="0">
                <a:latin typeface="Constantia"/>
                <a:cs typeface="Constantia"/>
              </a:rPr>
              <a:t>ров</a:t>
            </a:r>
            <a:r>
              <a:rPr sz="2400" spc="-70" dirty="0" err="1" smtClean="0">
                <a:latin typeface="Constantia"/>
                <a:cs typeface="Constantia"/>
              </a:rPr>
              <a:t>а</a:t>
            </a:r>
            <a:r>
              <a:rPr sz="2400" dirty="0" err="1" smtClean="0">
                <a:latin typeface="Constantia"/>
                <a:cs typeface="Constantia"/>
              </a:rPr>
              <a:t>ть</a:t>
            </a:r>
            <a:r>
              <a:rPr sz="2400" spc="-85" dirty="0" smtClean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отказ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но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3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лей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(обес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spc="-4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чить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внешн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й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но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3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ых)</a:t>
            </a:r>
          </a:p>
          <a:p>
            <a:pPr marL="287020" marR="1416050" indent="-274320">
              <a:lnSpc>
                <a:spcPct val="100000"/>
              </a:lnSpc>
              <a:spcBef>
                <a:spcPts val="575"/>
              </a:spcBef>
              <a:buSzPct val="93750"/>
              <a:buFont typeface="Wingdings 2"/>
              <a:buChar char=""/>
              <a:tabLst>
                <a:tab pos="592455" algn="l"/>
              </a:tabLst>
            </a:pP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ли</a:t>
            </a:r>
            <a:r>
              <a:rPr sz="2400" spc="-1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40" dirty="0">
                <a:latin typeface="Constantia"/>
                <a:cs typeface="Constantia"/>
              </a:rPr>
              <a:t>т</a:t>
            </a:r>
            <a:r>
              <a:rPr sz="2400" spc="-3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ацию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наличия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еме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неверных</a:t>
            </a:r>
            <a:r>
              <a:rPr sz="2400" spc="-1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данных (специальный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овый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бор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база</a:t>
            </a:r>
            <a:r>
              <a:rPr sz="2400" spc="-1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данных</a:t>
            </a:r>
            <a:r>
              <a:rPr sz="2400" spc="5" dirty="0">
                <a:latin typeface="Constantia"/>
                <a:cs typeface="Constantia"/>
              </a:rPr>
              <a:t>)</a:t>
            </a:r>
            <a:r>
              <a:rPr sz="2400" dirty="0">
                <a:latin typeface="Constantia"/>
                <a:cs typeface="Constantia"/>
              </a:rPr>
              <a:t>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88340" y="5184013"/>
            <a:ext cx="10709910" cy="1125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2400" dirty="0">
                <a:latin typeface="Constantia"/>
                <a:cs typeface="Constantia"/>
              </a:rPr>
              <a:t>*</a:t>
            </a:r>
            <a:r>
              <a:rPr sz="2400" spc="-35" dirty="0">
                <a:latin typeface="Constantia"/>
                <a:cs typeface="Constantia"/>
              </a:rPr>
              <a:t>П</a:t>
            </a:r>
            <a:r>
              <a:rPr sz="2400" dirty="0">
                <a:latin typeface="Constantia"/>
                <a:cs typeface="Constantia"/>
              </a:rPr>
              <a:t>рин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2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вни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ание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льно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есткие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ды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0" dirty="0">
                <a:latin typeface="Constantia"/>
                <a:cs typeface="Constantia"/>
              </a:rPr>
              <a:t>о</a:t>
            </a:r>
            <a:r>
              <a:rPr sz="2400" spc="-40" dirty="0">
                <a:latin typeface="Constantia"/>
                <a:cs typeface="Constantia"/>
              </a:rPr>
              <a:t>з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ействия,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ак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 о</a:t>
            </a:r>
            <a:r>
              <a:rPr sz="2400" spc="-3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енить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ц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бразн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сть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</a:t>
            </a:r>
            <a:r>
              <a:rPr sz="2400" spc="-10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ения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да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естир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ван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dirty="0">
                <a:latin typeface="Constantia"/>
                <a:cs typeface="Constantia"/>
              </a:rPr>
              <a:t>я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онкретно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програм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но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дук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а.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-1" y="-86359"/>
            <a:ext cx="12192001" cy="983603"/>
          </a:xfrm>
          <a:prstGeom prst="rect">
            <a:avLst/>
          </a:prstGeom>
        </p:spPr>
        <p:txBody>
          <a:bodyPr vert="horz" wrap="square" lIns="0" tIns="42545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0" dirty="0"/>
              <a:t>К</a:t>
            </a:r>
            <a:r>
              <a:rPr sz="3600" b="1" dirty="0"/>
              <a:t>он</a:t>
            </a:r>
            <a:r>
              <a:rPr sz="3600" b="1" spc="5" dirty="0"/>
              <a:t>ф</a:t>
            </a:r>
            <a:r>
              <a:rPr sz="3600" b="1" dirty="0"/>
              <a:t>и</a:t>
            </a:r>
            <a:r>
              <a:rPr sz="3600" b="1" spc="-10" dirty="0"/>
              <a:t>г</a:t>
            </a:r>
            <a:r>
              <a:rPr sz="3600" b="1" dirty="0"/>
              <a:t>урационное</a:t>
            </a:r>
            <a:r>
              <a:rPr sz="3600" b="1" spc="-20" dirty="0"/>
              <a:t> </a:t>
            </a:r>
            <a:r>
              <a:rPr sz="3600" b="1" spc="-30" dirty="0"/>
              <a:t>т</a:t>
            </a:r>
            <a:r>
              <a:rPr sz="3600" b="1" dirty="0"/>
              <a:t>ести</a:t>
            </a:r>
            <a:r>
              <a:rPr sz="3600" b="1" spc="-10" dirty="0"/>
              <a:t>р</a:t>
            </a:r>
            <a:r>
              <a:rPr sz="3600" b="1" dirty="0"/>
              <a:t>ование</a:t>
            </a:r>
            <a:r>
              <a:rPr sz="3600" b="1" spc="-25" dirty="0"/>
              <a:t> </a:t>
            </a:r>
            <a:r>
              <a:rPr sz="3600" b="1" dirty="0"/>
              <a:t>или</a:t>
            </a:r>
            <a:r>
              <a:rPr sz="3600" b="1" spc="-5" dirty="0"/>
              <a:t> Co</a:t>
            </a:r>
            <a:r>
              <a:rPr sz="3600" b="1" spc="-30" dirty="0"/>
              <a:t>n</a:t>
            </a:r>
            <a:r>
              <a:rPr sz="3600" b="1" spc="-5" dirty="0"/>
              <a:t>f</a:t>
            </a:r>
            <a:r>
              <a:rPr sz="3600" b="1" spc="-10" dirty="0"/>
              <a:t>i</a:t>
            </a:r>
            <a:r>
              <a:rPr sz="3600" b="1" dirty="0"/>
              <a:t>gu</a:t>
            </a:r>
            <a:r>
              <a:rPr sz="3600" b="1" spc="-65" dirty="0"/>
              <a:t>r</a:t>
            </a:r>
            <a:r>
              <a:rPr sz="3600" b="1" spc="-25" dirty="0"/>
              <a:t>a</a:t>
            </a:r>
            <a:r>
              <a:rPr sz="3600" b="1" dirty="0"/>
              <a:t>t</a:t>
            </a:r>
            <a:r>
              <a:rPr sz="3600" b="1" spc="-10" dirty="0"/>
              <a:t>i</a:t>
            </a:r>
            <a:r>
              <a:rPr sz="3600" b="1" spc="-5" dirty="0"/>
              <a:t>o</a:t>
            </a:r>
            <a:r>
              <a:rPr sz="3600" b="1" dirty="0"/>
              <a:t>n</a:t>
            </a:r>
            <a:r>
              <a:rPr sz="3600" b="1" spc="45" dirty="0"/>
              <a:t> </a:t>
            </a:r>
            <a:r>
              <a:rPr sz="3600" b="1" spc="-290" dirty="0"/>
              <a:t>T</a:t>
            </a:r>
            <a:r>
              <a:rPr sz="3600" b="1" dirty="0"/>
              <a:t>e</a:t>
            </a:r>
            <a:r>
              <a:rPr sz="3600" b="1" spc="-45" dirty="0"/>
              <a:t>s</a:t>
            </a:r>
            <a:r>
              <a:rPr sz="3600" b="1" dirty="0"/>
              <a:t>t</a:t>
            </a:r>
            <a:r>
              <a:rPr sz="3600" b="1" spc="-10" dirty="0"/>
              <a:t>i</a:t>
            </a:r>
            <a:r>
              <a:rPr sz="3600" b="1" spc="-5" dirty="0"/>
              <a:t>ng</a:t>
            </a:r>
            <a:endParaRPr sz="36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710371" y="2057400"/>
            <a:ext cx="10719435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6385" marR="6350" indent="-274320">
              <a:lnSpc>
                <a:spcPct val="100000"/>
              </a:lnSpc>
            </a:pPr>
            <a:r>
              <a:rPr sz="2800" spc="265" dirty="0">
                <a:latin typeface="Wingdings 2"/>
                <a:cs typeface="Wingdings 2"/>
              </a:rPr>
              <a:t></a:t>
            </a:r>
            <a:r>
              <a:rPr sz="2800" b="1" spc="-75" dirty="0">
                <a:latin typeface="Constantia"/>
                <a:cs typeface="Constantia"/>
              </a:rPr>
              <a:t>К</a:t>
            </a:r>
            <a:r>
              <a:rPr sz="2800" b="1" dirty="0">
                <a:latin typeface="Constantia"/>
                <a:cs typeface="Constantia"/>
              </a:rPr>
              <a:t>он</a:t>
            </a:r>
            <a:r>
              <a:rPr sz="2800" b="1" spc="10" dirty="0">
                <a:latin typeface="Constantia"/>
                <a:cs typeface="Constantia"/>
              </a:rPr>
              <a:t>ф</a:t>
            </a:r>
            <a:r>
              <a:rPr sz="2800" b="1" dirty="0">
                <a:latin typeface="Constantia"/>
                <a:cs typeface="Constantia"/>
              </a:rPr>
              <a:t>и</a:t>
            </a:r>
            <a:r>
              <a:rPr sz="2800" b="1" spc="5" dirty="0">
                <a:latin typeface="Constantia"/>
                <a:cs typeface="Constantia"/>
              </a:rPr>
              <a:t>г</a:t>
            </a:r>
            <a:r>
              <a:rPr sz="2800" b="1" dirty="0">
                <a:latin typeface="Constantia"/>
                <a:cs typeface="Constantia"/>
              </a:rPr>
              <a:t>ура</a:t>
            </a:r>
            <a:r>
              <a:rPr sz="2800" b="1" spc="10" dirty="0">
                <a:latin typeface="Constantia"/>
                <a:cs typeface="Constantia"/>
              </a:rPr>
              <a:t>ц</a:t>
            </a:r>
            <a:r>
              <a:rPr sz="2800" b="1" dirty="0">
                <a:latin typeface="Constantia"/>
                <a:cs typeface="Constantia"/>
              </a:rPr>
              <a:t>ио</a:t>
            </a:r>
            <a:r>
              <a:rPr sz="2800" b="1" spc="10" dirty="0">
                <a:latin typeface="Constantia"/>
                <a:cs typeface="Constantia"/>
              </a:rPr>
              <a:t>н</a:t>
            </a:r>
            <a:r>
              <a:rPr sz="2800" b="1" dirty="0">
                <a:latin typeface="Constantia"/>
                <a:cs typeface="Constantia"/>
              </a:rPr>
              <a:t>ное</a:t>
            </a:r>
            <a:r>
              <a:rPr sz="2800" b="1" spc="-215" dirty="0">
                <a:latin typeface="Constantia"/>
                <a:cs typeface="Constantia"/>
              </a:rPr>
              <a:t> </a:t>
            </a:r>
            <a:r>
              <a:rPr sz="2800" b="1" spc="-40" dirty="0">
                <a:latin typeface="Constantia"/>
                <a:cs typeface="Constantia"/>
              </a:rPr>
              <a:t>т</a:t>
            </a:r>
            <a:r>
              <a:rPr sz="2800" b="1" dirty="0">
                <a:latin typeface="Constantia"/>
                <a:cs typeface="Constantia"/>
              </a:rPr>
              <a:t>естирование </a:t>
            </a:r>
            <a:r>
              <a:rPr sz="2800" spc="-10" dirty="0">
                <a:latin typeface="Constantia"/>
                <a:cs typeface="Constantia"/>
              </a:rPr>
              <a:t>(</a:t>
            </a:r>
            <a:r>
              <a:rPr sz="2800" spc="-60" dirty="0">
                <a:latin typeface="Constantia"/>
                <a:cs typeface="Constantia"/>
              </a:rPr>
              <a:t>C</a:t>
            </a:r>
            <a:r>
              <a:rPr sz="2800" dirty="0">
                <a:latin typeface="Constantia"/>
                <a:cs typeface="Constantia"/>
              </a:rPr>
              <a:t>on</a:t>
            </a:r>
            <a:r>
              <a:rPr sz="2800" spc="75" dirty="0">
                <a:latin typeface="Constantia"/>
                <a:cs typeface="Constantia"/>
              </a:rPr>
              <a:t>f</a:t>
            </a:r>
            <a:r>
              <a:rPr sz="2800" spc="-5" dirty="0">
                <a:latin typeface="Constantia"/>
                <a:cs typeface="Constantia"/>
              </a:rPr>
              <a:t>igu</a:t>
            </a:r>
            <a:r>
              <a:rPr sz="2800" spc="-65" dirty="0">
                <a:latin typeface="Constantia"/>
                <a:cs typeface="Constantia"/>
              </a:rPr>
              <a:t>r</a:t>
            </a:r>
            <a:r>
              <a:rPr sz="2800" dirty="0">
                <a:latin typeface="Constantia"/>
                <a:cs typeface="Constantia"/>
              </a:rPr>
              <a:t>ation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315" dirty="0">
                <a:latin typeface="Constantia"/>
                <a:cs typeface="Constantia"/>
              </a:rPr>
              <a:t>T</a:t>
            </a:r>
            <a:r>
              <a:rPr sz="2800" dirty="0">
                <a:latin typeface="Constantia"/>
                <a:cs typeface="Constantia"/>
              </a:rPr>
              <a:t>estin</a:t>
            </a:r>
            <a:r>
              <a:rPr sz="2800" spc="40" dirty="0">
                <a:latin typeface="Constantia"/>
                <a:cs typeface="Constantia"/>
              </a:rPr>
              <a:t>g</a:t>
            </a:r>
            <a:r>
              <a:rPr sz="2800" spc="-15" dirty="0">
                <a:latin typeface="Constantia"/>
                <a:cs typeface="Constantia"/>
              </a:rPr>
              <a:t>)</a:t>
            </a:r>
            <a:r>
              <a:rPr sz="2800" spc="1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—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специальный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вид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ести</a:t>
            </a:r>
            <a:r>
              <a:rPr sz="2800" spc="5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ова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ия,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</a:t>
            </a:r>
            <a:r>
              <a:rPr sz="2800" spc="5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пра</a:t>
            </a:r>
            <a:r>
              <a:rPr sz="2800" spc="-95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нный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на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про</a:t>
            </a:r>
            <a:r>
              <a:rPr sz="2800" spc="5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ер</a:t>
            </a:r>
            <a:r>
              <a:rPr sz="2800" spc="10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у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р</a:t>
            </a:r>
            <a:r>
              <a:rPr sz="2800" spc="-35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боты программно</a:t>
            </a:r>
            <a:r>
              <a:rPr sz="2800" spc="-80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7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обеспе</a:t>
            </a:r>
            <a:r>
              <a:rPr sz="2800" spc="10" dirty="0">
                <a:latin typeface="Constantia"/>
                <a:cs typeface="Constantia"/>
              </a:rPr>
              <a:t>ч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5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ия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при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ра</a:t>
            </a:r>
            <a:r>
              <a:rPr sz="2800" spc="-105" dirty="0">
                <a:latin typeface="Constantia"/>
                <a:cs typeface="Constantia"/>
              </a:rPr>
              <a:t>з</a:t>
            </a:r>
            <a:r>
              <a:rPr sz="2800" dirty="0">
                <a:latin typeface="Constantia"/>
                <a:cs typeface="Constantia"/>
              </a:rPr>
              <a:t>ли</a:t>
            </a:r>
            <a:r>
              <a:rPr sz="2800" spc="5" dirty="0">
                <a:latin typeface="Constantia"/>
                <a:cs typeface="Constantia"/>
              </a:rPr>
              <a:t>ч</a:t>
            </a:r>
            <a:r>
              <a:rPr sz="2800" dirty="0">
                <a:latin typeface="Constantia"/>
                <a:cs typeface="Constantia"/>
              </a:rPr>
              <a:t>ных </a:t>
            </a:r>
            <a:r>
              <a:rPr sz="2800" spc="-80" dirty="0" err="1">
                <a:latin typeface="Constantia"/>
                <a:cs typeface="Constantia"/>
              </a:rPr>
              <a:t>к</a:t>
            </a:r>
            <a:r>
              <a:rPr sz="2800" dirty="0" err="1">
                <a:latin typeface="Constantia"/>
                <a:cs typeface="Constantia"/>
              </a:rPr>
              <a:t>он</a:t>
            </a:r>
            <a:r>
              <a:rPr sz="2800" spc="5" dirty="0" err="1">
                <a:latin typeface="Constantia"/>
                <a:cs typeface="Constantia"/>
              </a:rPr>
              <a:t>ф</a:t>
            </a:r>
            <a:r>
              <a:rPr sz="2800" dirty="0" err="1">
                <a:latin typeface="Constantia"/>
                <a:cs typeface="Constantia"/>
              </a:rPr>
              <a:t>игура</a:t>
            </a:r>
            <a:r>
              <a:rPr sz="2800" spc="10" dirty="0" err="1">
                <a:latin typeface="Constantia"/>
                <a:cs typeface="Constantia"/>
              </a:rPr>
              <a:t>ц</a:t>
            </a:r>
            <a:r>
              <a:rPr sz="2800" dirty="0" err="1">
                <a:latin typeface="Constantia"/>
                <a:cs typeface="Constantia"/>
              </a:rPr>
              <a:t>иях</a:t>
            </a:r>
            <a:r>
              <a:rPr sz="2800" spc="-170" dirty="0">
                <a:latin typeface="Constantia"/>
                <a:cs typeface="Constantia"/>
              </a:rPr>
              <a:t> </a:t>
            </a:r>
            <a:r>
              <a:rPr sz="2800" dirty="0" err="1" smtClean="0">
                <a:latin typeface="Constantia"/>
                <a:cs typeface="Constantia"/>
              </a:rPr>
              <a:t>сис</a:t>
            </a:r>
            <a:r>
              <a:rPr sz="2800" spc="-35" dirty="0" err="1" smtClean="0">
                <a:latin typeface="Constantia"/>
                <a:cs typeface="Constantia"/>
              </a:rPr>
              <a:t>т</a:t>
            </a:r>
            <a:r>
              <a:rPr sz="2800" dirty="0" err="1" smtClean="0">
                <a:latin typeface="Constantia"/>
                <a:cs typeface="Constantia"/>
              </a:rPr>
              <a:t>емы</a:t>
            </a:r>
            <a:r>
              <a:rPr lang="en-US" sz="2800" dirty="0" smtClean="0">
                <a:latin typeface="Constantia"/>
                <a:cs typeface="Constantia"/>
              </a:rPr>
              <a:t>:</a:t>
            </a:r>
          </a:p>
          <a:p>
            <a:pPr marL="926465" marR="6350" lvl="1" indent="-457200">
              <a:buFont typeface="Wingdings" panose="05000000000000000000" pitchFamily="2" charset="2"/>
              <a:buChar char="q"/>
            </a:pPr>
            <a:r>
              <a:rPr sz="2800" dirty="0" err="1" smtClean="0">
                <a:latin typeface="Constantia"/>
                <a:cs typeface="Constantia"/>
              </a:rPr>
              <a:t>зая</a:t>
            </a:r>
            <a:r>
              <a:rPr sz="2800" spc="-105" dirty="0" err="1" smtClean="0">
                <a:latin typeface="Constantia"/>
                <a:cs typeface="Constantia"/>
              </a:rPr>
              <a:t>в</a:t>
            </a:r>
            <a:r>
              <a:rPr sz="2800" dirty="0" err="1" smtClean="0">
                <a:latin typeface="Constantia"/>
                <a:cs typeface="Constantia"/>
              </a:rPr>
              <a:t>л</a:t>
            </a:r>
            <a:r>
              <a:rPr sz="2800" spc="5" dirty="0" err="1" smtClean="0">
                <a:latin typeface="Constantia"/>
                <a:cs typeface="Constantia"/>
              </a:rPr>
              <a:t>е</a:t>
            </a:r>
            <a:r>
              <a:rPr sz="2800" dirty="0" err="1" smtClean="0">
                <a:latin typeface="Constantia"/>
                <a:cs typeface="Constantia"/>
              </a:rPr>
              <a:t>нных</a:t>
            </a:r>
            <a:r>
              <a:rPr sz="2800" dirty="0" smtClean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пл</a:t>
            </a:r>
            <a:r>
              <a:rPr sz="2800" spc="-80" dirty="0">
                <a:latin typeface="Constantia"/>
                <a:cs typeface="Constantia"/>
              </a:rPr>
              <a:t>а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форма</a:t>
            </a:r>
            <a:r>
              <a:rPr sz="2800" spc="5" dirty="0">
                <a:latin typeface="Constantia"/>
                <a:cs typeface="Constantia"/>
              </a:rPr>
              <a:t>х</a:t>
            </a:r>
            <a:r>
              <a:rPr sz="2800" dirty="0">
                <a:latin typeface="Constantia"/>
                <a:cs typeface="Constantia"/>
              </a:rPr>
              <a:t>,</a:t>
            </a:r>
            <a:r>
              <a:rPr sz="2800" spc="-70" dirty="0">
                <a:latin typeface="Constantia"/>
                <a:cs typeface="Constantia"/>
              </a:rPr>
              <a:t> </a:t>
            </a:r>
            <a:endParaRPr lang="en-US" sz="2800" spc="-70" dirty="0" smtClean="0">
              <a:latin typeface="Constantia"/>
              <a:cs typeface="Constantia"/>
            </a:endParaRPr>
          </a:p>
          <a:p>
            <a:pPr marL="926465" marR="6350" lvl="1" indent="-457200">
              <a:buFont typeface="Wingdings" panose="05000000000000000000" pitchFamily="2" charset="2"/>
              <a:buChar char="q"/>
            </a:pPr>
            <a:r>
              <a:rPr sz="2800" dirty="0" err="1" smtClean="0">
                <a:latin typeface="Constantia"/>
                <a:cs typeface="Constantia"/>
              </a:rPr>
              <a:t>п</a:t>
            </a:r>
            <a:r>
              <a:rPr sz="2800" spc="-110" dirty="0" err="1" smtClean="0">
                <a:latin typeface="Constantia"/>
                <a:cs typeface="Constantia"/>
              </a:rPr>
              <a:t>о</a:t>
            </a:r>
            <a:r>
              <a:rPr sz="2800" dirty="0" err="1" smtClean="0">
                <a:latin typeface="Constantia"/>
                <a:cs typeface="Constantia"/>
              </a:rPr>
              <a:t>д</a:t>
            </a:r>
            <a:r>
              <a:rPr sz="2800" spc="-30" dirty="0" err="1" smtClean="0">
                <a:latin typeface="Constantia"/>
                <a:cs typeface="Constantia"/>
              </a:rPr>
              <a:t>д</a:t>
            </a:r>
            <a:r>
              <a:rPr sz="2800" dirty="0" err="1" smtClean="0">
                <a:latin typeface="Constantia"/>
                <a:cs typeface="Constantia"/>
              </a:rPr>
              <a:t>е</a:t>
            </a:r>
            <a:r>
              <a:rPr sz="2800" spc="-80" dirty="0" err="1" smtClean="0">
                <a:latin typeface="Constantia"/>
                <a:cs typeface="Constantia"/>
              </a:rPr>
              <a:t>р</a:t>
            </a:r>
            <a:r>
              <a:rPr sz="2800" dirty="0" err="1" smtClean="0">
                <a:latin typeface="Constantia"/>
                <a:cs typeface="Constantia"/>
              </a:rPr>
              <a:t>жи</a:t>
            </a:r>
            <a:r>
              <a:rPr sz="2800" spc="10" dirty="0" err="1" smtClean="0">
                <a:latin typeface="Constantia"/>
                <a:cs typeface="Constantia"/>
              </a:rPr>
              <a:t>в</a:t>
            </a:r>
            <a:r>
              <a:rPr sz="2800" dirty="0" err="1" smtClean="0">
                <a:latin typeface="Constantia"/>
                <a:cs typeface="Constantia"/>
              </a:rPr>
              <a:t>аем</a:t>
            </a:r>
            <a:r>
              <a:rPr sz="2800" spc="5" dirty="0" err="1" smtClean="0">
                <a:latin typeface="Constantia"/>
                <a:cs typeface="Constantia"/>
              </a:rPr>
              <a:t>ы</a:t>
            </a:r>
            <a:r>
              <a:rPr sz="2800" dirty="0" err="1" smtClean="0">
                <a:latin typeface="Constantia"/>
                <a:cs typeface="Constantia"/>
              </a:rPr>
              <a:t>х</a:t>
            </a:r>
            <a:r>
              <a:rPr sz="2800" spc="-204" dirty="0" smtClean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дра</a:t>
            </a:r>
            <a:r>
              <a:rPr sz="2800" spc="5" dirty="0">
                <a:latin typeface="Constantia"/>
                <a:cs typeface="Constantia"/>
              </a:rPr>
              <a:t>й</a:t>
            </a:r>
            <a:r>
              <a:rPr sz="2800" dirty="0">
                <a:latin typeface="Constantia"/>
                <a:cs typeface="Constantia"/>
              </a:rPr>
              <a:t>в</a:t>
            </a:r>
            <a:r>
              <a:rPr sz="2800" spc="10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рах,</a:t>
            </a:r>
            <a:r>
              <a:rPr sz="2800" spc="-80" dirty="0">
                <a:latin typeface="Constantia"/>
                <a:cs typeface="Constantia"/>
              </a:rPr>
              <a:t> </a:t>
            </a:r>
            <a:endParaRPr lang="en-US" sz="2800" spc="-80" dirty="0" smtClean="0">
              <a:latin typeface="Constantia"/>
              <a:cs typeface="Constantia"/>
            </a:endParaRPr>
          </a:p>
          <a:p>
            <a:pPr marL="926465" marR="6350" lvl="1" indent="-457200">
              <a:buFont typeface="Wingdings" panose="05000000000000000000" pitchFamily="2" charset="2"/>
              <a:buChar char="q"/>
            </a:pPr>
            <a:r>
              <a:rPr sz="2800" dirty="0" err="1" smtClean="0">
                <a:latin typeface="Constantia"/>
                <a:cs typeface="Constantia"/>
              </a:rPr>
              <a:t>при</a:t>
            </a:r>
            <a:r>
              <a:rPr sz="2800" dirty="0" smtClean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ра</a:t>
            </a:r>
            <a:r>
              <a:rPr sz="2800" spc="-105" dirty="0">
                <a:latin typeface="Constantia"/>
                <a:cs typeface="Constantia"/>
              </a:rPr>
              <a:t>з</a:t>
            </a:r>
            <a:r>
              <a:rPr sz="2800" dirty="0">
                <a:latin typeface="Constantia"/>
                <a:cs typeface="Constantia"/>
              </a:rPr>
              <a:t>ли</a:t>
            </a:r>
            <a:r>
              <a:rPr sz="2800" spc="5" dirty="0">
                <a:latin typeface="Constantia"/>
                <a:cs typeface="Constantia"/>
              </a:rPr>
              <a:t>ч</a:t>
            </a:r>
            <a:r>
              <a:rPr sz="2800" dirty="0">
                <a:latin typeface="Constantia"/>
                <a:cs typeface="Constantia"/>
              </a:rPr>
              <a:t>ных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spc="-80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онфигура</a:t>
            </a:r>
            <a:r>
              <a:rPr sz="2800" spc="10" dirty="0">
                <a:latin typeface="Constantia"/>
                <a:cs typeface="Constantia"/>
              </a:rPr>
              <a:t>ц</a:t>
            </a:r>
            <a:r>
              <a:rPr sz="2800" dirty="0">
                <a:latin typeface="Constantia"/>
                <a:cs typeface="Constantia"/>
              </a:rPr>
              <a:t>иях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80" dirty="0" err="1">
                <a:latin typeface="Constantia"/>
                <a:cs typeface="Constantia"/>
              </a:rPr>
              <a:t>к</a:t>
            </a:r>
            <a:r>
              <a:rPr sz="2800" dirty="0" err="1">
                <a:latin typeface="Constantia"/>
                <a:cs typeface="Constantia"/>
              </a:rPr>
              <a:t>омпью</a:t>
            </a:r>
            <a:r>
              <a:rPr sz="2800" spc="-35" dirty="0" err="1">
                <a:latin typeface="Constantia"/>
                <a:cs typeface="Constantia"/>
              </a:rPr>
              <a:t>т</a:t>
            </a:r>
            <a:r>
              <a:rPr sz="2800" dirty="0" err="1">
                <a:latin typeface="Constantia"/>
                <a:cs typeface="Constantia"/>
              </a:rPr>
              <a:t>еров</a:t>
            </a:r>
            <a:r>
              <a:rPr sz="2800" spc="-50" dirty="0">
                <a:latin typeface="Constantia"/>
                <a:cs typeface="Constantia"/>
              </a:rPr>
              <a:t> </a:t>
            </a:r>
            <a:endParaRPr lang="en-US" sz="2800" spc="-50" dirty="0" smtClean="0">
              <a:latin typeface="Constantia"/>
              <a:cs typeface="Constantia"/>
            </a:endParaRPr>
          </a:p>
          <a:p>
            <a:pPr marL="926465" marR="6350" lvl="1" indent="-457200">
              <a:buFont typeface="Wingdings" panose="05000000000000000000" pitchFamily="2" charset="2"/>
              <a:buChar char="q"/>
            </a:pPr>
            <a:r>
              <a:rPr sz="2800" dirty="0" smtClean="0">
                <a:latin typeface="Constantia"/>
                <a:cs typeface="Constantia"/>
              </a:rPr>
              <a:t>и</a:t>
            </a:r>
            <a:r>
              <a:rPr sz="2800" spc="-145" dirty="0" smtClean="0">
                <a:latin typeface="Constantia"/>
                <a:cs typeface="Constantia"/>
              </a:rPr>
              <a:t> </a:t>
            </a:r>
            <a:r>
              <a:rPr sz="2800" spc="-229" dirty="0" err="1">
                <a:latin typeface="Constantia"/>
                <a:cs typeface="Constantia"/>
              </a:rPr>
              <a:t>т</a:t>
            </a:r>
            <a:r>
              <a:rPr sz="2800" dirty="0" err="1">
                <a:latin typeface="Constantia"/>
                <a:cs typeface="Constantia"/>
              </a:rPr>
              <a:t>.д</a:t>
            </a:r>
            <a:r>
              <a:rPr sz="2800" spc="5" dirty="0" smtClean="0">
                <a:latin typeface="Constantia"/>
                <a:cs typeface="Constantia"/>
              </a:rPr>
              <a:t>.</a:t>
            </a:r>
            <a:endParaRPr sz="28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5" dirty="0"/>
              <a:t>С</a:t>
            </a:r>
            <a:r>
              <a:rPr sz="4000" spc="-45" dirty="0"/>
              <a:t>в</a:t>
            </a:r>
            <a:r>
              <a:rPr sz="4000" spc="-25" dirty="0"/>
              <a:t>язанные</a:t>
            </a:r>
            <a:r>
              <a:rPr sz="4000" spc="-5" dirty="0"/>
              <a:t> </a:t>
            </a:r>
            <a:r>
              <a:rPr sz="4000" spc="-20" dirty="0"/>
              <a:t>с</a:t>
            </a:r>
            <a:r>
              <a:rPr sz="4000" spc="-5" dirty="0"/>
              <a:t> </a:t>
            </a:r>
            <a:r>
              <a:rPr sz="4000" spc="-25" dirty="0"/>
              <a:t>изменениями</a:t>
            </a:r>
            <a:r>
              <a:rPr sz="4000" spc="-15" dirty="0"/>
              <a:t> </a:t>
            </a:r>
            <a:r>
              <a:rPr sz="4000" spc="-25" dirty="0"/>
              <a:t>виды</a:t>
            </a:r>
            <a:r>
              <a:rPr sz="4000" spc="10" dirty="0"/>
              <a:t> </a:t>
            </a:r>
            <a:r>
              <a:rPr sz="4000" spc="-6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ания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88340" y="1012444"/>
            <a:ext cx="10327640" cy="4389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sz="2600" spc="-55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3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ле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ве</a:t>
            </a:r>
            <a:r>
              <a:rPr sz="2600" spc="-3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ения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нео</a:t>
            </a:r>
            <a:r>
              <a:rPr sz="2600" spc="-80" dirty="0">
                <a:latin typeface="Constantia"/>
                <a:cs typeface="Constantia"/>
              </a:rPr>
              <a:t>б</a:t>
            </a:r>
            <a:r>
              <a:rPr sz="2600" spc="-65" dirty="0">
                <a:latin typeface="Constantia"/>
                <a:cs typeface="Constantia"/>
              </a:rPr>
              <a:t>х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димых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изменени</a:t>
            </a:r>
            <a:r>
              <a:rPr sz="2600" spc="5" dirty="0">
                <a:latin typeface="Constantia"/>
                <a:cs typeface="Constantia"/>
              </a:rPr>
              <a:t>й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аких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как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испра</a:t>
            </a:r>
            <a:r>
              <a:rPr sz="2600" spc="-8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ление ба</a:t>
            </a:r>
            <a:r>
              <a:rPr sz="2600" spc="-6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а/</a:t>
            </a:r>
            <a:r>
              <a:rPr sz="2600" spc="-4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ефек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а,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г</a:t>
            </a:r>
            <a:r>
              <a:rPr sz="2600" spc="-1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аммное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обеспечение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spc="-12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лжно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быть пер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естир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но</a:t>
            </a:r>
            <a:r>
              <a:rPr sz="2600" spc="-1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для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дт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70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ж</a:t>
            </a:r>
            <a:r>
              <a:rPr sz="2600" spc="-3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ения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75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фак</a:t>
            </a:r>
            <a:r>
              <a:rPr sz="2600" spc="-4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а,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ч</a:t>
            </a:r>
            <a:r>
              <a:rPr sz="2600" spc="-4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</a:t>
            </a:r>
            <a:r>
              <a:rPr sz="2600" spc="-15" dirty="0">
                <a:latin typeface="Constantia"/>
                <a:cs typeface="Constantia"/>
              </a:rPr>
              <a:t>о</a:t>
            </a:r>
            <a:r>
              <a:rPr sz="2600" spc="-125" dirty="0">
                <a:latin typeface="Constantia"/>
                <a:cs typeface="Constantia"/>
              </a:rPr>
              <a:t>б</a:t>
            </a:r>
            <a:r>
              <a:rPr sz="2600" dirty="0">
                <a:latin typeface="Constantia"/>
                <a:cs typeface="Constantia"/>
              </a:rPr>
              <a:t>лема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была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ействи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spc="-40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льно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решена.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ts val="1750"/>
              </a:lnSpc>
              <a:spcBef>
                <a:spcPts val="18"/>
              </a:spcBef>
            </a:pPr>
            <a:endParaRPr sz="1750"/>
          </a:p>
          <a:p>
            <a:pPr>
              <a:lnSpc>
                <a:spcPts val="2600"/>
              </a:lnSpc>
            </a:pPr>
            <a:endParaRPr sz="2600"/>
          </a:p>
          <a:p>
            <a:pPr marL="287020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595630" algn="l"/>
              </a:tabLst>
            </a:pPr>
            <a:r>
              <a:rPr sz="2600" b="1" dirty="0">
                <a:latin typeface="Constantia"/>
                <a:cs typeface="Constantia"/>
              </a:rPr>
              <a:t>Дымовое</a:t>
            </a:r>
            <a:r>
              <a:rPr sz="2600" b="1" spc="-160" dirty="0">
                <a:latin typeface="Constantia"/>
                <a:cs typeface="Constantia"/>
              </a:rPr>
              <a:t> 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</a:t>
            </a:r>
            <a:r>
              <a:rPr sz="2600" b="1" spc="-15" dirty="0">
                <a:latin typeface="Constantia"/>
                <a:cs typeface="Constantia"/>
              </a:rPr>
              <a:t>и</a:t>
            </a:r>
            <a:r>
              <a:rPr sz="2600" b="1" dirty="0">
                <a:latin typeface="Constantia"/>
                <a:cs typeface="Constantia"/>
              </a:rPr>
              <a:t>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8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(</a:t>
            </a:r>
            <a:r>
              <a:rPr sz="2600" dirty="0">
                <a:latin typeface="Constantia"/>
                <a:cs typeface="Constantia"/>
              </a:rPr>
              <a:t>Smo</a:t>
            </a:r>
            <a:r>
              <a:rPr sz="2600" spc="-65" dirty="0">
                <a:latin typeface="Constantia"/>
                <a:cs typeface="Constantia"/>
              </a:rPr>
              <a:t>k</a:t>
            </a:r>
            <a:r>
              <a:rPr sz="2600" dirty="0">
                <a:latin typeface="Constantia"/>
                <a:cs typeface="Constantia"/>
              </a:rPr>
              <a:t>e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25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  <a:endParaRPr sz="2600">
              <a:latin typeface="Constantia"/>
              <a:cs typeface="Constantia"/>
            </a:endParaRPr>
          </a:p>
          <a:p>
            <a:pPr marL="617855" indent="-605155">
              <a:lnSpc>
                <a:spcPct val="100000"/>
              </a:lnSpc>
              <a:spcBef>
                <a:spcPts val="625"/>
              </a:spcBef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spc="-80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ег</a:t>
            </a:r>
            <a:r>
              <a:rPr sz="2600" b="1" spc="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-45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сионное</a:t>
            </a:r>
            <a:r>
              <a:rPr sz="2600" b="1" spc="-150" dirty="0">
                <a:latin typeface="Constantia"/>
                <a:cs typeface="Constantia"/>
              </a:rPr>
              <a:t> 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3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eg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ession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0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  <a:endParaRPr sz="2600">
              <a:latin typeface="Constantia"/>
              <a:cs typeface="Constantia"/>
            </a:endParaRPr>
          </a:p>
          <a:p>
            <a:pPr marL="617855" indent="-605155">
              <a:lnSpc>
                <a:spcPct val="100000"/>
              </a:lnSpc>
              <a:spcBef>
                <a:spcPts val="625"/>
              </a:spcBef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spc="-23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140" dirty="0">
                <a:latin typeface="Constantia"/>
                <a:cs typeface="Constantia"/>
              </a:rPr>
              <a:t> </a:t>
            </a:r>
            <a:r>
              <a:rPr sz="2600" b="1" spc="-25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бор</a:t>
            </a:r>
            <a:r>
              <a:rPr sz="2600" b="1" spc="5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и</a:t>
            </a:r>
            <a:r>
              <a:rPr sz="2600" b="1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</a:t>
            </a:r>
            <a:r>
              <a:rPr sz="2600" spc="-5" dirty="0">
                <a:latin typeface="Constantia"/>
                <a:cs typeface="Constantia"/>
              </a:rPr>
              <a:t>B</a:t>
            </a:r>
            <a:r>
              <a:rPr sz="2600" spc="5" dirty="0">
                <a:latin typeface="Constantia"/>
                <a:cs typeface="Constantia"/>
              </a:rPr>
              <a:t>u</a:t>
            </a:r>
            <a:r>
              <a:rPr sz="2600" spc="-5" dirty="0">
                <a:latin typeface="Constantia"/>
                <a:cs typeface="Constantia"/>
              </a:rPr>
              <a:t>il</a:t>
            </a:r>
            <a:r>
              <a:rPr sz="2600" dirty="0">
                <a:latin typeface="Constantia"/>
                <a:cs typeface="Constantia"/>
              </a:rPr>
              <a:t>d</a:t>
            </a:r>
            <a:r>
              <a:rPr sz="2600" spc="-95" dirty="0">
                <a:latin typeface="Constantia"/>
                <a:cs typeface="Constantia"/>
              </a:rPr>
              <a:t> </a:t>
            </a:r>
            <a:r>
              <a:rPr sz="2600" spc="-190" dirty="0">
                <a:latin typeface="Constantia"/>
                <a:cs typeface="Constantia"/>
              </a:rPr>
              <a:t>V</a:t>
            </a:r>
            <a:r>
              <a:rPr sz="2600" dirty="0">
                <a:latin typeface="Constantia"/>
                <a:cs typeface="Constantia"/>
              </a:rPr>
              <a:t>eri</a:t>
            </a:r>
            <a:r>
              <a:rPr sz="2600" spc="45" dirty="0">
                <a:latin typeface="Constantia"/>
                <a:cs typeface="Constantia"/>
              </a:rPr>
              <a:t>f</a:t>
            </a:r>
            <a:r>
              <a:rPr sz="2600" spc="-5" dirty="0">
                <a:latin typeface="Constantia"/>
                <a:cs typeface="Constantia"/>
              </a:rPr>
              <a:t>icati</a:t>
            </a:r>
            <a:r>
              <a:rPr sz="2600" spc="-15" dirty="0">
                <a:latin typeface="Constantia"/>
                <a:cs typeface="Constantia"/>
              </a:rPr>
              <a:t>o</a:t>
            </a:r>
            <a:r>
              <a:rPr sz="2600" dirty="0">
                <a:latin typeface="Constantia"/>
                <a:cs typeface="Constantia"/>
              </a:rPr>
              <a:t>n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</a:t>
            </a:r>
            <a:r>
              <a:rPr sz="2600" spc="10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)</a:t>
            </a:r>
            <a:endParaRPr sz="2600">
              <a:latin typeface="Constantia"/>
              <a:cs typeface="Constantia"/>
            </a:endParaRPr>
          </a:p>
          <a:p>
            <a:pPr marL="287020" marR="2731135" indent="-274320">
              <a:lnSpc>
                <a:spcPct val="100000"/>
              </a:lnSpc>
              <a:spcBef>
                <a:spcPts val="625"/>
              </a:spcBef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dirty="0">
                <a:latin typeface="Constantia"/>
                <a:cs typeface="Constantia"/>
              </a:rPr>
              <a:t>Сани</a:t>
            </a:r>
            <a:r>
              <a:rPr sz="2600" b="1" spc="-5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арное</a:t>
            </a:r>
            <a:r>
              <a:rPr sz="2600" b="1" spc="-145" dirty="0">
                <a:latin typeface="Constantia"/>
                <a:cs typeface="Constantia"/>
              </a:rPr>
              <a:t> 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и</a:t>
            </a:r>
            <a:r>
              <a:rPr sz="2600" b="1" spc="-15" dirty="0">
                <a:latin typeface="Constantia"/>
                <a:cs typeface="Constantia"/>
              </a:rPr>
              <a:t>л</a:t>
            </a:r>
            <a:r>
              <a:rPr sz="2600" b="1" dirty="0">
                <a:latin typeface="Constantia"/>
                <a:cs typeface="Constantia"/>
              </a:rPr>
              <a:t>и</a:t>
            </a:r>
            <a:r>
              <a:rPr sz="2600" b="1" spc="-8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провер</a:t>
            </a:r>
            <a:r>
              <a:rPr sz="2600" b="1" spc="5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а </a:t>
            </a:r>
            <a:r>
              <a:rPr sz="2600" b="1" spc="-50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-200" dirty="0">
                <a:latin typeface="Constantia"/>
                <a:cs typeface="Constantia"/>
              </a:rPr>
              <a:t>г</a:t>
            </a:r>
            <a:r>
              <a:rPr sz="2600" b="1" dirty="0">
                <a:latin typeface="Constantia"/>
                <a:cs typeface="Constantia"/>
              </a:rPr>
              <a:t>ла</a:t>
            </a:r>
            <a:r>
              <a:rPr sz="2600" b="1" spc="-50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ован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dirty="0">
                <a:latin typeface="Constantia"/>
                <a:cs typeface="Constantia"/>
              </a:rPr>
              <a:t>ости/исправн</a:t>
            </a:r>
            <a:r>
              <a:rPr sz="2600" b="1" spc="5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сти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(Sanity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spc="-229" dirty="0">
                <a:latin typeface="Constantia"/>
                <a:cs typeface="Constantia"/>
              </a:rPr>
              <a:t>T</a:t>
            </a:r>
            <a:r>
              <a:rPr sz="2600" dirty="0">
                <a:latin typeface="Constantia"/>
                <a:cs typeface="Constantia"/>
              </a:rPr>
              <a:t>estin</a:t>
            </a:r>
            <a:r>
              <a:rPr sz="2600" spc="35" dirty="0">
                <a:latin typeface="Constantia"/>
                <a:cs typeface="Constantia"/>
              </a:rPr>
              <a:t>g</a:t>
            </a:r>
            <a:r>
              <a:rPr sz="2600" dirty="0">
                <a:latin typeface="Constantia"/>
                <a:cs typeface="Constantia"/>
              </a:rPr>
              <a:t>)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25" dirty="0"/>
              <a:t>Дымов</a:t>
            </a:r>
            <a:r>
              <a:rPr sz="4000" spc="-15" dirty="0"/>
              <a:t>о</a:t>
            </a:r>
            <a:r>
              <a:rPr sz="4000" spc="-20" dirty="0"/>
              <a:t>е</a:t>
            </a:r>
            <a:r>
              <a:rPr sz="4000" spc="-5" dirty="0"/>
              <a:t> </a:t>
            </a:r>
            <a:r>
              <a:rPr sz="4000" spc="-60" dirty="0"/>
              <a:t>т</a:t>
            </a:r>
            <a:r>
              <a:rPr sz="4000" spc="-20" dirty="0"/>
              <a:t>естиро</a:t>
            </a:r>
            <a:r>
              <a:rPr sz="4000" spc="-10" dirty="0"/>
              <a:t>в</a:t>
            </a:r>
            <a:r>
              <a:rPr sz="4000" spc="-25" dirty="0"/>
              <a:t>ание или</a:t>
            </a:r>
            <a:r>
              <a:rPr sz="4000" spc="10" dirty="0"/>
              <a:t> </a:t>
            </a:r>
            <a:r>
              <a:rPr sz="4000" spc="-30" dirty="0">
                <a:latin typeface="Calibri"/>
                <a:cs typeface="Calibri"/>
              </a:rPr>
              <a:t>Smo</a:t>
            </a:r>
            <a:r>
              <a:rPr sz="4000" spc="-145" dirty="0">
                <a:latin typeface="Calibri"/>
                <a:cs typeface="Calibri"/>
              </a:rPr>
              <a:t>k</a:t>
            </a:r>
            <a:r>
              <a:rPr sz="4000" spc="-20" dirty="0">
                <a:latin typeface="Calibri"/>
                <a:cs typeface="Calibri"/>
              </a:rPr>
              <a:t>e</a:t>
            </a:r>
            <a:r>
              <a:rPr sz="4000" spc="15" dirty="0">
                <a:latin typeface="Calibri"/>
                <a:cs typeface="Calibri"/>
              </a:rPr>
              <a:t> </a:t>
            </a:r>
            <a:r>
              <a:rPr sz="4000" spc="-385" dirty="0">
                <a:latin typeface="Calibri"/>
                <a:cs typeface="Calibri"/>
              </a:rPr>
              <a:t>T</a:t>
            </a:r>
            <a:r>
              <a:rPr sz="4000" spc="-20" dirty="0">
                <a:latin typeface="Calibri"/>
                <a:cs typeface="Calibri"/>
              </a:rPr>
              <a:t>e</a:t>
            </a:r>
            <a:r>
              <a:rPr sz="4000" spc="-70" dirty="0">
                <a:latin typeface="Calibri"/>
                <a:cs typeface="Calibri"/>
              </a:rPr>
              <a:t>s</a:t>
            </a:r>
            <a:r>
              <a:rPr sz="4000" spc="-20" dirty="0">
                <a:latin typeface="Calibri"/>
                <a:cs typeface="Calibri"/>
              </a:rPr>
              <a:t>ting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009903"/>
            <a:ext cx="10744200" cy="5066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7665" indent="-355600">
              <a:lnSpc>
                <a:spcPct val="100000"/>
              </a:lnSpc>
            </a:pPr>
            <a:r>
              <a:rPr sz="2800" spc="-85" dirty="0">
                <a:latin typeface="Constantia"/>
                <a:cs typeface="Constantia"/>
              </a:rPr>
              <a:t>П</a:t>
            </a:r>
            <a:r>
              <a:rPr sz="2800" spc="-20" dirty="0">
                <a:latin typeface="Constantia"/>
                <a:cs typeface="Constantia"/>
              </a:rPr>
              <a:t>оня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ие</a:t>
            </a:r>
            <a:r>
              <a:rPr sz="2800" spc="-1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дымовое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тиро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ание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пошло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из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ин</a:t>
            </a:r>
            <a:r>
              <a:rPr sz="2800" spc="-85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ерной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среды:</a:t>
            </a:r>
            <a:endParaRPr sz="2800">
              <a:latin typeface="Constantia"/>
              <a:cs typeface="Constantia"/>
            </a:endParaRPr>
          </a:p>
          <a:p>
            <a:pPr>
              <a:lnSpc>
                <a:spcPts val="1900"/>
              </a:lnSpc>
              <a:spcBef>
                <a:spcPts val="6"/>
              </a:spcBef>
            </a:pPr>
            <a:endParaRPr sz="1900"/>
          </a:p>
          <a:p>
            <a:pPr>
              <a:lnSpc>
                <a:spcPts val="2800"/>
              </a:lnSpc>
            </a:pPr>
            <a:endParaRPr sz="2800"/>
          </a:p>
          <a:p>
            <a:pPr marL="12700" marR="6350" indent="354965">
              <a:lnSpc>
                <a:spcPct val="100000"/>
              </a:lnSpc>
            </a:pPr>
            <a:r>
              <a:rPr sz="2800" spc="-10" dirty="0">
                <a:latin typeface="Constantia"/>
                <a:cs typeface="Constantia"/>
              </a:rPr>
              <a:t>"</a:t>
            </a:r>
            <a:r>
              <a:rPr sz="2800" spc="-55" dirty="0">
                <a:latin typeface="Constantia"/>
                <a:cs typeface="Constantia"/>
              </a:rPr>
              <a:t>П</a:t>
            </a:r>
            <a:r>
              <a:rPr sz="2800" spc="-20" dirty="0">
                <a:latin typeface="Constantia"/>
                <a:cs typeface="Constantia"/>
              </a:rPr>
              <a:t>ри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вв</a:t>
            </a:r>
            <a:r>
              <a:rPr sz="2800" spc="-114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95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спл</a:t>
            </a:r>
            <a:r>
              <a:rPr sz="2800" spc="-45" dirty="0">
                <a:latin typeface="Constantia"/>
                <a:cs typeface="Constantia"/>
              </a:rPr>
              <a:t>у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ацию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ново</a:t>
            </a:r>
            <a:r>
              <a:rPr sz="2800" spc="-100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обо</a:t>
            </a:r>
            <a:r>
              <a:rPr sz="2800" spc="-65" dirty="0">
                <a:latin typeface="Constantia"/>
                <a:cs typeface="Constantia"/>
              </a:rPr>
              <a:t>р</a:t>
            </a:r>
            <a:r>
              <a:rPr sz="2800" spc="-140" dirty="0">
                <a:latin typeface="Constantia"/>
                <a:cs typeface="Constantia"/>
              </a:rPr>
              <a:t>у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20" dirty="0">
                <a:latin typeface="Constantia"/>
                <a:cs typeface="Constantia"/>
              </a:rPr>
              <a:t>ования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</a:t>
            </a:r>
            <a:r>
              <a:rPr sz="2800" spc="-5" dirty="0">
                <a:latin typeface="Constantia"/>
                <a:cs typeface="Constantia"/>
              </a:rPr>
              <a:t>"</a:t>
            </a:r>
            <a:r>
              <a:rPr sz="2800" spc="-85" dirty="0">
                <a:latin typeface="Constantia"/>
                <a:cs typeface="Constantia"/>
              </a:rPr>
              <a:t>ж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за")</a:t>
            </a:r>
            <a:r>
              <a:rPr sz="2800" spc="-10" dirty="0">
                <a:latin typeface="Constantia"/>
                <a:cs typeface="Constantia"/>
              </a:rPr>
              <a:t> с</a:t>
            </a:r>
            <a:r>
              <a:rPr sz="2800" spc="-15" dirty="0">
                <a:latin typeface="Constantia"/>
                <a:cs typeface="Constantia"/>
              </a:rPr>
              <a:t>ч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5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ало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ь,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тиро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ание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40" dirty="0">
                <a:latin typeface="Constantia"/>
                <a:cs typeface="Constantia"/>
              </a:rPr>
              <a:t>ш</a:t>
            </a:r>
            <a:r>
              <a:rPr sz="2800" spc="-20" dirty="0">
                <a:latin typeface="Constantia"/>
                <a:cs typeface="Constantia"/>
              </a:rPr>
              <a:t>ло</a:t>
            </a:r>
            <a:r>
              <a:rPr sz="2800" spc="-140" dirty="0">
                <a:latin typeface="Constantia"/>
                <a:cs typeface="Constantia"/>
              </a:rPr>
              <a:t> у</a:t>
            </a:r>
            <a:r>
              <a:rPr sz="2800" spc="-20" dirty="0">
                <a:latin typeface="Constantia"/>
                <a:cs typeface="Constantia"/>
              </a:rPr>
              <a:t>д</a:t>
            </a:r>
            <a:r>
              <a:rPr sz="2800" spc="-12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чн</a:t>
            </a:r>
            <a:r>
              <a:rPr sz="2800" spc="-85" dirty="0">
                <a:latin typeface="Constantia"/>
                <a:cs typeface="Constantia"/>
              </a:rPr>
              <a:t>о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3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из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у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ановки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не по</a:t>
            </a:r>
            <a:r>
              <a:rPr sz="2800" spc="-40" dirty="0">
                <a:latin typeface="Constantia"/>
                <a:cs typeface="Constantia"/>
              </a:rPr>
              <a:t>ш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дым."</a:t>
            </a:r>
            <a:endParaRPr sz="2800">
              <a:latin typeface="Constantia"/>
              <a:cs typeface="Constantia"/>
            </a:endParaRPr>
          </a:p>
          <a:p>
            <a:pPr>
              <a:lnSpc>
                <a:spcPts val="1900"/>
              </a:lnSpc>
              <a:spcBef>
                <a:spcPts val="6"/>
              </a:spcBef>
            </a:pPr>
            <a:endParaRPr sz="1900"/>
          </a:p>
          <a:p>
            <a:pPr>
              <a:lnSpc>
                <a:spcPts val="2800"/>
              </a:lnSpc>
            </a:pPr>
            <a:endParaRPr sz="2800"/>
          </a:p>
          <a:p>
            <a:pPr marL="12700" marR="184150">
              <a:lnSpc>
                <a:spcPct val="100000"/>
              </a:lnSpc>
            </a:pPr>
            <a:r>
              <a:rPr sz="2800" spc="-20" dirty="0">
                <a:latin typeface="Constantia"/>
                <a:cs typeface="Constantia"/>
              </a:rPr>
              <a:t>В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40" dirty="0">
                <a:latin typeface="Constantia"/>
                <a:cs typeface="Constantia"/>
              </a:rPr>
              <a:t>б</a:t>
            </a:r>
            <a:r>
              <a:rPr sz="2800" spc="-15" dirty="0">
                <a:latin typeface="Constantia"/>
                <a:cs typeface="Constantia"/>
              </a:rPr>
              <a:t>ла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85" dirty="0">
                <a:latin typeface="Constantia"/>
                <a:cs typeface="Constantia"/>
              </a:rPr>
              <a:t>ж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30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раммно</a:t>
            </a:r>
            <a:r>
              <a:rPr sz="2800" spc="-90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обе</a:t>
            </a:r>
            <a:r>
              <a:rPr sz="2800" spc="-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печ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ния,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дымовое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тиро</a:t>
            </a:r>
            <a:r>
              <a:rPr sz="2800" spc="-3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ание</a:t>
            </a:r>
            <a:r>
              <a:rPr sz="2800" spc="-15" dirty="0">
                <a:latin typeface="Constantia"/>
                <a:cs typeface="Constantia"/>
              </a:rPr>
              <a:t> ра</a:t>
            </a:r>
            <a:r>
              <a:rPr sz="2800" spc="-8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см</a:t>
            </a:r>
            <a:r>
              <a:rPr sz="2800" spc="-8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тр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вае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ся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как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0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30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отк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20" dirty="0">
                <a:latin typeface="Constantia"/>
                <a:cs typeface="Constantia"/>
              </a:rPr>
              <a:t>й</a:t>
            </a:r>
            <a:r>
              <a:rPr sz="2800" spc="-35" dirty="0">
                <a:latin typeface="Constantia"/>
                <a:cs typeface="Constantia"/>
              </a:rPr>
              <a:t> ц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3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ов,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50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лн</a:t>
            </a:r>
            <a:r>
              <a:rPr sz="2800" spc="-10" dirty="0">
                <a:latin typeface="Constantia"/>
                <a:cs typeface="Constantia"/>
              </a:rPr>
              <a:t>я</a:t>
            </a:r>
            <a:r>
              <a:rPr sz="2800" spc="-20" dirty="0">
                <a:latin typeface="Constantia"/>
                <a:cs typeface="Constantia"/>
              </a:rPr>
              <a:t>емый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для</a:t>
            </a:r>
            <a:r>
              <a:rPr sz="2800" spc="-15" dirty="0">
                <a:latin typeface="Constantia"/>
                <a:cs typeface="Constantia"/>
              </a:rPr>
              <a:t> п</a:t>
            </a:r>
            <a:r>
              <a:rPr sz="2800" spc="-110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дтве</a:t>
            </a:r>
            <a:r>
              <a:rPr sz="2800" spc="-85" dirty="0">
                <a:latin typeface="Constantia"/>
                <a:cs typeface="Constantia"/>
              </a:rPr>
              <a:t>р</a:t>
            </a:r>
            <a:r>
              <a:rPr sz="2800" spc="-25" dirty="0">
                <a:latin typeface="Constantia"/>
                <a:cs typeface="Constantia"/>
              </a:rPr>
              <a:t>ж</a:t>
            </a:r>
            <a:r>
              <a:rPr sz="2800" spc="-45" dirty="0">
                <a:latin typeface="Constantia"/>
                <a:cs typeface="Constantia"/>
              </a:rPr>
              <a:t>д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ия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го</a:t>
            </a:r>
            <a:r>
              <a:rPr sz="2800" spc="-10" dirty="0">
                <a:latin typeface="Constantia"/>
                <a:cs typeface="Constantia"/>
              </a:rPr>
              <a:t>,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по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ле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борки</a:t>
            </a:r>
            <a:r>
              <a:rPr sz="2800" spc="-95" dirty="0">
                <a:latin typeface="Constantia"/>
                <a:cs typeface="Constantia"/>
              </a:rPr>
              <a:t> к</a:t>
            </a:r>
            <a:r>
              <a:rPr sz="2800" spc="-105" dirty="0">
                <a:latin typeface="Constantia"/>
                <a:cs typeface="Constantia"/>
              </a:rPr>
              <a:t>о</a:t>
            </a:r>
            <a:r>
              <a:rPr sz="2800" spc="-15" dirty="0">
                <a:latin typeface="Constantia"/>
                <a:cs typeface="Constantia"/>
              </a:rPr>
              <a:t>да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(ново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или</a:t>
            </a:r>
            <a:r>
              <a:rPr sz="2800" spc="-15" dirty="0">
                <a:latin typeface="Constantia"/>
                <a:cs typeface="Constantia"/>
              </a:rPr>
              <a:t> испра</a:t>
            </a:r>
            <a:r>
              <a:rPr sz="2800" spc="-11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5" dirty="0">
                <a:latin typeface="Constantia"/>
                <a:cs typeface="Constantia"/>
              </a:rPr>
              <a:t>г</a:t>
            </a:r>
            <a:r>
              <a:rPr sz="2800" spc="-15" dirty="0">
                <a:latin typeface="Constantia"/>
                <a:cs typeface="Constantia"/>
              </a:rPr>
              <a:t>о)</a:t>
            </a:r>
            <a:r>
              <a:rPr sz="2800" spc="25" dirty="0">
                <a:latin typeface="Constantia"/>
                <a:cs typeface="Constantia"/>
              </a:rPr>
              <a:t> </a:t>
            </a:r>
            <a:r>
              <a:rPr sz="2800" b="1" spc="-95" dirty="0">
                <a:latin typeface="Constantia"/>
                <a:cs typeface="Constantia"/>
              </a:rPr>
              <a:t>у</a:t>
            </a:r>
            <a:r>
              <a:rPr sz="2800" b="1" spc="-15" dirty="0">
                <a:latin typeface="Constantia"/>
                <a:cs typeface="Constantia"/>
              </a:rPr>
              <a:t>с</a:t>
            </a:r>
            <a:r>
              <a:rPr sz="2800" b="1" spc="-55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ана</a:t>
            </a:r>
            <a:r>
              <a:rPr sz="2800" b="1" spc="-110" dirty="0">
                <a:latin typeface="Constantia"/>
                <a:cs typeface="Constantia"/>
              </a:rPr>
              <a:t>в</a:t>
            </a:r>
            <a:r>
              <a:rPr sz="2800" b="1" spc="-20" dirty="0">
                <a:latin typeface="Constantia"/>
                <a:cs typeface="Constantia"/>
              </a:rPr>
              <a:t>ливаемое</a:t>
            </a:r>
            <a:r>
              <a:rPr sz="2800" b="1" spc="-6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п</a:t>
            </a:r>
            <a:r>
              <a:rPr sz="2800" b="1" spc="-30" dirty="0">
                <a:latin typeface="Constantia"/>
                <a:cs typeface="Constantia"/>
              </a:rPr>
              <a:t>р</a:t>
            </a:r>
            <a:r>
              <a:rPr sz="2800" b="1" spc="-20" dirty="0">
                <a:latin typeface="Constantia"/>
                <a:cs typeface="Constantia"/>
              </a:rPr>
              <a:t>ил</a:t>
            </a:r>
            <a:r>
              <a:rPr sz="2800" b="1" spc="-85" dirty="0">
                <a:latin typeface="Constantia"/>
                <a:cs typeface="Constantia"/>
              </a:rPr>
              <a:t>ож</a:t>
            </a:r>
            <a:r>
              <a:rPr sz="2800" b="1" spc="-20" dirty="0">
                <a:latin typeface="Constantia"/>
                <a:cs typeface="Constantia"/>
              </a:rPr>
              <a:t>ени</a:t>
            </a:r>
            <a:r>
              <a:rPr sz="2800" b="1" spc="-25" dirty="0">
                <a:latin typeface="Constantia"/>
                <a:cs typeface="Constantia"/>
              </a:rPr>
              <a:t>е</a:t>
            </a:r>
            <a:r>
              <a:rPr sz="2800" b="1" spc="-10" dirty="0">
                <a:latin typeface="Constantia"/>
                <a:cs typeface="Constantia"/>
              </a:rPr>
              <a:t>,</a:t>
            </a:r>
            <a:r>
              <a:rPr sz="2800" b="1" spc="-2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с</a:t>
            </a:r>
            <a:r>
              <a:rPr sz="2800" b="1" spc="-55" dirty="0">
                <a:latin typeface="Constantia"/>
                <a:cs typeface="Constantia"/>
              </a:rPr>
              <a:t>т</a:t>
            </a:r>
            <a:r>
              <a:rPr sz="2800" b="1" spc="-20" dirty="0">
                <a:latin typeface="Constantia"/>
                <a:cs typeface="Constantia"/>
              </a:rPr>
              <a:t>ар</a:t>
            </a:r>
            <a:r>
              <a:rPr sz="2800" b="1" spc="25" dirty="0">
                <a:latin typeface="Constantia"/>
                <a:cs typeface="Constantia"/>
              </a:rPr>
              <a:t>т</a:t>
            </a:r>
            <a:r>
              <a:rPr sz="2800" b="1" spc="-95" dirty="0">
                <a:latin typeface="Constantia"/>
                <a:cs typeface="Constantia"/>
              </a:rPr>
              <a:t>у</a:t>
            </a:r>
            <a:r>
              <a:rPr sz="2800" b="1" spc="-15" dirty="0">
                <a:latin typeface="Constantia"/>
                <a:cs typeface="Constantia"/>
              </a:rPr>
              <a:t>ет</a:t>
            </a:r>
            <a:r>
              <a:rPr sz="2800" b="1" spc="-60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и</a:t>
            </a:r>
            <a:r>
              <a:rPr sz="2800" b="1" spc="-15" dirty="0">
                <a:latin typeface="Constantia"/>
                <a:cs typeface="Constantia"/>
              </a:rPr>
              <a:t> вы</a:t>
            </a:r>
            <a:r>
              <a:rPr sz="2800" b="1" spc="-30" dirty="0">
                <a:latin typeface="Constantia"/>
                <a:cs typeface="Constantia"/>
              </a:rPr>
              <a:t>п</a:t>
            </a:r>
            <a:r>
              <a:rPr sz="2800" b="1" spc="-150" dirty="0">
                <a:latin typeface="Constantia"/>
                <a:cs typeface="Constantia"/>
              </a:rPr>
              <a:t>о</a:t>
            </a:r>
            <a:r>
              <a:rPr sz="2800" b="1" spc="-20" dirty="0">
                <a:latin typeface="Constantia"/>
                <a:cs typeface="Constantia"/>
              </a:rPr>
              <a:t>лн</a:t>
            </a:r>
            <a:r>
              <a:rPr sz="2800" b="1" spc="-35" dirty="0">
                <a:latin typeface="Constantia"/>
                <a:cs typeface="Constantia"/>
              </a:rPr>
              <a:t>я</a:t>
            </a:r>
            <a:r>
              <a:rPr sz="2800" b="1" spc="-15" dirty="0">
                <a:latin typeface="Constantia"/>
                <a:cs typeface="Constantia"/>
              </a:rPr>
              <a:t>ет</a:t>
            </a:r>
            <a:r>
              <a:rPr sz="2800" b="1" spc="-105" dirty="0">
                <a:latin typeface="Constantia"/>
                <a:cs typeface="Constantia"/>
              </a:rPr>
              <a:t> </a:t>
            </a:r>
            <a:r>
              <a:rPr sz="2800" b="1" spc="-20" dirty="0">
                <a:latin typeface="Constantia"/>
                <a:cs typeface="Constantia"/>
              </a:rPr>
              <a:t>ос</a:t>
            </a:r>
            <a:r>
              <a:rPr sz="2800" b="1" spc="-35" dirty="0">
                <a:latin typeface="Constantia"/>
                <a:cs typeface="Constantia"/>
              </a:rPr>
              <a:t>н</a:t>
            </a:r>
            <a:r>
              <a:rPr sz="2800" b="1" spc="-20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в</a:t>
            </a:r>
            <a:r>
              <a:rPr sz="2800" b="1" spc="-20" dirty="0">
                <a:latin typeface="Constantia"/>
                <a:cs typeface="Constantia"/>
              </a:rPr>
              <a:t>ные</a:t>
            </a:r>
            <a:r>
              <a:rPr sz="2800" b="1" spc="-114" dirty="0">
                <a:latin typeface="Constantia"/>
                <a:cs typeface="Constantia"/>
              </a:rPr>
              <a:t> </a:t>
            </a:r>
            <a:r>
              <a:rPr sz="2800" b="1" spc="-85" dirty="0">
                <a:latin typeface="Constantia"/>
                <a:cs typeface="Constantia"/>
              </a:rPr>
              <a:t>ф</a:t>
            </a:r>
            <a:r>
              <a:rPr sz="2800" b="1" spc="-20" dirty="0">
                <a:latin typeface="Constantia"/>
                <a:cs typeface="Constantia"/>
              </a:rPr>
              <a:t>ун</a:t>
            </a:r>
            <a:r>
              <a:rPr sz="2800" b="1" spc="-35" dirty="0">
                <a:latin typeface="Constantia"/>
                <a:cs typeface="Constantia"/>
              </a:rPr>
              <a:t>к</a:t>
            </a:r>
            <a:r>
              <a:rPr sz="2800" b="1" spc="-20" dirty="0">
                <a:latin typeface="Constantia"/>
                <a:cs typeface="Constantia"/>
              </a:rPr>
              <a:t>ции.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425234" y="513481"/>
            <a:ext cx="10998200" cy="996315"/>
          </a:xfrm>
          <a:prstGeom prst="rect">
            <a:avLst/>
          </a:prstGeom>
        </p:spPr>
        <p:txBody>
          <a:bodyPr vert="horz" wrap="square" lIns="0" tIns="423417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5" dirty="0"/>
              <a:t>Р</a:t>
            </a:r>
            <a:r>
              <a:rPr sz="3600" b="1" dirty="0"/>
              <a:t>егре</a:t>
            </a:r>
            <a:r>
              <a:rPr sz="3600" b="1" spc="-30" dirty="0"/>
              <a:t>с</a:t>
            </a:r>
            <a:r>
              <a:rPr sz="3600" b="1" dirty="0"/>
              <a:t>сион</a:t>
            </a:r>
            <a:r>
              <a:rPr sz="3600" b="1" spc="-15" dirty="0"/>
              <a:t>н</a:t>
            </a:r>
            <a:r>
              <a:rPr sz="3600" b="1" dirty="0"/>
              <a:t>ое</a:t>
            </a:r>
            <a:r>
              <a:rPr sz="3600" b="1" spc="15" dirty="0"/>
              <a:t> </a:t>
            </a:r>
            <a:r>
              <a:rPr sz="3600" b="1" spc="-40" dirty="0"/>
              <a:t>т</a:t>
            </a:r>
            <a:r>
              <a:rPr sz="3600" b="1" dirty="0"/>
              <a:t>естирование</a:t>
            </a:r>
            <a:r>
              <a:rPr sz="3600" b="1" spc="10" dirty="0"/>
              <a:t> </a:t>
            </a:r>
            <a:r>
              <a:rPr sz="3600" b="1" dirty="0"/>
              <a:t>или</a:t>
            </a:r>
            <a:r>
              <a:rPr sz="3600" b="1" spc="5" dirty="0"/>
              <a:t> </a:t>
            </a:r>
            <a:r>
              <a:rPr sz="3600" b="1" spc="-80" dirty="0"/>
              <a:t>R</a:t>
            </a:r>
            <a:r>
              <a:rPr sz="3600" b="1" spc="-20" dirty="0"/>
              <a:t>eg</a:t>
            </a:r>
            <a:r>
              <a:rPr sz="3600" b="1" spc="-70" dirty="0"/>
              <a:t>r</a:t>
            </a:r>
            <a:r>
              <a:rPr sz="3600" b="1" spc="-20" dirty="0"/>
              <a:t>es</a:t>
            </a:r>
            <a:r>
              <a:rPr sz="3600" b="1" spc="-30" dirty="0"/>
              <a:t>s</a:t>
            </a:r>
            <a:r>
              <a:rPr sz="3600" b="1" dirty="0"/>
              <a:t>ion </a:t>
            </a:r>
            <a:r>
              <a:rPr sz="3600" b="1" spc="-325" dirty="0"/>
              <a:t>T</a:t>
            </a:r>
            <a:r>
              <a:rPr sz="3600" b="1" spc="-20" dirty="0"/>
              <a:t>e</a:t>
            </a:r>
            <a:r>
              <a:rPr sz="3600" b="1" spc="-60" dirty="0"/>
              <a:t>s</a:t>
            </a:r>
            <a:r>
              <a:rPr sz="3600" b="1" dirty="0"/>
              <a:t>ting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10959" y="2209800"/>
            <a:ext cx="10826750" cy="4058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00" indent="-274320">
              <a:lnSpc>
                <a:spcPct val="100000"/>
              </a:lnSpc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b="1" spc="-7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5" dirty="0">
                <a:latin typeface="Constantia"/>
                <a:cs typeface="Constantia"/>
              </a:rPr>
              <a:t>г</a:t>
            </a:r>
            <a:r>
              <a:rPr sz="2600" b="1" dirty="0">
                <a:latin typeface="Constantia"/>
                <a:cs typeface="Constantia"/>
              </a:rPr>
              <a:t>р</a:t>
            </a:r>
            <a:r>
              <a:rPr sz="2600" b="1" spc="10" dirty="0">
                <a:latin typeface="Constantia"/>
                <a:cs typeface="Constantia"/>
              </a:rPr>
              <a:t>е</a:t>
            </a:r>
            <a:r>
              <a:rPr sz="2600" b="1" spc="-50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сио</a:t>
            </a:r>
            <a:r>
              <a:rPr sz="2600" b="1" spc="5" dirty="0">
                <a:latin typeface="Constantia"/>
                <a:cs typeface="Constantia"/>
              </a:rPr>
              <a:t>н</a:t>
            </a:r>
            <a:r>
              <a:rPr sz="2600" b="1" dirty="0">
                <a:latin typeface="Constantia"/>
                <a:cs typeface="Constantia"/>
              </a:rPr>
              <a:t>н</a:t>
            </a:r>
            <a:r>
              <a:rPr sz="2600" b="1" spc="5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-165" dirty="0">
                <a:latin typeface="Constantia"/>
                <a:cs typeface="Constantia"/>
              </a:rPr>
              <a:t> </a:t>
            </a:r>
            <a:r>
              <a:rPr sz="2600" b="1" spc="-3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естиров</a:t>
            </a:r>
            <a:r>
              <a:rPr sz="2600" b="1" spc="-1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ние</a:t>
            </a:r>
            <a:r>
              <a:rPr sz="2600" b="1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6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э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вид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естиро</a:t>
            </a:r>
            <a:r>
              <a:rPr sz="2600" spc="-1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ания напра</a:t>
            </a:r>
            <a:r>
              <a:rPr sz="2600" spc="-7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нный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проверку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5" dirty="0">
                <a:latin typeface="Constantia"/>
                <a:cs typeface="Constantia"/>
              </a:rPr>
              <a:t>з</a:t>
            </a:r>
            <a:r>
              <a:rPr sz="2600" dirty="0">
                <a:latin typeface="Constantia"/>
                <a:cs typeface="Constantia"/>
              </a:rPr>
              <a:t>мен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ни</a:t>
            </a:r>
            <a:r>
              <a:rPr sz="2600" spc="10" dirty="0">
                <a:latin typeface="Constantia"/>
                <a:cs typeface="Constantia"/>
              </a:rPr>
              <a:t>й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spc="-3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ла</a:t>
            </a:r>
            <a:r>
              <a:rPr sz="2600" spc="5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ных</a:t>
            </a:r>
            <a:r>
              <a:rPr sz="2600" spc="-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при</a:t>
            </a:r>
            <a:r>
              <a:rPr sz="2600" spc="10" dirty="0">
                <a:latin typeface="Constantia"/>
                <a:cs typeface="Constantia"/>
              </a:rPr>
              <a:t>л</a:t>
            </a:r>
            <a:r>
              <a:rPr sz="2600" spc="-65" dirty="0">
                <a:latin typeface="Constantia"/>
                <a:cs typeface="Constantia"/>
              </a:rPr>
              <a:t>о</a:t>
            </a:r>
            <a:r>
              <a:rPr sz="2600" spc="-45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и</a:t>
            </a:r>
          </a:p>
          <a:p>
            <a:pPr marL="286385" marR="6350">
              <a:lnSpc>
                <a:spcPct val="100000"/>
              </a:lnSpc>
            </a:pP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ок</a:t>
            </a:r>
            <a:r>
              <a:rPr sz="2600" spc="-45" dirty="0">
                <a:latin typeface="Constantia"/>
                <a:cs typeface="Constantia"/>
              </a:rPr>
              <a:t>р</a:t>
            </a:r>
            <a:r>
              <a:rPr sz="2600" spc="1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жаю</a:t>
            </a:r>
            <a:r>
              <a:rPr sz="2600" spc="-20" dirty="0">
                <a:latin typeface="Constantia"/>
                <a:cs typeface="Constantia"/>
              </a:rPr>
              <a:t>щ</a:t>
            </a:r>
            <a:r>
              <a:rPr sz="2600" dirty="0">
                <a:latin typeface="Constantia"/>
                <a:cs typeface="Constantia"/>
              </a:rPr>
              <a:t>ей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сре</a:t>
            </a:r>
            <a:r>
              <a:rPr sz="2600" spc="-3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(п</a:t>
            </a:r>
            <a:r>
              <a:rPr sz="2600" spc="-4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чин</a:t>
            </a:r>
            <a:r>
              <a:rPr sz="2600" spc="5" dirty="0">
                <a:latin typeface="Constantia"/>
                <a:cs typeface="Constantia"/>
              </a:rPr>
              <a:t>к</a:t>
            </a:r>
            <a:r>
              <a:rPr sz="2600" dirty="0">
                <a:latin typeface="Constantia"/>
                <a:cs typeface="Constantia"/>
              </a:rPr>
              <a:t>а</a:t>
            </a:r>
            <a:r>
              <a:rPr sz="2600" spc="-175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ефе</a:t>
            </a:r>
            <a:r>
              <a:rPr sz="2600" spc="5" dirty="0">
                <a:latin typeface="Constantia"/>
                <a:cs typeface="Constantia"/>
              </a:rPr>
              <a:t>к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а,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яние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60" dirty="0">
                <a:latin typeface="Constantia"/>
                <a:cs typeface="Constantia"/>
              </a:rPr>
              <a:t>к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да,</a:t>
            </a:r>
            <a:r>
              <a:rPr sz="2600" spc="-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миграция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 д</a:t>
            </a:r>
            <a:r>
              <a:rPr sz="2600" spc="-4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угую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операц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онную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си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ем</a:t>
            </a:r>
            <a:r>
              <a:rPr sz="2600" spc="-22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ба</a:t>
            </a:r>
            <a:r>
              <a:rPr sz="2600" spc="-20" dirty="0">
                <a:latin typeface="Constantia"/>
                <a:cs typeface="Constantia"/>
              </a:rPr>
              <a:t>з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данных,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веб</a:t>
            </a:r>
            <a:r>
              <a:rPr sz="2600" spc="-60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ервер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10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ервер при</a:t>
            </a:r>
            <a:r>
              <a:rPr sz="2600" spc="10" dirty="0">
                <a:latin typeface="Constantia"/>
                <a:cs typeface="Constantia"/>
              </a:rPr>
              <a:t>л</a:t>
            </a:r>
            <a:r>
              <a:rPr sz="2600" spc="-65" dirty="0">
                <a:latin typeface="Constantia"/>
                <a:cs typeface="Constantia"/>
              </a:rPr>
              <a:t>о</a:t>
            </a:r>
            <a:r>
              <a:rPr sz="2600" spc="-45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я),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для</a:t>
            </a:r>
            <a:r>
              <a:rPr sz="2600" spc="-5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п</a:t>
            </a:r>
            <a:r>
              <a:rPr sz="2600" b="1" spc="-80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дт</a:t>
            </a:r>
            <a:r>
              <a:rPr sz="2600" b="1" spc="-15" dirty="0">
                <a:latin typeface="Constantia"/>
                <a:cs typeface="Constantia"/>
              </a:rPr>
              <a:t>в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-5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ж</a:t>
            </a:r>
            <a:r>
              <a:rPr sz="2600" b="1" spc="-20" dirty="0">
                <a:latin typeface="Constantia"/>
                <a:cs typeface="Constantia"/>
              </a:rPr>
              <a:t>д</a:t>
            </a:r>
            <a:r>
              <a:rPr sz="2600" b="1" dirty="0">
                <a:latin typeface="Constantia"/>
                <a:cs typeface="Constantia"/>
              </a:rPr>
              <a:t>ения</a:t>
            </a:r>
            <a:r>
              <a:rPr sz="2600" b="1" spc="-130" dirty="0">
                <a:latin typeface="Constantia"/>
                <a:cs typeface="Constantia"/>
              </a:rPr>
              <a:t> </a:t>
            </a:r>
            <a:r>
              <a:rPr sz="2600" b="1" spc="-4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-60" dirty="0">
                <a:latin typeface="Constantia"/>
                <a:cs typeface="Constantia"/>
              </a:rPr>
              <a:t>г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фак</a:t>
            </a:r>
            <a:r>
              <a:rPr sz="2600" b="1" spc="-4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а,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ч</a:t>
            </a:r>
            <a:r>
              <a:rPr sz="2600" b="1" spc="-45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spc="20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у</a:t>
            </a:r>
            <a:r>
              <a:rPr sz="2600" b="1" spc="-30" dirty="0">
                <a:latin typeface="Constantia"/>
                <a:cs typeface="Constantia"/>
              </a:rPr>
              <a:t>щ</a:t>
            </a:r>
            <a:r>
              <a:rPr sz="2600" b="1" dirty="0">
                <a:latin typeface="Constantia"/>
                <a:cs typeface="Constantia"/>
              </a:rPr>
              <a:t>еству</a:t>
            </a:r>
            <a:r>
              <a:rPr sz="2600" b="1" spc="-15" dirty="0">
                <a:latin typeface="Constantia"/>
                <a:cs typeface="Constantia"/>
              </a:rPr>
              <a:t>ю</a:t>
            </a:r>
            <a:r>
              <a:rPr sz="2600" b="1" dirty="0">
                <a:latin typeface="Constantia"/>
                <a:cs typeface="Constantia"/>
              </a:rPr>
              <a:t>щ</a:t>
            </a:r>
            <a:r>
              <a:rPr sz="2600" b="1" spc="-20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я ран</a:t>
            </a:r>
            <a:r>
              <a:rPr sz="2600" b="1" spc="10" dirty="0">
                <a:latin typeface="Constantia"/>
                <a:cs typeface="Constantia"/>
              </a:rPr>
              <a:t>е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-140" dirty="0">
                <a:latin typeface="Constantia"/>
                <a:cs typeface="Constantia"/>
              </a:rPr>
              <a:t> </a:t>
            </a:r>
            <a:r>
              <a:rPr sz="2600" b="1" spc="-40" dirty="0">
                <a:latin typeface="Constantia"/>
                <a:cs typeface="Constantia"/>
              </a:rPr>
              <a:t>ф</a:t>
            </a:r>
            <a:r>
              <a:rPr sz="2600" b="1" dirty="0">
                <a:latin typeface="Constantia"/>
                <a:cs typeface="Constantia"/>
              </a:rPr>
              <a:t>ун</a:t>
            </a:r>
            <a:r>
              <a:rPr sz="2600" b="1" spc="5" dirty="0">
                <a:latin typeface="Constantia"/>
                <a:cs typeface="Constantia"/>
              </a:rPr>
              <a:t>к</a:t>
            </a:r>
            <a:r>
              <a:rPr sz="2600" b="1" dirty="0">
                <a:latin typeface="Constantia"/>
                <a:cs typeface="Constantia"/>
              </a:rPr>
              <a:t>ц</a:t>
            </a:r>
            <a:r>
              <a:rPr sz="2600" b="1" spc="-10" dirty="0">
                <a:latin typeface="Constantia"/>
                <a:cs typeface="Constantia"/>
              </a:rPr>
              <a:t>и</a:t>
            </a:r>
            <a:r>
              <a:rPr sz="2600" b="1" dirty="0">
                <a:latin typeface="Constantia"/>
                <a:cs typeface="Constantia"/>
              </a:rPr>
              <a:t>ональность</a:t>
            </a:r>
            <a:r>
              <a:rPr sz="2600" b="1" spc="-114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р</a:t>
            </a:r>
            <a:r>
              <a:rPr sz="2600" b="1" spc="-25" dirty="0">
                <a:latin typeface="Constantia"/>
                <a:cs typeface="Constantia"/>
              </a:rPr>
              <a:t>а</a:t>
            </a:r>
            <a:r>
              <a:rPr sz="2600" b="1" dirty="0">
                <a:latin typeface="Constantia"/>
                <a:cs typeface="Constantia"/>
              </a:rPr>
              <a:t>бо</a:t>
            </a:r>
            <a:r>
              <a:rPr sz="2600" b="1" spc="-4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ает</a:t>
            </a:r>
            <a:r>
              <a:rPr sz="2600" b="1" spc="-10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как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и</a:t>
            </a:r>
            <a:r>
              <a:rPr sz="2600" b="1" spc="-8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пр</a:t>
            </a:r>
            <a:r>
              <a:rPr sz="2600" b="1" spc="5" dirty="0">
                <a:latin typeface="Constantia"/>
                <a:cs typeface="Constantia"/>
              </a:rPr>
              <a:t>е</a:t>
            </a:r>
            <a:r>
              <a:rPr sz="2600" b="1" dirty="0">
                <a:latin typeface="Constantia"/>
                <a:cs typeface="Constantia"/>
              </a:rPr>
              <a:t>ж</a:t>
            </a:r>
            <a:r>
              <a:rPr sz="2600" b="1" spc="-20" dirty="0">
                <a:latin typeface="Constantia"/>
                <a:cs typeface="Constantia"/>
              </a:rPr>
              <a:t>д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-17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(см.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ак</a:t>
            </a:r>
            <a:r>
              <a:rPr sz="2600" spc="-50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е Сани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арное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ирование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10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проверка 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21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ла</a:t>
            </a:r>
            <a:r>
              <a:rPr sz="2600" spc="-4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ованности/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справност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).</a:t>
            </a: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SzPct val="94230"/>
              <a:buFont typeface="Wingdings 2"/>
              <a:buChar char=""/>
              <a:tabLst>
                <a:tab pos="287020" algn="l"/>
              </a:tabLst>
            </a:pPr>
            <a:r>
              <a:rPr sz="2600" spc="-80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егре</a:t>
            </a:r>
            <a:r>
              <a:rPr sz="2600" spc="-5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сионными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мо</a:t>
            </a:r>
            <a:r>
              <a:rPr sz="2600" spc="-15" dirty="0">
                <a:latin typeface="Constantia"/>
                <a:cs typeface="Constantia"/>
              </a:rPr>
              <a:t>г</a:t>
            </a:r>
            <a:r>
              <a:rPr sz="2600" spc="15" dirty="0">
                <a:latin typeface="Constantia"/>
                <a:cs typeface="Constantia"/>
              </a:rPr>
              <a:t>у</a:t>
            </a:r>
            <a:r>
              <a:rPr sz="2600" dirty="0">
                <a:latin typeface="Constantia"/>
                <a:cs typeface="Constantia"/>
              </a:rPr>
              <a:t>т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быть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как</a:t>
            </a:r>
            <a:r>
              <a:rPr sz="2600" spc="-140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ф</a:t>
            </a:r>
            <a:r>
              <a:rPr sz="2600" dirty="0">
                <a:latin typeface="Constantia"/>
                <a:cs typeface="Constantia"/>
              </a:rPr>
              <a:t>у</a:t>
            </a:r>
            <a:r>
              <a:rPr sz="2600" spc="-10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кцион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льны</a:t>
            </a:r>
            <a:r>
              <a:rPr sz="2600" spc="-10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,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ак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</a:p>
          <a:p>
            <a:pPr marL="286385">
              <a:lnSpc>
                <a:spcPct val="100000"/>
              </a:lnSpc>
            </a:pPr>
            <a:r>
              <a:rPr sz="2600" dirty="0">
                <a:latin typeface="Constantia"/>
                <a:cs typeface="Constantia"/>
              </a:rPr>
              <a:t>не</a:t>
            </a:r>
            <a:r>
              <a:rPr sz="2600" spc="-30" dirty="0">
                <a:latin typeface="Constantia"/>
                <a:cs typeface="Constantia"/>
              </a:rPr>
              <a:t>ф</a:t>
            </a:r>
            <a:r>
              <a:rPr sz="2600" dirty="0">
                <a:latin typeface="Constantia"/>
                <a:cs typeface="Constantia"/>
              </a:rPr>
              <a:t>ункц</a:t>
            </a:r>
            <a:r>
              <a:rPr sz="2600" spc="10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ональные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ы.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0" y="1009903"/>
            <a:ext cx="10694035" cy="4469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Верифика</a:t>
            </a:r>
            <a:r>
              <a:rPr sz="2800" b="1" spc="-15" dirty="0">
                <a:latin typeface="Constantia"/>
                <a:cs typeface="Constantia"/>
              </a:rPr>
              <a:t>ц</a:t>
            </a:r>
            <a:r>
              <a:rPr sz="2800" b="1" spc="-20" dirty="0">
                <a:latin typeface="Constantia"/>
                <a:cs typeface="Constantia"/>
              </a:rPr>
              <a:t>ия</a:t>
            </a:r>
            <a:r>
              <a:rPr sz="2800" b="1" spc="-15" dirty="0">
                <a:latin typeface="Constantia"/>
                <a:cs typeface="Constantia"/>
              </a:rPr>
              <a:t> (</a:t>
            </a:r>
            <a:r>
              <a:rPr sz="2800" b="1" spc="-220" dirty="0">
                <a:latin typeface="Constantia"/>
                <a:cs typeface="Constantia"/>
              </a:rPr>
              <a:t>V</a:t>
            </a:r>
            <a:r>
              <a:rPr sz="2800" b="1" spc="-15" dirty="0">
                <a:latin typeface="Constantia"/>
                <a:cs typeface="Constantia"/>
              </a:rPr>
              <a:t>er</a:t>
            </a:r>
            <a:r>
              <a:rPr sz="2800" b="1" spc="-25" dirty="0">
                <a:latin typeface="Constantia"/>
                <a:cs typeface="Constantia"/>
              </a:rPr>
              <a:t>i</a:t>
            </a:r>
            <a:r>
              <a:rPr sz="2800" b="1" spc="50" dirty="0">
                <a:latin typeface="Constantia"/>
                <a:cs typeface="Constantia"/>
              </a:rPr>
              <a:t>f</a:t>
            </a:r>
            <a:r>
              <a:rPr sz="2800" b="1" spc="-15" dirty="0">
                <a:latin typeface="Constantia"/>
                <a:cs typeface="Constantia"/>
              </a:rPr>
              <a:t>icati</a:t>
            </a:r>
            <a:r>
              <a:rPr sz="2800" b="1" spc="-35" dirty="0">
                <a:latin typeface="Constantia"/>
                <a:cs typeface="Constantia"/>
              </a:rPr>
              <a:t>o</a:t>
            </a:r>
            <a:r>
              <a:rPr sz="2800" b="1" spc="-15" dirty="0">
                <a:latin typeface="Constantia"/>
                <a:cs typeface="Constantia"/>
              </a:rPr>
              <a:t>n)</a:t>
            </a:r>
            <a:r>
              <a:rPr sz="2800" b="1" spc="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про</a:t>
            </a:r>
            <a:r>
              <a:rPr sz="2800" spc="-6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15" dirty="0">
                <a:latin typeface="Constantia"/>
                <a:cs typeface="Constantia"/>
              </a:rPr>
              <a:t>ен</a:t>
            </a:r>
            <a:r>
              <a:rPr sz="2800" spc="-20" dirty="0">
                <a:latin typeface="Constantia"/>
                <a:cs typeface="Constantia"/>
              </a:rPr>
              <a:t>ки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си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емы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или</a:t>
            </a:r>
            <a:r>
              <a:rPr sz="2800" spc="-15" dirty="0">
                <a:latin typeface="Constantia"/>
                <a:cs typeface="Constantia"/>
              </a:rPr>
              <a:t> её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к</a:t>
            </a:r>
            <a:r>
              <a:rPr sz="2800" spc="-20" dirty="0">
                <a:latin typeface="Constantia"/>
                <a:cs typeface="Constantia"/>
              </a:rPr>
              <a:t>омп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ов</a:t>
            </a:r>
            <a:r>
              <a:rPr sz="2800" spc="-5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ь</a:t>
            </a:r>
            <a:r>
              <a:rPr sz="2800" spc="-25" dirty="0">
                <a:latin typeface="Constantia"/>
                <a:cs typeface="Constantia"/>
              </a:rPr>
              <a:t>ю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опре</a:t>
            </a:r>
            <a:r>
              <a:rPr sz="2800" spc="-40" dirty="0">
                <a:latin typeface="Constantia"/>
                <a:cs typeface="Constantia"/>
              </a:rPr>
              <a:t>д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ния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135" dirty="0">
                <a:latin typeface="Constantia"/>
                <a:cs typeface="Constantia"/>
              </a:rPr>
              <a:t>у</a:t>
            </a:r>
            <a:r>
              <a:rPr sz="2800" spc="-50" dirty="0">
                <a:latin typeface="Constantia"/>
                <a:cs typeface="Constantia"/>
              </a:rPr>
              <a:t>д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тво</a:t>
            </a:r>
            <a:r>
              <a:rPr sz="2800" spc="-80" dirty="0">
                <a:latin typeface="Constantia"/>
                <a:cs typeface="Constantia"/>
              </a:rPr>
              <a:t>р</a:t>
            </a:r>
            <a:r>
              <a:rPr sz="2800" spc="-20" dirty="0">
                <a:latin typeface="Constantia"/>
                <a:cs typeface="Constantia"/>
              </a:rPr>
              <a:t>яют</a:t>
            </a:r>
            <a:r>
              <a:rPr sz="2800" spc="-17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ли</a:t>
            </a:r>
            <a:r>
              <a:rPr sz="2800" spc="-15" dirty="0">
                <a:latin typeface="Constantia"/>
                <a:cs typeface="Constantia"/>
              </a:rPr>
              <a:t> ре</a:t>
            </a:r>
            <a:r>
              <a:rPr sz="2800" spc="-45" dirty="0">
                <a:latin typeface="Constantia"/>
                <a:cs typeface="Constantia"/>
              </a:rPr>
              <a:t>з</a:t>
            </a:r>
            <a:r>
              <a:rPr sz="2800" spc="-235" dirty="0">
                <a:latin typeface="Constantia"/>
                <a:cs typeface="Constantia"/>
              </a:rPr>
              <a:t>у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40" dirty="0">
                <a:latin typeface="Constantia"/>
                <a:cs typeface="Constantia"/>
              </a:rPr>
              <a:t>ь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ты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еку</a:t>
            </a:r>
            <a:r>
              <a:rPr sz="2800" spc="-45" dirty="0">
                <a:latin typeface="Constantia"/>
                <a:cs typeface="Constantia"/>
              </a:rPr>
              <a:t>щ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85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апа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разр</a:t>
            </a:r>
            <a:r>
              <a:rPr sz="2800" spc="-45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1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ки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90" dirty="0">
                <a:latin typeface="Constantia"/>
                <a:cs typeface="Constantia"/>
              </a:rPr>
              <a:t>у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ловия</a:t>
            </a:r>
            <a:r>
              <a:rPr sz="2800" spc="-15" dirty="0">
                <a:latin typeface="Constantia"/>
                <a:cs typeface="Constantia"/>
              </a:rPr>
              <a:t>м</a:t>
            </a:r>
            <a:r>
              <a:rPr sz="2800" spc="-10" dirty="0">
                <a:latin typeface="Constantia"/>
                <a:cs typeface="Constantia"/>
              </a:rPr>
              <a:t>,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20" dirty="0">
                <a:latin typeface="Constantia"/>
                <a:cs typeface="Constantia"/>
              </a:rPr>
              <a:t>формирова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ным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14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ч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ле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90" dirty="0">
                <a:latin typeface="Constantia"/>
                <a:cs typeface="Constantia"/>
              </a:rPr>
              <a:t>г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4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апа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[IEE</a:t>
            </a:r>
            <a:r>
              <a:rPr sz="2800" spc="-30" dirty="0">
                <a:latin typeface="Constantia"/>
                <a:cs typeface="Constantia"/>
              </a:rPr>
              <a:t>E</a:t>
            </a:r>
            <a:r>
              <a:rPr sz="2800" spc="-10" dirty="0">
                <a:latin typeface="Constantia"/>
                <a:cs typeface="Constantia"/>
              </a:rPr>
              <a:t>].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254" dirty="0">
                <a:latin typeface="Constantia"/>
                <a:cs typeface="Constantia"/>
              </a:rPr>
              <a:t>Т</a:t>
            </a:r>
            <a:r>
              <a:rPr sz="2800" spc="-10" dirty="0">
                <a:latin typeface="Constantia"/>
                <a:cs typeface="Constantia"/>
              </a:rPr>
              <a:t>.</a:t>
            </a:r>
            <a:r>
              <a:rPr sz="2800" spc="-5" dirty="0">
                <a:latin typeface="Constantia"/>
                <a:cs typeface="Constantia"/>
              </a:rPr>
              <a:t>е</a:t>
            </a:r>
            <a:r>
              <a:rPr sz="2800" spc="-10" dirty="0">
                <a:latin typeface="Constantia"/>
                <a:cs typeface="Constantia"/>
              </a:rPr>
              <a:t>.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вып</a:t>
            </a:r>
            <a:r>
              <a:rPr sz="2800" spc="-135" dirty="0">
                <a:latin typeface="Constantia"/>
                <a:cs typeface="Constantia"/>
              </a:rPr>
              <a:t>о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яю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я ли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ши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spc="-50" dirty="0">
                <a:latin typeface="Constantia"/>
                <a:cs typeface="Constantia"/>
              </a:rPr>
              <a:t>ц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spc="-15" dirty="0">
                <a:latin typeface="Constantia"/>
                <a:cs typeface="Constantia"/>
              </a:rPr>
              <a:t>ли,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роки,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зад</a:t>
            </a:r>
            <a:r>
              <a:rPr sz="2800" spc="-12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чи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по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разр</a:t>
            </a:r>
            <a:r>
              <a:rPr sz="2800" spc="-40" dirty="0">
                <a:latin typeface="Constantia"/>
                <a:cs typeface="Constantia"/>
              </a:rPr>
              <a:t>а</a:t>
            </a:r>
            <a:r>
              <a:rPr sz="2800" spc="-20" dirty="0">
                <a:latin typeface="Constantia"/>
                <a:cs typeface="Constantia"/>
              </a:rPr>
              <a:t>бо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80" dirty="0">
                <a:latin typeface="Constantia"/>
                <a:cs typeface="Constantia"/>
              </a:rPr>
              <a:t>к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проек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а, опре</a:t>
            </a:r>
            <a:r>
              <a:rPr sz="2800" spc="-50" dirty="0">
                <a:latin typeface="Constantia"/>
                <a:cs typeface="Constantia"/>
              </a:rPr>
              <a:t>де</a:t>
            </a:r>
            <a:r>
              <a:rPr sz="2800" spc="-20" dirty="0">
                <a:latin typeface="Constantia"/>
                <a:cs typeface="Constantia"/>
              </a:rPr>
              <a:t>л</a:t>
            </a:r>
            <a:r>
              <a:rPr sz="2800" spc="-10" dirty="0">
                <a:latin typeface="Constantia"/>
                <a:cs typeface="Constantia"/>
              </a:rPr>
              <a:t>е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5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ые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н</a:t>
            </a:r>
            <a:r>
              <a:rPr sz="2800" spc="-120" dirty="0">
                <a:latin typeface="Constantia"/>
                <a:cs typeface="Constantia"/>
              </a:rPr>
              <a:t>а</a:t>
            </a:r>
            <a:r>
              <a:rPr sz="2800" spc="-15" dirty="0">
                <a:latin typeface="Constantia"/>
                <a:cs typeface="Constantia"/>
              </a:rPr>
              <a:t>ча</a:t>
            </a:r>
            <a:r>
              <a:rPr sz="2800" spc="-10" dirty="0">
                <a:latin typeface="Constantia"/>
                <a:cs typeface="Constantia"/>
              </a:rPr>
              <a:t>л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еку</a:t>
            </a:r>
            <a:r>
              <a:rPr sz="2800" spc="-45" dirty="0">
                <a:latin typeface="Constantia"/>
                <a:cs typeface="Constantia"/>
              </a:rPr>
              <a:t>щ</a:t>
            </a:r>
            <a:r>
              <a:rPr sz="2800" spc="-20" dirty="0">
                <a:latin typeface="Constantia"/>
                <a:cs typeface="Constantia"/>
              </a:rPr>
              <a:t>ей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фазы.</a:t>
            </a:r>
            <a:endParaRPr sz="2800">
              <a:latin typeface="Constantia"/>
              <a:cs typeface="Constantia"/>
            </a:endParaRPr>
          </a:p>
          <a:p>
            <a:pPr>
              <a:lnSpc>
                <a:spcPts val="1900"/>
              </a:lnSpc>
              <a:spcBef>
                <a:spcPts val="6"/>
              </a:spcBef>
              <a:buFont typeface="Wingdings 2"/>
              <a:buChar char=""/>
            </a:pPr>
            <a:endParaRPr sz="1900"/>
          </a:p>
          <a:p>
            <a:pPr>
              <a:lnSpc>
                <a:spcPts val="2800"/>
              </a:lnSpc>
              <a:buFont typeface="Wingdings 2"/>
              <a:buChar char=""/>
            </a:pPr>
            <a:endParaRPr sz="2800"/>
          </a:p>
          <a:p>
            <a:pPr marL="287020" marR="1174115" indent="-274320">
              <a:lnSpc>
                <a:spcPct val="100000"/>
              </a:lnSpc>
              <a:buSzPct val="94642"/>
              <a:buFont typeface="Wingdings 2"/>
              <a:buChar char=""/>
              <a:tabLst>
                <a:tab pos="287020" algn="l"/>
              </a:tabLst>
            </a:pPr>
            <a:r>
              <a:rPr sz="2800" b="1" spc="-20" dirty="0">
                <a:latin typeface="Constantia"/>
                <a:cs typeface="Constantia"/>
              </a:rPr>
              <a:t>Валидация</a:t>
            </a:r>
            <a:r>
              <a:rPr sz="2800" b="1" spc="-30" dirty="0">
                <a:latin typeface="Constantia"/>
                <a:cs typeface="Constantia"/>
              </a:rPr>
              <a:t> </a:t>
            </a:r>
            <a:r>
              <a:rPr sz="2800" b="1" spc="-15" dirty="0">
                <a:latin typeface="Constantia"/>
                <a:cs typeface="Constantia"/>
              </a:rPr>
              <a:t>(</a:t>
            </a:r>
            <a:r>
              <a:rPr sz="2800" b="1" spc="-210" dirty="0">
                <a:latin typeface="Constantia"/>
                <a:cs typeface="Constantia"/>
              </a:rPr>
              <a:t>V</a:t>
            </a:r>
            <a:r>
              <a:rPr sz="2800" b="1" spc="-15" dirty="0">
                <a:latin typeface="Constantia"/>
                <a:cs typeface="Constantia"/>
              </a:rPr>
              <a:t>alidat</a:t>
            </a:r>
            <a:r>
              <a:rPr sz="2800" b="1" spc="-30" dirty="0">
                <a:latin typeface="Constantia"/>
                <a:cs typeface="Constantia"/>
              </a:rPr>
              <a:t>i</a:t>
            </a:r>
            <a:r>
              <a:rPr sz="2800" b="1" spc="-20" dirty="0">
                <a:latin typeface="Constantia"/>
                <a:cs typeface="Constantia"/>
              </a:rPr>
              <a:t>o</a:t>
            </a:r>
            <a:r>
              <a:rPr sz="2800" b="1" spc="-35" dirty="0">
                <a:latin typeface="Constantia"/>
                <a:cs typeface="Constantia"/>
              </a:rPr>
              <a:t>n</a:t>
            </a:r>
            <a:r>
              <a:rPr sz="2800" b="1" spc="-15" dirty="0">
                <a:latin typeface="Constantia"/>
                <a:cs typeface="Constantia"/>
              </a:rPr>
              <a:t>)</a:t>
            </a:r>
            <a:r>
              <a:rPr sz="2800" b="1" spc="1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-</a:t>
            </a:r>
            <a:r>
              <a:rPr sz="2800" spc="-6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э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20" dirty="0">
                <a:latin typeface="Constantia"/>
                <a:cs typeface="Constantia"/>
              </a:rPr>
              <a:t>о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оп</a:t>
            </a:r>
            <a:r>
              <a:rPr sz="2800" spc="-35" dirty="0">
                <a:latin typeface="Constantia"/>
                <a:cs typeface="Constantia"/>
              </a:rPr>
              <a:t>р</a:t>
            </a:r>
            <a:r>
              <a:rPr sz="2800" spc="-15" dirty="0">
                <a:latin typeface="Constantia"/>
                <a:cs typeface="Constantia"/>
              </a:rPr>
              <a:t>е</a:t>
            </a:r>
            <a:r>
              <a:rPr sz="2800" spc="-50" dirty="0">
                <a:latin typeface="Constantia"/>
                <a:cs typeface="Constantia"/>
              </a:rPr>
              <a:t>де</a:t>
            </a:r>
            <a:r>
              <a:rPr sz="2800" spc="-15" dirty="0">
                <a:latin typeface="Constantia"/>
                <a:cs typeface="Constantia"/>
              </a:rPr>
              <a:t>ле</a:t>
            </a:r>
            <a:r>
              <a:rPr sz="2800" spc="-10" dirty="0">
                <a:latin typeface="Constantia"/>
                <a:cs typeface="Constantia"/>
              </a:rPr>
              <a:t>н</a:t>
            </a:r>
            <a:r>
              <a:rPr sz="2800" spc="-20" dirty="0">
                <a:latin typeface="Constantia"/>
                <a:cs typeface="Constantia"/>
              </a:rPr>
              <a:t>ие</a:t>
            </a:r>
            <a:r>
              <a:rPr sz="2800" spc="-165" dirty="0">
                <a:latin typeface="Constantia"/>
                <a:cs typeface="Constantia"/>
              </a:rPr>
              <a:t> </a:t>
            </a:r>
            <a:r>
              <a:rPr sz="2800" spc="-70" dirty="0">
                <a:latin typeface="Constantia"/>
                <a:cs typeface="Constantia"/>
              </a:rPr>
              <a:t>с</a:t>
            </a:r>
            <a:r>
              <a:rPr sz="2800" spc="-15" dirty="0">
                <a:latin typeface="Constantia"/>
                <a:cs typeface="Constantia"/>
              </a:rPr>
              <a:t>оотве</a:t>
            </a:r>
            <a:r>
              <a:rPr sz="2800" spc="-50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с</a:t>
            </a:r>
            <a:r>
              <a:rPr sz="2800" spc="-5" dirty="0">
                <a:latin typeface="Constantia"/>
                <a:cs typeface="Constantia"/>
              </a:rPr>
              <a:t>т</a:t>
            </a:r>
            <a:r>
              <a:rPr sz="2800" spc="-15" dirty="0">
                <a:latin typeface="Constantia"/>
                <a:cs typeface="Constantia"/>
              </a:rPr>
              <a:t>в</a:t>
            </a:r>
            <a:r>
              <a:rPr sz="2800" spc="-30" dirty="0">
                <a:latin typeface="Constantia"/>
                <a:cs typeface="Constantia"/>
              </a:rPr>
              <a:t>и</a:t>
            </a:r>
            <a:r>
              <a:rPr sz="2800" spc="-15" dirty="0">
                <a:latin typeface="Constantia"/>
                <a:cs typeface="Constantia"/>
              </a:rPr>
              <a:t>я разрабатываемого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25" dirty="0">
                <a:latin typeface="Constantia"/>
                <a:cs typeface="Constantia"/>
              </a:rPr>
              <a:t>ПО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ожиданиям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и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потребностям пользователя,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20" dirty="0">
                <a:latin typeface="Constantia"/>
                <a:cs typeface="Constantia"/>
              </a:rPr>
              <a:t>требованиям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к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системе</a:t>
            </a:r>
            <a:endParaRPr sz="2800">
              <a:latin typeface="Constantia"/>
              <a:cs typeface="Constantia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70988" y="322580"/>
            <a:ext cx="10998200" cy="996315"/>
          </a:xfrm>
          <a:prstGeom prst="rect">
            <a:avLst/>
          </a:prstGeom>
        </p:spPr>
        <p:txBody>
          <a:bodyPr vert="horz" wrap="square" lIns="0" tIns="423417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55" dirty="0"/>
              <a:t>Р</a:t>
            </a:r>
            <a:r>
              <a:rPr sz="3600" b="1" dirty="0"/>
              <a:t>егре</a:t>
            </a:r>
            <a:r>
              <a:rPr sz="3600" b="1" spc="-30" dirty="0"/>
              <a:t>с</a:t>
            </a:r>
            <a:r>
              <a:rPr sz="3600" b="1" dirty="0"/>
              <a:t>сион</a:t>
            </a:r>
            <a:r>
              <a:rPr sz="3600" b="1" spc="-15" dirty="0"/>
              <a:t>н</a:t>
            </a:r>
            <a:r>
              <a:rPr sz="3600" b="1" dirty="0"/>
              <a:t>ое</a:t>
            </a:r>
            <a:r>
              <a:rPr sz="3600" b="1" spc="15" dirty="0"/>
              <a:t> </a:t>
            </a:r>
            <a:r>
              <a:rPr sz="3600" b="1" spc="-40" dirty="0"/>
              <a:t>т</a:t>
            </a:r>
            <a:r>
              <a:rPr sz="3600" b="1" dirty="0"/>
              <a:t>естирование</a:t>
            </a:r>
            <a:r>
              <a:rPr sz="3600" b="1" spc="10" dirty="0"/>
              <a:t> </a:t>
            </a:r>
            <a:r>
              <a:rPr sz="3600" b="1" dirty="0"/>
              <a:t>или</a:t>
            </a:r>
            <a:r>
              <a:rPr sz="3600" b="1" spc="5" dirty="0"/>
              <a:t> </a:t>
            </a:r>
            <a:r>
              <a:rPr sz="3600" b="1" spc="-80" dirty="0"/>
              <a:t>R</a:t>
            </a:r>
            <a:r>
              <a:rPr sz="3600" b="1" spc="-20" dirty="0"/>
              <a:t>eg</a:t>
            </a:r>
            <a:r>
              <a:rPr sz="3600" b="1" spc="-70" dirty="0"/>
              <a:t>r</a:t>
            </a:r>
            <a:r>
              <a:rPr sz="3600" b="1" spc="-20" dirty="0"/>
              <a:t>es</a:t>
            </a:r>
            <a:r>
              <a:rPr sz="3600" b="1" spc="-30" dirty="0"/>
              <a:t>s</a:t>
            </a:r>
            <a:r>
              <a:rPr sz="3600" b="1" dirty="0"/>
              <a:t>ion </a:t>
            </a:r>
            <a:r>
              <a:rPr sz="3600" b="1" spc="-325" dirty="0"/>
              <a:t>T</a:t>
            </a:r>
            <a:r>
              <a:rPr sz="3600" b="1" spc="-20" dirty="0"/>
              <a:t>e</a:t>
            </a:r>
            <a:r>
              <a:rPr sz="3600" b="1" spc="-60" dirty="0"/>
              <a:t>s</a:t>
            </a:r>
            <a:r>
              <a:rPr sz="3600" b="1" dirty="0"/>
              <a:t>ting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47201" y="1828800"/>
            <a:ext cx="10645775" cy="4358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600" dirty="0">
                <a:latin typeface="Constantia"/>
                <a:cs typeface="Constantia"/>
              </a:rPr>
              <a:t>3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основных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т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па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регре</a:t>
            </a:r>
            <a:r>
              <a:rPr sz="2600" spc="-50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сионно</a:t>
            </a:r>
            <a:r>
              <a:rPr sz="2600" spc="-6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2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ес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ирования:</a:t>
            </a:r>
          </a:p>
          <a:p>
            <a:pPr marL="287020" indent="-274320">
              <a:lnSpc>
                <a:spcPct val="100000"/>
              </a:lnSpc>
              <a:spcBef>
                <a:spcPts val="2000"/>
              </a:spcBef>
              <a:buSzPct val="94230"/>
              <a:buFont typeface="Wingdings 2"/>
              <a:buChar char=""/>
              <a:tabLst>
                <a:tab pos="604520" algn="l"/>
              </a:tabLst>
            </a:pPr>
            <a:r>
              <a:rPr sz="2600" b="1" spc="-80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егре</a:t>
            </a:r>
            <a:r>
              <a:rPr sz="2600" b="1" spc="-45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сия</a:t>
            </a:r>
            <a:r>
              <a:rPr sz="2600" b="1" spc="-11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ба</a:t>
            </a:r>
            <a:r>
              <a:rPr sz="2600" b="1" spc="-70" dirty="0">
                <a:latin typeface="Constantia"/>
                <a:cs typeface="Constantia"/>
              </a:rPr>
              <a:t>г</a:t>
            </a:r>
            <a:r>
              <a:rPr sz="2600" b="1" dirty="0">
                <a:latin typeface="Constantia"/>
                <a:cs typeface="Constantia"/>
              </a:rPr>
              <a:t>ов</a:t>
            </a:r>
            <a:r>
              <a:rPr sz="2600" b="1" spc="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(</a:t>
            </a:r>
            <a:r>
              <a:rPr sz="2600" dirty="0">
                <a:latin typeface="Constantia"/>
                <a:cs typeface="Constantia"/>
              </a:rPr>
              <a:t>Bug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eg</a:t>
            </a:r>
            <a:r>
              <a:rPr sz="2600" spc="-4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essi</a:t>
            </a:r>
            <a:r>
              <a:rPr sz="2600" spc="-10" dirty="0">
                <a:latin typeface="Constantia"/>
                <a:cs typeface="Constantia"/>
              </a:rPr>
              <a:t>o</a:t>
            </a:r>
            <a:r>
              <a:rPr sz="2600" spc="-5" dirty="0">
                <a:latin typeface="Constantia"/>
                <a:cs typeface="Constantia"/>
              </a:rPr>
              <a:t>n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поп</a:t>
            </a:r>
            <a:r>
              <a:rPr sz="2600" spc="-15" dirty="0">
                <a:latin typeface="Constantia"/>
                <a:cs typeface="Constantia"/>
              </a:rPr>
              <a:t>ы</a:t>
            </a:r>
            <a:r>
              <a:rPr sz="2600" dirty="0">
                <a:latin typeface="Constantia"/>
                <a:cs typeface="Constantia"/>
              </a:rPr>
              <a:t>тка</a:t>
            </a:r>
            <a:r>
              <a:rPr sz="2600" spc="-150" dirty="0">
                <a:latin typeface="Constantia"/>
                <a:cs typeface="Constantia"/>
              </a:rPr>
              <a:t> </a:t>
            </a:r>
            <a:r>
              <a:rPr sz="2600" spc="-35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ок</a:t>
            </a:r>
            <a:r>
              <a:rPr sz="2600" spc="-1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з</a:t>
            </a:r>
            <a:r>
              <a:rPr sz="2600" spc="-6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ть,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ч</a:t>
            </a:r>
            <a:r>
              <a:rPr sz="2600" spc="-4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</a:p>
          <a:p>
            <a:pPr marL="286385">
              <a:lnSpc>
                <a:spcPct val="100000"/>
              </a:lnSpc>
            </a:pPr>
            <a:r>
              <a:rPr sz="2600" dirty="0">
                <a:latin typeface="Constantia"/>
                <a:cs typeface="Constantia"/>
              </a:rPr>
              <a:t>ис</a:t>
            </a:r>
            <a:r>
              <a:rPr sz="2600" spc="10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ра</a:t>
            </a:r>
            <a:r>
              <a:rPr sz="2600" spc="-80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нн</a:t>
            </a:r>
            <a:r>
              <a:rPr sz="2600" spc="-1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я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ош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бка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на</a:t>
            </a:r>
            <a:r>
              <a:rPr sz="2600" spc="-1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самом</a:t>
            </a:r>
            <a:r>
              <a:rPr sz="2600" spc="-130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spc="-3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ле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не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испра</a:t>
            </a:r>
            <a:r>
              <a:rPr sz="2600" spc="-8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лена.</a:t>
            </a:r>
          </a:p>
          <a:p>
            <a:pPr marL="287020" marR="6350" indent="-274320">
              <a:lnSpc>
                <a:spcPct val="100000"/>
              </a:lnSpc>
              <a:spcBef>
                <a:spcPts val="1989"/>
              </a:spcBef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spc="-80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ег</a:t>
            </a:r>
            <a:r>
              <a:rPr sz="2600" b="1" spc="5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е</a:t>
            </a:r>
            <a:r>
              <a:rPr sz="2600" b="1" spc="-45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сия</a:t>
            </a:r>
            <a:r>
              <a:rPr sz="2600" b="1" spc="-135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с</a:t>
            </a:r>
            <a:r>
              <a:rPr sz="2600" b="1" spc="-4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арых</a:t>
            </a:r>
            <a:r>
              <a:rPr sz="2600" b="1" spc="-10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ба</a:t>
            </a:r>
            <a:r>
              <a:rPr sz="2600" b="1" spc="-65" dirty="0">
                <a:latin typeface="Constantia"/>
                <a:cs typeface="Constantia"/>
              </a:rPr>
              <a:t>г</a:t>
            </a:r>
            <a:r>
              <a:rPr sz="2600" b="1" dirty="0">
                <a:latin typeface="Constantia"/>
                <a:cs typeface="Constantia"/>
              </a:rPr>
              <a:t>ов </a:t>
            </a:r>
            <a:r>
              <a:rPr sz="2600" dirty="0">
                <a:latin typeface="Constantia"/>
                <a:cs typeface="Constantia"/>
              </a:rPr>
              <a:t>(Old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</a:t>
            </a:r>
            <a:r>
              <a:rPr sz="2600" dirty="0">
                <a:latin typeface="Constantia"/>
                <a:cs typeface="Constantia"/>
              </a:rPr>
              <a:t>ugs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eg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essio</a:t>
            </a:r>
            <a:r>
              <a:rPr sz="2600" spc="-10" dirty="0">
                <a:latin typeface="Constantia"/>
                <a:cs typeface="Constantia"/>
              </a:rPr>
              <a:t>n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попытка</a:t>
            </a:r>
            <a:r>
              <a:rPr sz="2600" spc="-165" dirty="0">
                <a:latin typeface="Constantia"/>
                <a:cs typeface="Constantia"/>
              </a:rPr>
              <a:t>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оказ</a:t>
            </a:r>
            <a:r>
              <a:rPr sz="2600" spc="-6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ть, ч</a:t>
            </a:r>
            <a:r>
              <a:rPr sz="2600" spc="-3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недав</a:t>
            </a:r>
            <a:r>
              <a:rPr sz="2600" spc="-10" dirty="0">
                <a:latin typeface="Constantia"/>
                <a:cs typeface="Constantia"/>
              </a:rPr>
              <a:t>н</a:t>
            </a:r>
            <a:r>
              <a:rPr sz="2600" dirty="0">
                <a:latin typeface="Constantia"/>
                <a:cs typeface="Constantia"/>
              </a:rPr>
              <a:t>ее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из</a:t>
            </a:r>
            <a:r>
              <a:rPr sz="2600" spc="5" dirty="0">
                <a:latin typeface="Constantia"/>
                <a:cs typeface="Constantia"/>
              </a:rPr>
              <a:t>м</a:t>
            </a:r>
            <a:r>
              <a:rPr sz="2600" dirty="0">
                <a:latin typeface="Constantia"/>
                <a:cs typeface="Constantia"/>
              </a:rPr>
              <a:t>енение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60" dirty="0">
                <a:latin typeface="Constantia"/>
                <a:cs typeface="Constantia"/>
              </a:rPr>
              <a:t>к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да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данн</a:t>
            </a:r>
            <a:r>
              <a:rPr sz="2600" spc="-10" dirty="0">
                <a:latin typeface="Constantia"/>
                <a:cs typeface="Constantia"/>
              </a:rPr>
              <a:t>ы</a:t>
            </a:r>
            <a:r>
              <a:rPr sz="2600" dirty="0">
                <a:latin typeface="Constantia"/>
                <a:cs typeface="Constantia"/>
              </a:rPr>
              <a:t>х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лома</a:t>
            </a:r>
            <a:r>
              <a:rPr sz="2600" spc="5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2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ис</a:t>
            </a:r>
            <a:r>
              <a:rPr sz="2600" spc="5" dirty="0">
                <a:latin typeface="Constantia"/>
                <a:cs typeface="Constantia"/>
              </a:rPr>
              <a:t>п</a:t>
            </a:r>
            <a:r>
              <a:rPr sz="2600" dirty="0">
                <a:latin typeface="Constantia"/>
                <a:cs typeface="Constantia"/>
              </a:rPr>
              <a:t>ра</a:t>
            </a:r>
            <a:r>
              <a:rPr sz="2600" spc="-85" dirty="0">
                <a:latin typeface="Constantia"/>
                <a:cs typeface="Constantia"/>
              </a:rPr>
              <a:t>в</a:t>
            </a:r>
            <a:r>
              <a:rPr sz="2600" dirty="0">
                <a:latin typeface="Constantia"/>
                <a:cs typeface="Constantia"/>
              </a:rPr>
              <a:t>лен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е 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арых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ош</a:t>
            </a:r>
            <a:r>
              <a:rPr sz="2600" spc="5" dirty="0">
                <a:latin typeface="Constantia"/>
                <a:cs typeface="Constantia"/>
              </a:rPr>
              <a:t>и</a:t>
            </a:r>
            <a:r>
              <a:rPr sz="2600" dirty="0">
                <a:latin typeface="Constantia"/>
                <a:cs typeface="Constantia"/>
              </a:rPr>
              <a:t>бок,</a:t>
            </a:r>
            <a:r>
              <a:rPr sz="2600" spc="-90" dirty="0">
                <a:latin typeface="Constantia"/>
                <a:cs typeface="Constantia"/>
              </a:rPr>
              <a:t> </a:t>
            </a:r>
            <a:r>
              <a:rPr sz="2600" spc="-16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.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.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арые</a:t>
            </a:r>
            <a:r>
              <a:rPr sz="2600" spc="-10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баги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али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снова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воспроизв</a:t>
            </a:r>
            <a:r>
              <a:rPr sz="2600" spc="-75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дить</a:t>
            </a:r>
            <a:r>
              <a:rPr sz="2600" spc="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я.</a:t>
            </a:r>
          </a:p>
          <a:p>
            <a:pPr marL="287020" marR="196215" indent="-274320" algn="just">
              <a:lnSpc>
                <a:spcPct val="100000"/>
              </a:lnSpc>
              <a:spcBef>
                <a:spcPts val="2005"/>
              </a:spcBef>
              <a:buSzPct val="94230"/>
              <a:buFont typeface="Wingdings 2"/>
              <a:buChar char=""/>
              <a:tabLst>
                <a:tab pos="618490" algn="l"/>
              </a:tabLst>
            </a:pPr>
            <a:r>
              <a:rPr sz="2600" b="1" spc="-80" dirty="0">
                <a:latin typeface="Constantia"/>
                <a:cs typeface="Constantia"/>
              </a:rPr>
              <a:t>Р</a:t>
            </a:r>
            <a:r>
              <a:rPr sz="2600" b="1" dirty="0">
                <a:latin typeface="Constantia"/>
                <a:cs typeface="Constantia"/>
              </a:rPr>
              <a:t>егре</a:t>
            </a:r>
            <a:r>
              <a:rPr sz="2600" b="1" spc="-45" dirty="0">
                <a:latin typeface="Constantia"/>
                <a:cs typeface="Constantia"/>
              </a:rPr>
              <a:t>с</a:t>
            </a:r>
            <a:r>
              <a:rPr sz="2600" b="1" dirty="0">
                <a:latin typeface="Constantia"/>
                <a:cs typeface="Constantia"/>
              </a:rPr>
              <a:t>сия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поб</a:t>
            </a:r>
            <a:r>
              <a:rPr sz="2600" b="1" spc="-45" dirty="0">
                <a:latin typeface="Constantia"/>
                <a:cs typeface="Constantia"/>
              </a:rPr>
              <a:t>о</a:t>
            </a:r>
            <a:r>
              <a:rPr sz="2600" b="1" dirty="0">
                <a:latin typeface="Constantia"/>
                <a:cs typeface="Constantia"/>
              </a:rPr>
              <a:t>чно</a:t>
            </a:r>
            <a:r>
              <a:rPr sz="2600" b="1" spc="-70" dirty="0">
                <a:latin typeface="Constantia"/>
                <a:cs typeface="Constantia"/>
              </a:rPr>
              <a:t>г</a:t>
            </a:r>
            <a:r>
              <a:rPr sz="2600" b="1" dirty="0">
                <a:latin typeface="Constantia"/>
                <a:cs typeface="Constantia"/>
              </a:rPr>
              <a:t>о</a:t>
            </a:r>
            <a:r>
              <a:rPr sz="2600" b="1" spc="-120" dirty="0">
                <a:latin typeface="Constantia"/>
                <a:cs typeface="Constantia"/>
              </a:rPr>
              <a:t> </a:t>
            </a:r>
            <a:r>
              <a:rPr sz="2600" b="1" dirty="0">
                <a:latin typeface="Constantia"/>
                <a:cs typeface="Constantia"/>
              </a:rPr>
              <a:t>эф</a:t>
            </a:r>
            <a:r>
              <a:rPr sz="2600" b="1" spc="-15" dirty="0">
                <a:latin typeface="Constantia"/>
                <a:cs typeface="Constantia"/>
              </a:rPr>
              <a:t>ф</a:t>
            </a:r>
            <a:r>
              <a:rPr sz="2600" b="1" dirty="0">
                <a:latin typeface="Constantia"/>
                <a:cs typeface="Constantia"/>
              </a:rPr>
              <a:t>ек</a:t>
            </a:r>
            <a:r>
              <a:rPr sz="2600" b="1" spc="-40" dirty="0">
                <a:latin typeface="Constantia"/>
                <a:cs typeface="Constantia"/>
              </a:rPr>
              <a:t>т</a:t>
            </a:r>
            <a:r>
              <a:rPr sz="2600" b="1" dirty="0">
                <a:latin typeface="Constantia"/>
                <a:cs typeface="Constantia"/>
              </a:rPr>
              <a:t>а </a:t>
            </a:r>
            <a:r>
              <a:rPr sz="2600" spc="-5" dirty="0">
                <a:latin typeface="Constantia"/>
                <a:cs typeface="Constantia"/>
              </a:rPr>
              <a:t>(</a:t>
            </a:r>
            <a:r>
              <a:rPr sz="2600" dirty="0">
                <a:latin typeface="Constantia"/>
                <a:cs typeface="Constantia"/>
              </a:rPr>
              <a:t>Side</a:t>
            </a:r>
            <a:r>
              <a:rPr sz="2600" spc="-13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ef</a:t>
            </a:r>
            <a:r>
              <a:rPr sz="2600" spc="-30" dirty="0">
                <a:latin typeface="Constantia"/>
                <a:cs typeface="Constantia"/>
              </a:rPr>
              <a:t>f</a:t>
            </a:r>
            <a:r>
              <a:rPr sz="2600" dirty="0">
                <a:latin typeface="Constantia"/>
                <a:cs typeface="Constantia"/>
              </a:rPr>
              <a:t>ect</a:t>
            </a:r>
            <a:r>
              <a:rPr sz="2600" spc="-110" dirty="0">
                <a:latin typeface="Constantia"/>
                <a:cs typeface="Constantia"/>
              </a:rPr>
              <a:t> </a:t>
            </a:r>
            <a:r>
              <a:rPr sz="2600" spc="-40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eg</a:t>
            </a:r>
            <a:r>
              <a:rPr sz="2600" spc="-45" dirty="0">
                <a:latin typeface="Constantia"/>
                <a:cs typeface="Constantia"/>
              </a:rPr>
              <a:t>r</a:t>
            </a:r>
            <a:r>
              <a:rPr sz="2600" dirty="0">
                <a:latin typeface="Constantia"/>
                <a:cs typeface="Constantia"/>
              </a:rPr>
              <a:t>essi</a:t>
            </a:r>
            <a:r>
              <a:rPr sz="2600" spc="-10" dirty="0">
                <a:latin typeface="Constantia"/>
                <a:cs typeface="Constantia"/>
              </a:rPr>
              <a:t>on</a:t>
            </a:r>
            <a:r>
              <a:rPr sz="2600" dirty="0">
                <a:latin typeface="Constantia"/>
                <a:cs typeface="Constantia"/>
              </a:rPr>
              <a:t>)</a:t>
            </a:r>
            <a:r>
              <a:rPr sz="2600" spc="-1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-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попытка </a:t>
            </a:r>
            <a:r>
              <a:rPr sz="2600" spc="-30" dirty="0">
                <a:latin typeface="Constantia"/>
                <a:cs typeface="Constantia"/>
              </a:rPr>
              <a:t>д</a:t>
            </a:r>
            <a:r>
              <a:rPr sz="2600" dirty="0">
                <a:latin typeface="Constantia"/>
                <a:cs typeface="Constantia"/>
              </a:rPr>
              <a:t>оказ</a:t>
            </a:r>
            <a:r>
              <a:rPr sz="2600" spc="-5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ть,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ч</a:t>
            </a:r>
            <a:r>
              <a:rPr sz="2600" spc="-30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недавнее</a:t>
            </a:r>
            <a:r>
              <a:rPr sz="2600" spc="-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5" dirty="0">
                <a:latin typeface="Constantia"/>
                <a:cs typeface="Constantia"/>
              </a:rPr>
              <a:t>з</a:t>
            </a:r>
            <a:r>
              <a:rPr sz="2600" dirty="0">
                <a:latin typeface="Constantia"/>
                <a:cs typeface="Constantia"/>
              </a:rPr>
              <a:t>мен</a:t>
            </a:r>
            <a:r>
              <a:rPr sz="2600" spc="5" dirty="0">
                <a:latin typeface="Constantia"/>
                <a:cs typeface="Constantia"/>
              </a:rPr>
              <a:t>е</a:t>
            </a:r>
            <a:r>
              <a:rPr sz="2600" dirty="0">
                <a:latin typeface="Constantia"/>
                <a:cs typeface="Constantia"/>
              </a:rPr>
              <a:t>ние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55" dirty="0">
                <a:latin typeface="Constantia"/>
                <a:cs typeface="Constantia"/>
              </a:rPr>
              <a:t>к</a:t>
            </a:r>
            <a:r>
              <a:rPr sz="2600" spc="-80" dirty="0">
                <a:latin typeface="Constantia"/>
                <a:cs typeface="Constantia"/>
              </a:rPr>
              <a:t>о</a:t>
            </a:r>
            <a:r>
              <a:rPr sz="2600" dirty="0">
                <a:latin typeface="Constantia"/>
                <a:cs typeface="Constantia"/>
              </a:rPr>
              <a:t>да</a:t>
            </a:r>
            <a:r>
              <a:rPr sz="2600" spc="-114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10" dirty="0">
                <a:latin typeface="Constantia"/>
                <a:cs typeface="Constantia"/>
              </a:rPr>
              <a:t>л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14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данных</a:t>
            </a:r>
            <a:r>
              <a:rPr sz="2600" spc="-105" dirty="0">
                <a:latin typeface="Constantia"/>
                <a:cs typeface="Constantia"/>
              </a:rPr>
              <a:t> </a:t>
            </a:r>
            <a:r>
              <a:rPr sz="2600" spc="-25" dirty="0">
                <a:latin typeface="Constantia"/>
                <a:cs typeface="Constantia"/>
              </a:rPr>
              <a:t>с</a:t>
            </a:r>
            <a:r>
              <a:rPr sz="2600" dirty="0">
                <a:latin typeface="Constantia"/>
                <a:cs typeface="Constantia"/>
              </a:rPr>
              <a:t>лом</a:t>
            </a:r>
            <a:r>
              <a:rPr sz="2600" spc="5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ло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д</a:t>
            </a:r>
            <a:r>
              <a:rPr sz="2600" spc="-45" dirty="0">
                <a:latin typeface="Constantia"/>
                <a:cs typeface="Constantia"/>
              </a:rPr>
              <a:t>р</a:t>
            </a:r>
            <a:r>
              <a:rPr sz="2600" dirty="0">
                <a:latin typeface="Constantia"/>
                <a:cs typeface="Constantia"/>
              </a:rPr>
              <a:t>угие час</a:t>
            </a:r>
            <a:r>
              <a:rPr sz="2600" spc="5" dirty="0">
                <a:latin typeface="Constantia"/>
                <a:cs typeface="Constantia"/>
              </a:rPr>
              <a:t>т</a:t>
            </a:r>
            <a:r>
              <a:rPr sz="2600" dirty="0">
                <a:latin typeface="Constantia"/>
                <a:cs typeface="Constantia"/>
              </a:rPr>
              <a:t>и</a:t>
            </a:r>
            <a:r>
              <a:rPr sz="2600" spc="-8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разр</a:t>
            </a:r>
            <a:r>
              <a:rPr sz="2600" spc="-3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б</a:t>
            </a:r>
            <a:r>
              <a:rPr sz="2600" spc="-60" dirty="0">
                <a:latin typeface="Constantia"/>
                <a:cs typeface="Constantia"/>
              </a:rPr>
              <a:t>а</a:t>
            </a:r>
            <a:r>
              <a:rPr sz="2600" dirty="0">
                <a:latin typeface="Constantia"/>
                <a:cs typeface="Constantia"/>
              </a:rPr>
              <a:t>тывае</a:t>
            </a:r>
            <a:r>
              <a:rPr sz="2600" spc="5" dirty="0">
                <a:latin typeface="Constantia"/>
                <a:cs typeface="Constantia"/>
              </a:rPr>
              <a:t>м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70" dirty="0">
                <a:latin typeface="Constantia"/>
                <a:cs typeface="Constantia"/>
              </a:rPr>
              <a:t>г</a:t>
            </a:r>
            <a:r>
              <a:rPr sz="2600" dirty="0">
                <a:latin typeface="Constantia"/>
                <a:cs typeface="Constantia"/>
              </a:rPr>
              <a:t>о</a:t>
            </a:r>
            <a:r>
              <a:rPr sz="2600" spc="-155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прил</a:t>
            </a:r>
            <a:r>
              <a:rPr sz="2600" spc="-65" dirty="0">
                <a:latin typeface="Constantia"/>
                <a:cs typeface="Constantia"/>
              </a:rPr>
              <a:t>о</a:t>
            </a:r>
            <a:r>
              <a:rPr sz="2600" spc="-50" dirty="0">
                <a:latin typeface="Constantia"/>
                <a:cs typeface="Constantia"/>
              </a:rPr>
              <a:t>ж</a:t>
            </a:r>
            <a:r>
              <a:rPr sz="2600" dirty="0">
                <a:latin typeface="Constantia"/>
                <a:cs typeface="Constantia"/>
              </a:rPr>
              <a:t>ения.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35890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385" dirty="0"/>
              <a:t>Т</a:t>
            </a:r>
            <a:r>
              <a:rPr sz="4000" b="1" spc="-20" dirty="0"/>
              <a:t>естиро</a:t>
            </a:r>
            <a:r>
              <a:rPr sz="4000" b="1" spc="-10" dirty="0"/>
              <a:t>в</a:t>
            </a:r>
            <a:r>
              <a:rPr sz="4000" b="1" spc="-25" dirty="0"/>
              <a:t>ание</a:t>
            </a:r>
            <a:r>
              <a:rPr sz="4000" b="1" spc="-5" dirty="0"/>
              <a:t> </a:t>
            </a:r>
            <a:r>
              <a:rPr sz="4000" b="1" spc="-20" dirty="0"/>
              <a:t>с</a:t>
            </a:r>
            <a:r>
              <a:rPr sz="4000" b="1" spc="-45" dirty="0"/>
              <a:t>б</a:t>
            </a:r>
            <a:r>
              <a:rPr sz="4000" b="1" spc="-25" dirty="0"/>
              <a:t>орки</a:t>
            </a:r>
            <a:r>
              <a:rPr sz="4000" b="1" spc="-5" dirty="0"/>
              <a:t> </a:t>
            </a:r>
            <a:r>
              <a:rPr sz="4000" b="1" spc="-25" dirty="0"/>
              <a:t>или</a:t>
            </a:r>
            <a:r>
              <a:rPr sz="4000" b="1" spc="5" dirty="0"/>
              <a:t> </a:t>
            </a:r>
            <a:r>
              <a:rPr sz="4000" b="1" spc="-20" dirty="0"/>
              <a:t>Buil</a:t>
            </a:r>
            <a:r>
              <a:rPr sz="4000" b="1" spc="-25" dirty="0"/>
              <a:t>d</a:t>
            </a:r>
            <a:r>
              <a:rPr sz="4000" b="1" spc="5" dirty="0"/>
              <a:t> </a:t>
            </a:r>
            <a:r>
              <a:rPr sz="4000" b="1" spc="-229" dirty="0"/>
              <a:t>V</a:t>
            </a:r>
            <a:r>
              <a:rPr sz="4000" b="1" spc="-15" dirty="0"/>
              <a:t>erifi</a:t>
            </a:r>
            <a:r>
              <a:rPr sz="4000" b="1" spc="-70" dirty="0"/>
              <a:t>c</a:t>
            </a:r>
            <a:r>
              <a:rPr sz="4000" b="1" spc="-55" dirty="0"/>
              <a:t>a</a:t>
            </a:r>
            <a:r>
              <a:rPr sz="4000" b="1" spc="-20" dirty="0"/>
              <a:t>tion</a:t>
            </a:r>
            <a:r>
              <a:rPr sz="4000" b="1" dirty="0"/>
              <a:t> </a:t>
            </a:r>
            <a:r>
              <a:rPr sz="4000" b="1" spc="-385" dirty="0"/>
              <a:t>T</a:t>
            </a:r>
            <a:r>
              <a:rPr sz="4000" b="1" spc="-20" dirty="0"/>
              <a:t>e</a:t>
            </a:r>
            <a:r>
              <a:rPr sz="4000" b="1" spc="-65" dirty="0"/>
              <a:t>s</a:t>
            </a:r>
            <a:r>
              <a:rPr sz="4000" b="1" spc="-15" dirty="0"/>
              <a:t>t</a:t>
            </a:r>
            <a:endParaRPr sz="4000" b="1" dirty="0"/>
          </a:p>
        </p:txBody>
      </p:sp>
      <p:sp>
        <p:nvSpPr>
          <p:cNvPr id="7" name="object 7"/>
          <p:cNvSpPr txBox="1"/>
          <p:nvPr/>
        </p:nvSpPr>
        <p:spPr>
          <a:xfrm>
            <a:off x="596900" y="1676400"/>
            <a:ext cx="10753725" cy="39600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1503680" indent="-274320">
              <a:lnSpc>
                <a:spcPct val="100000"/>
              </a:lnSpc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2800" spc="-28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ти</a:t>
            </a:r>
            <a:r>
              <a:rPr sz="2800" spc="5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ова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ие</a:t>
            </a:r>
            <a:r>
              <a:rPr sz="2800" spc="-16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напра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лен</a:t>
            </a:r>
            <a:r>
              <a:rPr sz="2800" spc="5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ое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на</a:t>
            </a:r>
            <a:r>
              <a:rPr sz="2800" spc="-16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опре</a:t>
            </a:r>
            <a:r>
              <a:rPr sz="2800" spc="-40" dirty="0">
                <a:latin typeface="Constantia"/>
                <a:cs typeface="Constantia"/>
              </a:rPr>
              <a:t>д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лен</a:t>
            </a:r>
            <a:r>
              <a:rPr sz="2800" spc="5" dirty="0">
                <a:latin typeface="Constantia"/>
                <a:cs typeface="Constantia"/>
              </a:rPr>
              <a:t>и</a:t>
            </a:r>
            <a:r>
              <a:rPr sz="2800" dirty="0">
                <a:latin typeface="Constantia"/>
                <a:cs typeface="Constantia"/>
              </a:rPr>
              <a:t>е </a:t>
            </a:r>
            <a:r>
              <a:rPr sz="2800" spc="-60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оо</a:t>
            </a:r>
            <a:r>
              <a:rPr sz="2800" spc="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ве</a:t>
            </a:r>
            <a:r>
              <a:rPr sz="2800" spc="-3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ствия,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выпу</a:t>
            </a:r>
            <a:r>
              <a:rPr sz="2800" spc="-40" dirty="0">
                <a:latin typeface="Constantia"/>
                <a:cs typeface="Constantia"/>
              </a:rPr>
              <a:t>щ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5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ной</a:t>
            </a:r>
            <a:r>
              <a:rPr sz="2800" spc="-7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верс</a:t>
            </a:r>
            <a:r>
              <a:rPr sz="2800" spc="5" dirty="0">
                <a:latin typeface="Constantia"/>
                <a:cs typeface="Constantia"/>
              </a:rPr>
              <a:t>и</a:t>
            </a:r>
            <a:r>
              <a:rPr sz="2800" dirty="0">
                <a:latin typeface="Constantia"/>
                <a:cs typeface="Constantia"/>
              </a:rPr>
              <a:t>и,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кр</a:t>
            </a:r>
            <a:r>
              <a:rPr sz="2800" spc="5" dirty="0">
                <a:latin typeface="Constantia"/>
                <a:cs typeface="Constantia"/>
              </a:rPr>
              <a:t>и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ериям к</a:t>
            </a:r>
            <a:r>
              <a:rPr sz="2800" spc="-125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ч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ст</a:t>
            </a:r>
            <a:r>
              <a:rPr sz="2800" spc="5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а</a:t>
            </a:r>
            <a:r>
              <a:rPr sz="2800" spc="-19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для</a:t>
            </a:r>
            <a:r>
              <a:rPr sz="2800" spc="-8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</a:t>
            </a:r>
            <a:r>
              <a:rPr sz="2800" spc="-125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ча</a:t>
            </a:r>
            <a:r>
              <a:rPr sz="2800" spc="5" dirty="0">
                <a:latin typeface="Constantia"/>
                <a:cs typeface="Constantia"/>
              </a:rPr>
              <a:t>л</a:t>
            </a:r>
            <a:r>
              <a:rPr sz="2800" dirty="0">
                <a:latin typeface="Constantia"/>
                <a:cs typeface="Constantia"/>
              </a:rPr>
              <a:t>а</a:t>
            </a:r>
            <a:r>
              <a:rPr sz="2800" spc="-15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ти</a:t>
            </a:r>
            <a:r>
              <a:rPr sz="2800" spc="5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ова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ия.</a:t>
            </a:r>
          </a:p>
          <a:p>
            <a:pPr marL="287020" marR="6350" indent="-274320">
              <a:lnSpc>
                <a:spcPct val="100000"/>
              </a:lnSpc>
              <a:spcBef>
                <a:spcPts val="2000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2800" spc="-60" dirty="0">
                <a:latin typeface="Constantia"/>
                <a:cs typeface="Constantia"/>
              </a:rPr>
              <a:t>П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7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своим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ц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лям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я</a:t>
            </a:r>
            <a:r>
              <a:rPr sz="2800" spc="-110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ляе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ся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анало</a:t>
            </a:r>
            <a:r>
              <a:rPr sz="2800" spc="-90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ом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Дымово</a:t>
            </a:r>
            <a:r>
              <a:rPr sz="2800" spc="-90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 </a:t>
            </a:r>
            <a:r>
              <a:rPr sz="2800" spc="-28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ти</a:t>
            </a:r>
            <a:r>
              <a:rPr sz="2800" spc="5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ова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ия,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напр</a:t>
            </a:r>
            <a:r>
              <a:rPr sz="2800" spc="5" dirty="0">
                <a:latin typeface="Constantia"/>
                <a:cs typeface="Constantia"/>
              </a:rPr>
              <a:t>а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ле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н</a:t>
            </a:r>
            <a:r>
              <a:rPr sz="2800" spc="5" dirty="0">
                <a:latin typeface="Constantia"/>
                <a:cs typeface="Constantia"/>
              </a:rPr>
              <a:t>о</a:t>
            </a:r>
            <a:r>
              <a:rPr sz="2800" spc="-85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на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прием</a:t>
            </a:r>
            <a:r>
              <a:rPr sz="2800" spc="10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у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</a:t>
            </a:r>
            <a:r>
              <a:rPr sz="2800" spc="1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вой вер</a:t>
            </a:r>
            <a:r>
              <a:rPr sz="2800" spc="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ии</a:t>
            </a:r>
            <a:r>
              <a:rPr sz="2800" spc="-10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даль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ей</a:t>
            </a:r>
            <a:r>
              <a:rPr sz="2800" spc="5" dirty="0">
                <a:latin typeface="Constantia"/>
                <a:cs typeface="Constantia"/>
              </a:rPr>
              <a:t>ш</a:t>
            </a:r>
            <a:r>
              <a:rPr sz="2800" dirty="0">
                <a:latin typeface="Constantia"/>
                <a:cs typeface="Constantia"/>
              </a:rPr>
              <a:t>ее</a:t>
            </a:r>
            <a:r>
              <a:rPr sz="2800" spc="-180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ти</a:t>
            </a:r>
            <a:r>
              <a:rPr sz="2800" spc="5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ова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ие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или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э</a:t>
            </a:r>
            <a:r>
              <a:rPr sz="2800" spc="-70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спл</a:t>
            </a:r>
            <a:r>
              <a:rPr sz="2800" spc="-35" dirty="0">
                <a:latin typeface="Constantia"/>
                <a:cs typeface="Constantia"/>
              </a:rPr>
              <a:t>у</a:t>
            </a:r>
            <a:r>
              <a:rPr sz="2800" spc="-85" dirty="0">
                <a:latin typeface="Constantia"/>
                <a:cs typeface="Constantia"/>
              </a:rPr>
              <a:t>а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аци</a:t>
            </a:r>
            <a:r>
              <a:rPr sz="2800" spc="-175" dirty="0">
                <a:latin typeface="Constantia"/>
                <a:cs typeface="Constantia"/>
              </a:rPr>
              <a:t>ю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 dirty="0">
              <a:latin typeface="Constantia"/>
              <a:cs typeface="Constantia"/>
            </a:endParaRPr>
          </a:p>
          <a:p>
            <a:pPr marL="287020" marR="19050" indent="-274320">
              <a:lnSpc>
                <a:spcPct val="100000"/>
              </a:lnSpc>
              <a:spcBef>
                <a:spcPts val="2005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2800" dirty="0">
                <a:latin typeface="Constantia"/>
                <a:cs typeface="Constantia"/>
              </a:rPr>
              <a:t>В</a:t>
            </a:r>
            <a:r>
              <a:rPr sz="2800" spc="-254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лубь</a:t>
            </a:r>
            <a:r>
              <a:rPr sz="2800" spc="-16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оно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м</a:t>
            </a:r>
            <a:r>
              <a:rPr sz="2800" spc="-75" dirty="0">
                <a:latin typeface="Constantia"/>
                <a:cs typeface="Constantia"/>
              </a:rPr>
              <a:t>о</a:t>
            </a:r>
            <a:r>
              <a:rPr sz="2800" spc="-65" dirty="0">
                <a:latin typeface="Constantia"/>
                <a:cs typeface="Constantia"/>
              </a:rPr>
              <a:t>ж</a:t>
            </a:r>
            <a:r>
              <a:rPr sz="2800" dirty="0">
                <a:latin typeface="Constantia"/>
                <a:cs typeface="Constantia"/>
              </a:rPr>
              <a:t>ет</a:t>
            </a:r>
            <a:r>
              <a:rPr sz="2800" spc="-14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проник</a:t>
            </a:r>
            <a:r>
              <a:rPr sz="2800" spc="-80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ть</a:t>
            </a:r>
            <a:r>
              <a:rPr sz="2800" spc="-18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дальше,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</a:t>
            </a:r>
            <a:r>
              <a:rPr sz="2800" spc="-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зависимости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от тр</a:t>
            </a:r>
            <a:r>
              <a:rPr sz="2800" spc="10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бов</a:t>
            </a:r>
            <a:r>
              <a:rPr sz="2800" spc="5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н</a:t>
            </a:r>
            <a:r>
              <a:rPr sz="2800" spc="5" dirty="0">
                <a:latin typeface="Constantia"/>
                <a:cs typeface="Constantia"/>
              </a:rPr>
              <a:t>и</a:t>
            </a:r>
            <a:r>
              <a:rPr sz="2800" dirty="0">
                <a:latin typeface="Constantia"/>
                <a:cs typeface="Constantia"/>
              </a:rPr>
              <a:t>й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к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к</a:t>
            </a:r>
            <a:r>
              <a:rPr sz="2800" spc="-125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ч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ст</a:t>
            </a:r>
            <a:r>
              <a:rPr sz="2800" spc="5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у</a:t>
            </a:r>
            <a:r>
              <a:rPr sz="2800" spc="-12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выпу</a:t>
            </a:r>
            <a:r>
              <a:rPr sz="2800" spc="-30" dirty="0">
                <a:latin typeface="Constantia"/>
                <a:cs typeface="Constantia"/>
              </a:rPr>
              <a:t>щ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10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н</a:t>
            </a:r>
            <a:r>
              <a:rPr sz="2800" spc="1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й</a:t>
            </a:r>
            <a:r>
              <a:rPr sz="2800" spc="-9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вер</a:t>
            </a:r>
            <a:r>
              <a:rPr sz="2800" spc="10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ии.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-1" y="0"/>
            <a:ext cx="12192001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/>
            <a:r>
              <a:rPr sz="4000" b="1" spc="-25" dirty="0">
                <a:latin typeface="Calibri"/>
                <a:cs typeface="Calibri"/>
              </a:rPr>
              <a:t>С</a:t>
            </a:r>
            <a:r>
              <a:rPr sz="4000" b="1" spc="-15" dirty="0">
                <a:latin typeface="Calibri"/>
                <a:cs typeface="Calibri"/>
              </a:rPr>
              <a:t>а</a:t>
            </a:r>
            <a:r>
              <a:rPr sz="4000" b="1" spc="-25" dirty="0">
                <a:latin typeface="Calibri"/>
                <a:cs typeface="Calibri"/>
              </a:rPr>
              <a:t>нитарное</a:t>
            </a:r>
            <a:r>
              <a:rPr sz="4000" b="1" spc="-10" dirty="0">
                <a:latin typeface="Calibri"/>
                <a:cs typeface="Calibri"/>
              </a:rPr>
              <a:t> </a:t>
            </a:r>
            <a:r>
              <a:rPr sz="4000" b="1" spc="-60" dirty="0">
                <a:latin typeface="Calibri"/>
                <a:cs typeface="Calibri"/>
              </a:rPr>
              <a:t>т</a:t>
            </a:r>
            <a:r>
              <a:rPr sz="4000" b="1" spc="-20" dirty="0">
                <a:latin typeface="Calibri"/>
                <a:cs typeface="Calibri"/>
              </a:rPr>
              <a:t>естиро</a:t>
            </a:r>
            <a:r>
              <a:rPr sz="4000" b="1" spc="-10" dirty="0">
                <a:latin typeface="Calibri"/>
                <a:cs typeface="Calibri"/>
              </a:rPr>
              <a:t>в</a:t>
            </a:r>
            <a:r>
              <a:rPr sz="4000" b="1" spc="-25" dirty="0">
                <a:latin typeface="Calibri"/>
                <a:cs typeface="Calibri"/>
              </a:rPr>
              <a:t>ание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40" dirty="0" err="1">
                <a:latin typeface="Calibri"/>
                <a:cs typeface="Calibri"/>
              </a:rPr>
              <a:t>и</a:t>
            </a:r>
            <a:r>
              <a:rPr sz="4000" b="1" spc="-25" dirty="0" err="1">
                <a:latin typeface="Calibri"/>
                <a:cs typeface="Calibri"/>
              </a:rPr>
              <a:t>ли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25" dirty="0" err="1" smtClean="0">
                <a:latin typeface="Calibri"/>
                <a:cs typeface="Calibri"/>
              </a:rPr>
              <a:t>провер</a:t>
            </a:r>
            <a:r>
              <a:rPr sz="4000" b="1" spc="-80" dirty="0" err="1" smtClean="0">
                <a:latin typeface="Calibri"/>
                <a:cs typeface="Calibri"/>
              </a:rPr>
              <a:t>к</a:t>
            </a:r>
            <a:r>
              <a:rPr sz="4000" b="1" spc="-20" dirty="0" err="1" smtClean="0">
                <a:latin typeface="Calibri"/>
                <a:cs typeface="Calibri"/>
              </a:rPr>
              <a:t>а</a:t>
            </a:r>
            <a:r>
              <a:rPr lang="en-US" sz="4000" b="1" spc="-20" dirty="0" smtClean="0">
                <a:latin typeface="Calibri"/>
                <a:cs typeface="Calibri"/>
              </a:rPr>
              <a:t> </a:t>
            </a:r>
            <a:r>
              <a:rPr lang="ru-RU" sz="4000" b="1" spc="-20" dirty="0">
                <a:cs typeface="Calibri"/>
              </a:rPr>
              <a:t>со</a:t>
            </a:r>
            <a:r>
              <a:rPr lang="ru-RU" sz="4000" b="1" spc="-170" dirty="0">
                <a:cs typeface="Calibri"/>
              </a:rPr>
              <a:t>г</a:t>
            </a:r>
            <a:r>
              <a:rPr lang="ru-RU" sz="4000" b="1" spc="-20" dirty="0">
                <a:cs typeface="Calibri"/>
              </a:rPr>
              <a:t>ласо</a:t>
            </a:r>
            <a:r>
              <a:rPr lang="ru-RU" sz="4000" b="1" spc="-10" dirty="0">
                <a:cs typeface="Calibri"/>
              </a:rPr>
              <a:t>в</a:t>
            </a:r>
            <a:r>
              <a:rPr lang="ru-RU" sz="4000" b="1" spc="-20" dirty="0">
                <a:cs typeface="Calibri"/>
              </a:rPr>
              <a:t>анности/исправности</a:t>
            </a:r>
            <a:r>
              <a:rPr lang="ru-RU" sz="4000" b="1" spc="-25" dirty="0">
                <a:cs typeface="Calibri"/>
              </a:rPr>
              <a:t> или</a:t>
            </a:r>
            <a:r>
              <a:rPr lang="ru-RU" sz="4000" b="1" dirty="0">
                <a:cs typeface="Calibri"/>
              </a:rPr>
              <a:t> </a:t>
            </a:r>
            <a:r>
              <a:rPr lang="en-US" sz="4000" b="1" spc="-25" dirty="0">
                <a:cs typeface="Calibri"/>
              </a:rPr>
              <a:t>Sanit</a:t>
            </a:r>
            <a:r>
              <a:rPr lang="en-US" sz="4000" b="1" spc="-20" dirty="0">
                <a:cs typeface="Calibri"/>
              </a:rPr>
              <a:t>y</a:t>
            </a:r>
            <a:r>
              <a:rPr lang="en-US" sz="4000" b="1" spc="-5" dirty="0">
                <a:cs typeface="Calibri"/>
              </a:rPr>
              <a:t> </a:t>
            </a:r>
            <a:r>
              <a:rPr lang="en-US" sz="4000" b="1" spc="-365" dirty="0" smtClean="0">
                <a:cs typeface="Calibri"/>
              </a:rPr>
              <a:t>T</a:t>
            </a:r>
            <a:r>
              <a:rPr lang="en-US" sz="4000" b="1" spc="-20" dirty="0" smtClean="0">
                <a:cs typeface="Calibri"/>
              </a:rPr>
              <a:t>e</a:t>
            </a:r>
            <a:r>
              <a:rPr lang="en-US" sz="4000" b="1" spc="-75" dirty="0" smtClean="0">
                <a:cs typeface="Calibri"/>
              </a:rPr>
              <a:t>s</a:t>
            </a:r>
            <a:r>
              <a:rPr lang="en-US" sz="4000" b="1" spc="-20" dirty="0" smtClean="0">
                <a:cs typeface="Calibri"/>
              </a:rPr>
              <a:t>ting</a:t>
            </a:r>
            <a:endParaRPr sz="4000" b="1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7856" y="1828800"/>
            <a:ext cx="10916285" cy="4421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8460" indent="-274320">
              <a:lnSpc>
                <a:spcPts val="3585"/>
              </a:lnSpc>
              <a:buSzPct val="93750"/>
              <a:buFont typeface="Wingdings 2"/>
              <a:buChar char=""/>
              <a:tabLst>
                <a:tab pos="378460" algn="l"/>
              </a:tabLst>
            </a:pPr>
            <a:r>
              <a:rPr sz="2800" dirty="0" err="1" smtClean="0">
                <a:latin typeface="Constantia"/>
                <a:cs typeface="Constantia"/>
              </a:rPr>
              <a:t>Сан</a:t>
            </a:r>
            <a:r>
              <a:rPr sz="2800" spc="5" dirty="0" err="1" smtClean="0">
                <a:latin typeface="Constantia"/>
                <a:cs typeface="Constantia"/>
              </a:rPr>
              <a:t>и</a:t>
            </a:r>
            <a:r>
              <a:rPr sz="2800" spc="-35" dirty="0" err="1" smtClean="0">
                <a:latin typeface="Constantia"/>
                <a:cs typeface="Constantia"/>
              </a:rPr>
              <a:t>т</a:t>
            </a:r>
            <a:r>
              <a:rPr sz="2800" dirty="0" err="1" smtClean="0">
                <a:latin typeface="Constantia"/>
                <a:cs typeface="Constantia"/>
              </a:rPr>
              <a:t>арное</a:t>
            </a:r>
            <a:r>
              <a:rPr sz="2800" spc="-200" dirty="0" smtClean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естирование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-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э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18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у</a:t>
            </a:r>
            <a:r>
              <a:rPr sz="2800" spc="5" dirty="0">
                <a:latin typeface="Constantia"/>
                <a:cs typeface="Constantia"/>
              </a:rPr>
              <a:t>з</a:t>
            </a:r>
            <a:r>
              <a:rPr sz="2800" spc="-75" dirty="0">
                <a:latin typeface="Constantia"/>
                <a:cs typeface="Constantia"/>
              </a:rPr>
              <a:t>к</a:t>
            </a:r>
            <a:r>
              <a:rPr sz="2800" dirty="0">
                <a:latin typeface="Constantia"/>
                <a:cs typeface="Constantia"/>
              </a:rPr>
              <a:t>онап</a:t>
            </a:r>
            <a:r>
              <a:rPr sz="2800" spc="-10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а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ленное</a:t>
            </a:r>
          </a:p>
          <a:p>
            <a:pPr marL="377825" marR="6350">
              <a:lnSpc>
                <a:spcPct val="100000"/>
              </a:lnSpc>
            </a:pP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естирование</a:t>
            </a:r>
            <a:r>
              <a:rPr sz="2800" spc="-204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ос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75" dirty="0">
                <a:latin typeface="Constantia"/>
                <a:cs typeface="Constantia"/>
              </a:rPr>
              <a:t>а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5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чное</a:t>
            </a:r>
            <a:r>
              <a:rPr sz="2800" spc="-204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</a:t>
            </a:r>
            <a:r>
              <a:rPr sz="2800" spc="5" dirty="0">
                <a:latin typeface="Constantia"/>
                <a:cs typeface="Constantia"/>
              </a:rPr>
              <a:t>л</a:t>
            </a:r>
            <a:r>
              <a:rPr sz="2800" dirty="0">
                <a:latin typeface="Constantia"/>
                <a:cs typeface="Constantia"/>
              </a:rPr>
              <a:t>я</a:t>
            </a:r>
            <a:r>
              <a:rPr sz="2800" spc="-185" dirty="0">
                <a:latin typeface="Constantia"/>
                <a:cs typeface="Constantia"/>
              </a:rPr>
              <a:t> </a:t>
            </a:r>
            <a:r>
              <a:rPr sz="2800" spc="-35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оказ</a:t>
            </a:r>
            <a:r>
              <a:rPr sz="2800" spc="-75" dirty="0">
                <a:latin typeface="Constantia"/>
                <a:cs typeface="Constantia"/>
              </a:rPr>
              <a:t>а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льства</a:t>
            </a:r>
            <a:r>
              <a:rPr sz="2800" spc="-135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75" dirty="0">
                <a:latin typeface="Constantia"/>
                <a:cs typeface="Constantia"/>
              </a:rPr>
              <a:t>г</a:t>
            </a:r>
            <a:r>
              <a:rPr sz="2800" spc="-8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,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ч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о </a:t>
            </a:r>
            <a:r>
              <a:rPr sz="2800" b="1" spc="-75" dirty="0">
                <a:latin typeface="Constantia"/>
                <a:cs typeface="Constantia"/>
              </a:rPr>
              <a:t>к</a:t>
            </a:r>
            <a:r>
              <a:rPr sz="2800" b="1" dirty="0">
                <a:latin typeface="Constantia"/>
                <a:cs typeface="Constantia"/>
              </a:rPr>
              <a:t>онкре</a:t>
            </a:r>
            <a:r>
              <a:rPr sz="2800" b="1" spc="5" dirty="0">
                <a:latin typeface="Constantia"/>
                <a:cs typeface="Constantia"/>
              </a:rPr>
              <a:t>т</a:t>
            </a:r>
            <a:r>
              <a:rPr sz="2800" b="1" dirty="0">
                <a:latin typeface="Constantia"/>
                <a:cs typeface="Constantia"/>
              </a:rPr>
              <a:t>н</a:t>
            </a:r>
            <a:r>
              <a:rPr sz="2800" b="1" spc="-15" dirty="0">
                <a:latin typeface="Constantia"/>
                <a:cs typeface="Constantia"/>
              </a:rPr>
              <a:t>а</a:t>
            </a:r>
            <a:r>
              <a:rPr sz="2800" b="1" dirty="0">
                <a:latin typeface="Constantia"/>
                <a:cs typeface="Constantia"/>
              </a:rPr>
              <a:t>я</a:t>
            </a:r>
            <a:r>
              <a:rPr sz="2800" b="1" spc="-140" dirty="0">
                <a:latin typeface="Constantia"/>
                <a:cs typeface="Constantia"/>
              </a:rPr>
              <a:t> </a:t>
            </a:r>
            <a:r>
              <a:rPr sz="2800" b="1" spc="-55" dirty="0">
                <a:latin typeface="Constantia"/>
                <a:cs typeface="Constantia"/>
              </a:rPr>
              <a:t>ф</a:t>
            </a:r>
            <a:r>
              <a:rPr sz="2800" b="1" dirty="0">
                <a:latin typeface="Constantia"/>
                <a:cs typeface="Constantia"/>
              </a:rPr>
              <a:t>ункция</a:t>
            </a:r>
            <a:r>
              <a:rPr sz="2800" b="1" spc="-8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р</a:t>
            </a:r>
            <a:r>
              <a:rPr sz="2800" b="1" spc="-40" dirty="0">
                <a:latin typeface="Constantia"/>
                <a:cs typeface="Constantia"/>
              </a:rPr>
              <a:t>а</a:t>
            </a:r>
            <a:r>
              <a:rPr sz="2800" b="1" dirty="0">
                <a:latin typeface="Constantia"/>
                <a:cs typeface="Constantia"/>
              </a:rPr>
              <a:t>б</a:t>
            </a:r>
            <a:r>
              <a:rPr sz="2800" b="1" spc="5" dirty="0">
                <a:latin typeface="Constantia"/>
                <a:cs typeface="Constantia"/>
              </a:rPr>
              <a:t>о</a:t>
            </a:r>
            <a:r>
              <a:rPr sz="2800" b="1" spc="-35" dirty="0">
                <a:latin typeface="Constantia"/>
                <a:cs typeface="Constantia"/>
              </a:rPr>
              <a:t>т</a:t>
            </a:r>
            <a:r>
              <a:rPr sz="2800" b="1" dirty="0">
                <a:latin typeface="Constantia"/>
                <a:cs typeface="Constantia"/>
              </a:rPr>
              <a:t>ает</a:t>
            </a:r>
            <a:r>
              <a:rPr sz="2800" b="1" spc="-180" dirty="0">
                <a:latin typeface="Constantia"/>
                <a:cs typeface="Constantia"/>
              </a:rPr>
              <a:t> </a:t>
            </a:r>
            <a:r>
              <a:rPr sz="2800" b="1" spc="-65" dirty="0">
                <a:latin typeface="Constantia"/>
                <a:cs typeface="Constantia"/>
              </a:rPr>
              <a:t>с</a:t>
            </a:r>
            <a:r>
              <a:rPr sz="2800" b="1" dirty="0">
                <a:latin typeface="Constantia"/>
                <a:cs typeface="Constantia"/>
              </a:rPr>
              <a:t>о</a:t>
            </a:r>
            <a:r>
              <a:rPr sz="2800" b="1" spc="-250" dirty="0">
                <a:latin typeface="Constantia"/>
                <a:cs typeface="Constantia"/>
              </a:rPr>
              <a:t>г</a:t>
            </a:r>
            <a:r>
              <a:rPr sz="2800" b="1" dirty="0">
                <a:latin typeface="Constantia"/>
                <a:cs typeface="Constantia"/>
              </a:rPr>
              <a:t>ласно</a:t>
            </a:r>
            <a:r>
              <a:rPr sz="2800" b="1" spc="-14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з</a:t>
            </a:r>
            <a:r>
              <a:rPr sz="2800" b="1" spc="-15" dirty="0">
                <a:latin typeface="Constantia"/>
                <a:cs typeface="Constantia"/>
              </a:rPr>
              <a:t>а</a:t>
            </a:r>
            <a:r>
              <a:rPr sz="2800" b="1" dirty="0">
                <a:latin typeface="Constantia"/>
                <a:cs typeface="Constantia"/>
              </a:rPr>
              <a:t>я</a:t>
            </a:r>
            <a:r>
              <a:rPr sz="2800" b="1" spc="-100" dirty="0">
                <a:latin typeface="Constantia"/>
                <a:cs typeface="Constantia"/>
              </a:rPr>
              <a:t>в</a:t>
            </a:r>
            <a:r>
              <a:rPr sz="2800" b="1" dirty="0">
                <a:latin typeface="Constantia"/>
                <a:cs typeface="Constantia"/>
              </a:rPr>
              <a:t>ленным в</a:t>
            </a:r>
            <a:r>
              <a:rPr sz="2800" b="1" spc="-80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спе</a:t>
            </a:r>
            <a:r>
              <a:rPr sz="2800" b="1" spc="5" dirty="0">
                <a:latin typeface="Constantia"/>
                <a:cs typeface="Constantia"/>
              </a:rPr>
              <a:t>ц</a:t>
            </a:r>
            <a:r>
              <a:rPr sz="2800" b="1" dirty="0">
                <a:latin typeface="Constantia"/>
                <a:cs typeface="Constantia"/>
              </a:rPr>
              <a:t>ификации</a:t>
            </a:r>
            <a:r>
              <a:rPr sz="2800" b="1" spc="-125" dirty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тр</a:t>
            </a:r>
            <a:r>
              <a:rPr sz="2800" b="1" spc="5" dirty="0">
                <a:latin typeface="Constantia"/>
                <a:cs typeface="Constantia"/>
              </a:rPr>
              <a:t>е</a:t>
            </a:r>
            <a:r>
              <a:rPr sz="2800" b="1" dirty="0">
                <a:latin typeface="Constantia"/>
                <a:cs typeface="Constantia"/>
              </a:rPr>
              <a:t>б</a:t>
            </a:r>
            <a:r>
              <a:rPr sz="2800" b="1" spc="5" dirty="0">
                <a:latin typeface="Constantia"/>
                <a:cs typeface="Constantia"/>
              </a:rPr>
              <a:t>о</a:t>
            </a:r>
            <a:r>
              <a:rPr sz="2800" b="1" dirty="0">
                <a:latin typeface="Constantia"/>
                <a:cs typeface="Constantia"/>
              </a:rPr>
              <a:t>вания</a:t>
            </a:r>
            <a:r>
              <a:rPr sz="2800" b="1" spc="-40" dirty="0">
                <a:latin typeface="Constantia"/>
                <a:cs typeface="Constantia"/>
              </a:rPr>
              <a:t>м</a:t>
            </a:r>
            <a:r>
              <a:rPr sz="2800" dirty="0">
                <a:latin typeface="Constantia"/>
                <a:cs typeface="Constantia"/>
              </a:rPr>
              <a:t>.</a:t>
            </a:r>
          </a:p>
          <a:p>
            <a:pPr marL="378460" indent="-274320">
              <a:lnSpc>
                <a:spcPct val="100000"/>
              </a:lnSpc>
              <a:spcBef>
                <a:spcPts val="1995"/>
              </a:spcBef>
              <a:buSzPct val="93750"/>
              <a:buFont typeface="Wingdings 2"/>
              <a:buChar char=""/>
              <a:tabLst>
                <a:tab pos="378460" algn="l"/>
              </a:tabLst>
            </a:pPr>
            <a:r>
              <a:rPr sz="2800" dirty="0">
                <a:latin typeface="Constantia"/>
                <a:cs typeface="Constantia"/>
              </a:rPr>
              <a:t>Я</a:t>
            </a:r>
            <a:r>
              <a:rPr sz="2800" spc="-100" dirty="0">
                <a:latin typeface="Constantia"/>
                <a:cs typeface="Constantia"/>
              </a:rPr>
              <a:t>в</a:t>
            </a:r>
            <a:r>
              <a:rPr sz="2800" dirty="0">
                <a:latin typeface="Constantia"/>
                <a:cs typeface="Constantia"/>
              </a:rPr>
              <a:t>ля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spc="-35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ся</a:t>
            </a:r>
            <a:r>
              <a:rPr sz="2800" spc="-114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</a:t>
            </a:r>
            <a:r>
              <a:rPr sz="2800" spc="-10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дмн</a:t>
            </a:r>
            <a:r>
              <a:rPr sz="2800" spc="-75" dirty="0">
                <a:latin typeface="Constantia"/>
                <a:cs typeface="Constantia"/>
              </a:rPr>
              <a:t>о</a:t>
            </a:r>
            <a:r>
              <a:rPr sz="2800" spc="-55" dirty="0">
                <a:latin typeface="Constantia"/>
                <a:cs typeface="Constantia"/>
              </a:rPr>
              <a:t>ж</a:t>
            </a:r>
            <a:r>
              <a:rPr sz="2800" dirty="0">
                <a:latin typeface="Constantia"/>
                <a:cs typeface="Constantia"/>
              </a:rPr>
              <a:t>еством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регре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сионно</a:t>
            </a:r>
            <a:r>
              <a:rPr sz="2800" spc="-80" dirty="0">
                <a:latin typeface="Constantia"/>
                <a:cs typeface="Constantia"/>
              </a:rPr>
              <a:t>г</a:t>
            </a:r>
            <a:r>
              <a:rPr sz="2800" dirty="0">
                <a:latin typeface="Constantia"/>
                <a:cs typeface="Constantia"/>
              </a:rPr>
              <a:t>о</a:t>
            </a:r>
            <a:r>
              <a:rPr sz="2800" spc="-215" dirty="0">
                <a:latin typeface="Constantia"/>
                <a:cs typeface="Constantia"/>
              </a:rPr>
              <a:t> 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естир</a:t>
            </a:r>
            <a:r>
              <a:rPr sz="2800" spc="-1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вания.</a:t>
            </a:r>
          </a:p>
          <a:p>
            <a:pPr marL="378460" marR="388620" indent="-274320">
              <a:lnSpc>
                <a:spcPct val="100000"/>
              </a:lnSpc>
              <a:spcBef>
                <a:spcPts val="2005"/>
              </a:spcBef>
              <a:buSzPct val="93750"/>
              <a:buFont typeface="Wingdings 2"/>
              <a:buChar char=""/>
              <a:tabLst>
                <a:tab pos="378460" algn="l"/>
              </a:tabLst>
            </a:pPr>
            <a:r>
              <a:rPr sz="2800" spc="-60" dirty="0">
                <a:latin typeface="Constantia"/>
                <a:cs typeface="Constantia"/>
              </a:rPr>
              <a:t>И</a:t>
            </a:r>
            <a:r>
              <a:rPr sz="2800" dirty="0">
                <a:latin typeface="Constantia"/>
                <a:cs typeface="Constantia"/>
              </a:rPr>
              <a:t>сп</a:t>
            </a:r>
            <a:r>
              <a:rPr sz="2800" spc="-14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-40" dirty="0">
                <a:latin typeface="Constantia"/>
                <a:cs typeface="Constantia"/>
              </a:rPr>
              <a:t>ь</a:t>
            </a:r>
            <a:r>
              <a:rPr sz="2800" spc="-20" dirty="0">
                <a:latin typeface="Constantia"/>
                <a:cs typeface="Constantia"/>
              </a:rPr>
              <a:t>з</a:t>
            </a:r>
            <a:r>
              <a:rPr sz="2800" spc="-75" dirty="0">
                <a:latin typeface="Constantia"/>
                <a:cs typeface="Constantia"/>
              </a:rPr>
              <a:t>у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-3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ся</a:t>
            </a:r>
            <a:r>
              <a:rPr sz="2800" spc="-22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для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оп</a:t>
            </a:r>
            <a:r>
              <a:rPr sz="2800" spc="-10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е</a:t>
            </a:r>
            <a:r>
              <a:rPr sz="2800" spc="-35" dirty="0">
                <a:latin typeface="Constantia"/>
                <a:cs typeface="Constantia"/>
              </a:rPr>
              <a:t>д</a:t>
            </a:r>
            <a:r>
              <a:rPr sz="2800" spc="-50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ления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р</a:t>
            </a:r>
            <a:r>
              <a:rPr sz="2800" spc="-45" dirty="0">
                <a:latin typeface="Constantia"/>
                <a:cs typeface="Constantia"/>
              </a:rPr>
              <a:t>а</a:t>
            </a:r>
            <a:r>
              <a:rPr sz="2800" dirty="0">
                <a:latin typeface="Constantia"/>
                <a:cs typeface="Constantia"/>
              </a:rPr>
              <a:t>бо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осп</a:t>
            </a:r>
            <a:r>
              <a:rPr sz="2800" spc="-10" dirty="0">
                <a:latin typeface="Constantia"/>
                <a:cs typeface="Constantia"/>
              </a:rPr>
              <a:t>о</a:t>
            </a:r>
            <a:r>
              <a:rPr sz="2800" spc="-6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обности опре</a:t>
            </a:r>
            <a:r>
              <a:rPr sz="2800" spc="-30" dirty="0">
                <a:latin typeface="Constantia"/>
                <a:cs typeface="Constantia"/>
              </a:rPr>
              <a:t>д</a:t>
            </a:r>
            <a:r>
              <a:rPr sz="2800" spc="-4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нной</a:t>
            </a:r>
            <a:r>
              <a:rPr sz="2800" spc="-19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части</a:t>
            </a:r>
            <a:r>
              <a:rPr sz="2800" spc="-10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при</a:t>
            </a:r>
            <a:r>
              <a:rPr sz="2800" spc="5" dirty="0">
                <a:latin typeface="Constantia"/>
                <a:cs typeface="Constantia"/>
              </a:rPr>
              <a:t>л</a:t>
            </a:r>
            <a:r>
              <a:rPr sz="2800" spc="-75" dirty="0">
                <a:latin typeface="Constantia"/>
                <a:cs typeface="Constantia"/>
              </a:rPr>
              <a:t>о</a:t>
            </a:r>
            <a:r>
              <a:rPr sz="2800" spc="-55" dirty="0">
                <a:latin typeface="Constantia"/>
                <a:cs typeface="Constantia"/>
              </a:rPr>
              <a:t>ж</a:t>
            </a:r>
            <a:r>
              <a:rPr sz="2800" dirty="0">
                <a:latin typeface="Constantia"/>
                <a:cs typeface="Constantia"/>
              </a:rPr>
              <a:t>ения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по</a:t>
            </a:r>
            <a:r>
              <a:rPr sz="2800" spc="-35" dirty="0">
                <a:latin typeface="Constantia"/>
                <a:cs typeface="Constantia"/>
              </a:rPr>
              <a:t>с</a:t>
            </a:r>
            <a:r>
              <a:rPr sz="2800" dirty="0">
                <a:latin typeface="Constantia"/>
                <a:cs typeface="Constantia"/>
              </a:rPr>
              <a:t>ле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из</a:t>
            </a:r>
            <a:r>
              <a:rPr sz="2800" spc="5" dirty="0">
                <a:latin typeface="Constantia"/>
                <a:cs typeface="Constantia"/>
              </a:rPr>
              <a:t>м</a:t>
            </a:r>
            <a:r>
              <a:rPr sz="2800" dirty="0">
                <a:latin typeface="Constantia"/>
                <a:cs typeface="Constantia"/>
              </a:rPr>
              <a:t>ен</a:t>
            </a:r>
            <a:r>
              <a:rPr sz="2800" spc="5" dirty="0">
                <a:latin typeface="Constantia"/>
                <a:cs typeface="Constantia"/>
              </a:rPr>
              <a:t>е</a:t>
            </a:r>
            <a:r>
              <a:rPr sz="2800" dirty="0">
                <a:latin typeface="Constantia"/>
                <a:cs typeface="Constantia"/>
              </a:rPr>
              <a:t>ний произве</a:t>
            </a:r>
            <a:r>
              <a:rPr sz="2800" spc="-25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ен</a:t>
            </a:r>
            <a:r>
              <a:rPr sz="2800" spc="5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ых</a:t>
            </a:r>
            <a:r>
              <a:rPr sz="2800" spc="-1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</a:t>
            </a:r>
            <a:r>
              <a:rPr sz="2800" spc="-4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ней</a:t>
            </a:r>
            <a:r>
              <a:rPr sz="2800" spc="-8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и</a:t>
            </a:r>
            <a:r>
              <a:rPr sz="2800" spc="5" dirty="0">
                <a:latin typeface="Constantia"/>
                <a:cs typeface="Constantia"/>
              </a:rPr>
              <a:t>л</a:t>
            </a:r>
            <a:r>
              <a:rPr sz="2800" dirty="0">
                <a:latin typeface="Constantia"/>
                <a:cs typeface="Constantia"/>
              </a:rPr>
              <a:t>и</a:t>
            </a:r>
            <a:r>
              <a:rPr sz="2800" spc="-150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ок</a:t>
            </a:r>
            <a:r>
              <a:rPr sz="2800" spc="-55" dirty="0">
                <a:latin typeface="Constantia"/>
                <a:cs typeface="Constantia"/>
              </a:rPr>
              <a:t>р</a:t>
            </a:r>
            <a:r>
              <a:rPr sz="2800" spc="40" dirty="0">
                <a:latin typeface="Constantia"/>
                <a:cs typeface="Constantia"/>
              </a:rPr>
              <a:t>у</a:t>
            </a:r>
            <a:r>
              <a:rPr sz="2800" dirty="0">
                <a:latin typeface="Constantia"/>
                <a:cs typeface="Constantia"/>
              </a:rPr>
              <a:t>жа</a:t>
            </a:r>
            <a:r>
              <a:rPr sz="2800" spc="15" dirty="0">
                <a:latin typeface="Constantia"/>
                <a:cs typeface="Constantia"/>
              </a:rPr>
              <a:t>ю</a:t>
            </a:r>
            <a:r>
              <a:rPr sz="2800" spc="-40" dirty="0">
                <a:latin typeface="Constantia"/>
                <a:cs typeface="Constantia"/>
              </a:rPr>
              <a:t>щ</a:t>
            </a:r>
            <a:r>
              <a:rPr sz="2800" dirty="0">
                <a:latin typeface="Constantia"/>
                <a:cs typeface="Constantia"/>
              </a:rPr>
              <a:t>ей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сре</a:t>
            </a:r>
            <a:r>
              <a:rPr sz="2800" spc="-30" dirty="0">
                <a:latin typeface="Constantia"/>
                <a:cs typeface="Constantia"/>
              </a:rPr>
              <a:t>д</a:t>
            </a:r>
            <a:r>
              <a:rPr sz="2800" dirty="0">
                <a:latin typeface="Constantia"/>
                <a:cs typeface="Constantia"/>
              </a:rPr>
              <a:t>е. </a:t>
            </a:r>
            <a:r>
              <a:rPr sz="2800" spc="5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бычно вып</a:t>
            </a:r>
            <a:r>
              <a:rPr sz="2800" spc="-150" dirty="0">
                <a:latin typeface="Constantia"/>
                <a:cs typeface="Constantia"/>
              </a:rPr>
              <a:t>о</a:t>
            </a:r>
            <a:r>
              <a:rPr sz="2800" dirty="0">
                <a:latin typeface="Constantia"/>
                <a:cs typeface="Constantia"/>
              </a:rPr>
              <a:t>л</a:t>
            </a:r>
            <a:r>
              <a:rPr sz="2800" spc="5" dirty="0">
                <a:latin typeface="Constantia"/>
                <a:cs typeface="Constantia"/>
              </a:rPr>
              <a:t>н</a:t>
            </a:r>
            <a:r>
              <a:rPr sz="2800" dirty="0">
                <a:latin typeface="Constantia"/>
                <a:cs typeface="Constantia"/>
              </a:rPr>
              <a:t>яе</a:t>
            </a:r>
            <a:r>
              <a:rPr sz="2800" spc="-40" dirty="0">
                <a:latin typeface="Constantia"/>
                <a:cs typeface="Constantia"/>
              </a:rPr>
              <a:t>т</a:t>
            </a:r>
            <a:r>
              <a:rPr sz="2800" dirty="0">
                <a:latin typeface="Constantia"/>
                <a:cs typeface="Constantia"/>
              </a:rPr>
              <a:t>ся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</a:t>
            </a:r>
            <a:r>
              <a:rPr sz="2800" spc="-55" dirty="0">
                <a:latin typeface="Constantia"/>
                <a:cs typeface="Constantia"/>
              </a:rPr>
              <a:t>р</a:t>
            </a:r>
            <a:r>
              <a:rPr sz="2800" dirty="0">
                <a:latin typeface="Constantia"/>
                <a:cs typeface="Constantia"/>
              </a:rPr>
              <a:t>учн</a:t>
            </a:r>
            <a:r>
              <a:rPr sz="2800" spc="10" dirty="0">
                <a:latin typeface="Constantia"/>
                <a:cs typeface="Constantia"/>
              </a:rPr>
              <a:t>у</a:t>
            </a:r>
            <a:r>
              <a:rPr sz="2800" spc="-135" dirty="0">
                <a:latin typeface="Constantia"/>
                <a:cs typeface="Constantia"/>
              </a:rPr>
              <a:t>ю</a:t>
            </a:r>
            <a:r>
              <a:rPr sz="2800" dirty="0">
                <a:latin typeface="Constantia"/>
                <a:cs typeface="Constantia"/>
              </a:rPr>
              <a:t>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73100" y="1764665"/>
            <a:ext cx="643572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По с</a:t>
            </a:r>
            <a:r>
              <a:rPr sz="4400" spc="-40" dirty="0">
                <a:latin typeface="Calibri"/>
                <a:cs typeface="Calibri"/>
              </a:rPr>
              <a:t>т</a:t>
            </a:r>
            <a:r>
              <a:rPr sz="4400" dirty="0">
                <a:latin typeface="Calibri"/>
                <a:cs typeface="Calibri"/>
              </a:rPr>
              <a:t>епени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ав</a:t>
            </a:r>
            <a:r>
              <a:rPr sz="4400" spc="-50" dirty="0">
                <a:latin typeface="Calibri"/>
                <a:cs typeface="Calibri"/>
              </a:rPr>
              <a:t>т</a:t>
            </a:r>
            <a:r>
              <a:rPr sz="4400" dirty="0">
                <a:latin typeface="Calibri"/>
                <a:cs typeface="Calibri"/>
              </a:rPr>
              <a:t>омат</a:t>
            </a:r>
            <a:r>
              <a:rPr sz="4400" spc="-15" dirty="0">
                <a:latin typeface="Calibri"/>
                <a:cs typeface="Calibri"/>
              </a:rPr>
              <a:t>и</a:t>
            </a:r>
            <a:r>
              <a:rPr sz="4400" dirty="0">
                <a:latin typeface="Calibri"/>
                <a:cs typeface="Calibri"/>
              </a:rPr>
              <a:t>зации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47789" y="139242"/>
            <a:ext cx="109982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 err="1"/>
              <a:t>Основные</a:t>
            </a:r>
            <a:r>
              <a:rPr sz="3200" b="1" spc="-15" dirty="0"/>
              <a:t> </a:t>
            </a:r>
            <a:r>
              <a:rPr sz="3200" b="1" spc="-30" dirty="0" err="1" smtClean="0"/>
              <a:t>т</a:t>
            </a:r>
            <a:r>
              <a:rPr sz="3200" b="1" dirty="0" err="1" smtClean="0"/>
              <a:t>ермины</a:t>
            </a:r>
            <a:r>
              <a:rPr lang="en-US" sz="3200" b="1" dirty="0"/>
              <a:t>:</a:t>
            </a:r>
            <a:r>
              <a:rPr lang="en-US" sz="3200" b="1" dirty="0" smtClean="0"/>
              <a:t> </a:t>
            </a:r>
            <a:r>
              <a:rPr sz="3200" b="1" dirty="0" err="1" smtClean="0"/>
              <a:t>Ав</a:t>
            </a:r>
            <a:r>
              <a:rPr sz="3200" b="1" spc="-45" dirty="0" err="1" smtClean="0"/>
              <a:t>т</a:t>
            </a:r>
            <a:r>
              <a:rPr sz="3200" b="1" dirty="0" err="1" smtClean="0"/>
              <a:t>омат</a:t>
            </a:r>
            <a:r>
              <a:rPr sz="3200" b="1" spc="-10" dirty="0" err="1" smtClean="0"/>
              <a:t>и</a:t>
            </a:r>
            <a:r>
              <a:rPr sz="3200" b="1" dirty="0" err="1" smtClean="0"/>
              <a:t>зированное</a:t>
            </a:r>
            <a:r>
              <a:rPr sz="3200" b="1" spc="-25" dirty="0" smtClean="0"/>
              <a:t> </a:t>
            </a:r>
            <a:r>
              <a:rPr sz="3200" b="1" spc="-30" dirty="0"/>
              <a:t>т</a:t>
            </a:r>
            <a:r>
              <a:rPr sz="3200" b="1" dirty="0"/>
              <a:t>ести</a:t>
            </a:r>
            <a:r>
              <a:rPr sz="3200" b="1" spc="-10" dirty="0"/>
              <a:t>р</a:t>
            </a:r>
            <a:r>
              <a:rPr sz="3200" b="1" dirty="0"/>
              <a:t>ование</a:t>
            </a:r>
            <a:r>
              <a:rPr sz="3200" b="1" spc="-25" dirty="0"/>
              <a:t> </a:t>
            </a:r>
            <a:r>
              <a:rPr sz="3200" b="1" dirty="0"/>
              <a:t>ПО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73189" y="1524000"/>
            <a:ext cx="10702290" cy="51238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223520" indent="-274320">
              <a:lnSpc>
                <a:spcPct val="90000"/>
              </a:lnSpc>
              <a:buSzPct val="93181"/>
              <a:buFont typeface="Wingdings 2"/>
              <a:buChar char=""/>
              <a:tabLst>
                <a:tab pos="287020" algn="l"/>
              </a:tabLst>
            </a:pPr>
            <a:r>
              <a:rPr sz="2200" b="1" spc="-10" dirty="0">
                <a:latin typeface="Constantia"/>
                <a:cs typeface="Constantia"/>
              </a:rPr>
              <a:t>А</a:t>
            </a:r>
            <a:r>
              <a:rPr sz="2200" b="1" spc="-15" dirty="0">
                <a:latin typeface="Constantia"/>
                <a:cs typeface="Constantia"/>
              </a:rPr>
              <a:t>в</a:t>
            </a:r>
            <a:r>
              <a:rPr sz="2200" b="1" spc="-35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ом</a:t>
            </a:r>
            <a:r>
              <a:rPr sz="2200" b="1" spc="-60" dirty="0">
                <a:latin typeface="Constantia"/>
                <a:cs typeface="Constantia"/>
              </a:rPr>
              <a:t>а</a:t>
            </a:r>
            <a:r>
              <a:rPr sz="2200" b="1" spc="-15" dirty="0">
                <a:latin typeface="Constantia"/>
                <a:cs typeface="Constantia"/>
              </a:rPr>
              <a:t>ти</a:t>
            </a:r>
            <a:r>
              <a:rPr sz="2200" b="1" spc="-10" dirty="0">
                <a:latin typeface="Constantia"/>
                <a:cs typeface="Constantia"/>
              </a:rPr>
              <a:t>з</a:t>
            </a:r>
            <a:r>
              <a:rPr sz="2200" b="1" spc="-15" dirty="0">
                <a:latin typeface="Constantia"/>
                <a:cs typeface="Constantia"/>
              </a:rPr>
              <a:t>ир</a:t>
            </a:r>
            <a:r>
              <a:rPr sz="2200" b="1" spc="-5" dirty="0">
                <a:latin typeface="Constantia"/>
                <a:cs typeface="Constantia"/>
              </a:rPr>
              <a:t>о</a:t>
            </a:r>
            <a:r>
              <a:rPr sz="2200" b="1" spc="-15" dirty="0">
                <a:latin typeface="Constantia"/>
                <a:cs typeface="Constantia"/>
              </a:rPr>
              <a:t>ва</a:t>
            </a:r>
            <a:r>
              <a:rPr sz="2200" b="1" spc="-10" dirty="0">
                <a:latin typeface="Constantia"/>
                <a:cs typeface="Constantia"/>
              </a:rPr>
              <a:t>нн</a:t>
            </a:r>
            <a:r>
              <a:rPr sz="2200" b="1" spc="-15" dirty="0">
                <a:latin typeface="Constantia"/>
                <a:cs typeface="Constantia"/>
              </a:rPr>
              <a:t>ое</a:t>
            </a:r>
            <a:r>
              <a:rPr sz="2200" b="1" spc="-150" dirty="0">
                <a:latin typeface="Constantia"/>
                <a:cs typeface="Constantia"/>
              </a:rPr>
              <a:t> </a:t>
            </a:r>
            <a:r>
              <a:rPr sz="2200" b="1" spc="-40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естирова</a:t>
            </a:r>
            <a:r>
              <a:rPr sz="2200" b="1" spc="-10" dirty="0">
                <a:latin typeface="Constantia"/>
                <a:cs typeface="Constantia"/>
              </a:rPr>
              <a:t>н</a:t>
            </a:r>
            <a:r>
              <a:rPr sz="2200" b="1" spc="-15" dirty="0">
                <a:latin typeface="Constantia"/>
                <a:cs typeface="Constantia"/>
              </a:rPr>
              <a:t>ие</a:t>
            </a:r>
            <a:r>
              <a:rPr sz="2200" b="1" spc="-50" dirty="0">
                <a:latin typeface="Constantia"/>
                <a:cs typeface="Constantia"/>
              </a:rPr>
              <a:t> </a:t>
            </a:r>
            <a:r>
              <a:rPr sz="2200" b="1" spc="-20" dirty="0">
                <a:latin typeface="Constantia"/>
                <a:cs typeface="Constantia"/>
              </a:rPr>
              <a:t>ПО</a:t>
            </a:r>
            <a:r>
              <a:rPr sz="2200" b="1" spc="5" dirty="0">
                <a:latin typeface="Constantia"/>
                <a:cs typeface="Constantia"/>
              </a:rPr>
              <a:t> </a:t>
            </a:r>
            <a:r>
              <a:rPr sz="2200" b="1" spc="-5" dirty="0">
                <a:latin typeface="Constantia"/>
                <a:cs typeface="Constantia"/>
              </a:rPr>
              <a:t>(</a:t>
            </a:r>
            <a:r>
              <a:rPr sz="2200" b="1" spc="-15" dirty="0">
                <a:latin typeface="Constantia"/>
                <a:cs typeface="Constantia"/>
              </a:rPr>
              <a:t>Soft</a:t>
            </a:r>
            <a:r>
              <a:rPr sz="2200" b="1" spc="-45" dirty="0">
                <a:latin typeface="Constantia"/>
                <a:cs typeface="Constantia"/>
              </a:rPr>
              <a:t>w</a:t>
            </a:r>
            <a:r>
              <a:rPr sz="2200" b="1" spc="-15" dirty="0">
                <a:latin typeface="Constantia"/>
                <a:cs typeface="Constantia"/>
              </a:rPr>
              <a:t>a</a:t>
            </a:r>
            <a:r>
              <a:rPr sz="2200" b="1" spc="-55" dirty="0">
                <a:latin typeface="Constantia"/>
                <a:cs typeface="Constantia"/>
              </a:rPr>
              <a:t>r</a:t>
            </a:r>
            <a:r>
              <a:rPr sz="2200" b="1" spc="-15" dirty="0">
                <a:latin typeface="Constantia"/>
                <a:cs typeface="Constantia"/>
              </a:rPr>
              <a:t>e</a:t>
            </a:r>
            <a:r>
              <a:rPr sz="2200" b="1" spc="-80" dirty="0">
                <a:latin typeface="Constantia"/>
                <a:cs typeface="Constantia"/>
              </a:rPr>
              <a:t> </a:t>
            </a:r>
            <a:r>
              <a:rPr sz="2200" b="1" spc="-35" dirty="0">
                <a:latin typeface="Constantia"/>
                <a:cs typeface="Constantia"/>
              </a:rPr>
              <a:t>A</a:t>
            </a:r>
            <a:r>
              <a:rPr sz="2200" b="1" spc="-15" dirty="0">
                <a:latin typeface="Constantia"/>
                <a:cs typeface="Constantia"/>
              </a:rPr>
              <a:t>u</a:t>
            </a:r>
            <a:r>
              <a:rPr sz="2200" b="1" spc="-50" dirty="0">
                <a:latin typeface="Constantia"/>
                <a:cs typeface="Constantia"/>
              </a:rPr>
              <a:t>t</a:t>
            </a:r>
            <a:r>
              <a:rPr sz="2200" b="1" spc="-15" dirty="0">
                <a:latin typeface="Constantia"/>
                <a:cs typeface="Constantia"/>
              </a:rPr>
              <a:t>omation</a:t>
            </a:r>
            <a:r>
              <a:rPr sz="2200" b="1" spc="-60" dirty="0">
                <a:latin typeface="Constantia"/>
                <a:cs typeface="Constantia"/>
              </a:rPr>
              <a:t> </a:t>
            </a:r>
            <a:r>
              <a:rPr sz="2200" b="1" spc="-204" dirty="0">
                <a:latin typeface="Constantia"/>
                <a:cs typeface="Constantia"/>
              </a:rPr>
              <a:t>T</a:t>
            </a:r>
            <a:r>
              <a:rPr sz="2200" b="1" spc="-15" dirty="0">
                <a:latin typeface="Constantia"/>
                <a:cs typeface="Constantia"/>
              </a:rPr>
              <a:t>estin</a:t>
            </a:r>
            <a:r>
              <a:rPr sz="2200" b="1" spc="20" dirty="0">
                <a:latin typeface="Constantia"/>
                <a:cs typeface="Constantia"/>
              </a:rPr>
              <a:t>g</a:t>
            </a:r>
            <a:r>
              <a:rPr sz="2200" b="1" spc="-10" dirty="0">
                <a:latin typeface="Constantia"/>
                <a:cs typeface="Constantia"/>
              </a:rPr>
              <a:t>)</a:t>
            </a:r>
            <a:r>
              <a:rPr sz="2200" b="1" spc="5" dirty="0">
                <a:latin typeface="Constantia"/>
                <a:cs typeface="Constantia"/>
              </a:rPr>
              <a:t> </a:t>
            </a:r>
            <a:r>
              <a:rPr sz="2200" spc="-10" dirty="0">
                <a:latin typeface="Constantia"/>
                <a:cs typeface="Constantia"/>
              </a:rPr>
              <a:t>-</a:t>
            </a:r>
            <a:r>
              <a:rPr sz="2200" spc="-6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э</a:t>
            </a:r>
            <a:r>
              <a:rPr sz="2200" spc="-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 про</a:t>
            </a:r>
            <a:r>
              <a:rPr sz="2200" spc="-40" dirty="0">
                <a:latin typeface="Constantia"/>
                <a:cs typeface="Constantia"/>
              </a:rPr>
              <a:t>ц</a:t>
            </a:r>
            <a:r>
              <a:rPr sz="2200" spc="-15" dirty="0">
                <a:latin typeface="Constantia"/>
                <a:cs typeface="Constantia"/>
              </a:rPr>
              <a:t>е</a:t>
            </a:r>
            <a:r>
              <a:rPr sz="2200" spc="-60" dirty="0">
                <a:latin typeface="Constantia"/>
                <a:cs typeface="Constantia"/>
              </a:rPr>
              <a:t>с</a:t>
            </a:r>
            <a:r>
              <a:rPr sz="2200" spc="-15" dirty="0">
                <a:latin typeface="Constantia"/>
                <a:cs typeface="Constantia"/>
              </a:rPr>
              <a:t>с</a:t>
            </a:r>
            <a:r>
              <a:rPr sz="2200" spc="-8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верификации</a:t>
            </a:r>
            <a:r>
              <a:rPr sz="2200" spc="-5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программно</a:t>
            </a:r>
            <a:r>
              <a:rPr sz="2200" spc="-55" dirty="0">
                <a:latin typeface="Constantia"/>
                <a:cs typeface="Constantia"/>
              </a:rPr>
              <a:t>г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1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об</a:t>
            </a:r>
            <a:r>
              <a:rPr sz="2200" spc="-10" dirty="0">
                <a:latin typeface="Constantia"/>
                <a:cs typeface="Constantia"/>
              </a:rPr>
              <a:t>е</a:t>
            </a:r>
            <a:r>
              <a:rPr sz="2200" spc="-15" dirty="0">
                <a:latin typeface="Constantia"/>
                <a:cs typeface="Constantia"/>
              </a:rPr>
              <a:t>спеч</a:t>
            </a:r>
            <a:r>
              <a:rPr sz="2200" spc="-10" dirty="0">
                <a:latin typeface="Constantia"/>
                <a:cs typeface="Constantia"/>
              </a:rPr>
              <a:t>е</a:t>
            </a:r>
            <a:r>
              <a:rPr sz="2200" spc="-15" dirty="0">
                <a:latin typeface="Constantia"/>
                <a:cs typeface="Constantia"/>
              </a:rPr>
              <a:t>ни</a:t>
            </a:r>
            <a:r>
              <a:rPr sz="2200" spc="-10" dirty="0">
                <a:latin typeface="Constantia"/>
                <a:cs typeface="Constantia"/>
              </a:rPr>
              <a:t>я,</a:t>
            </a:r>
            <a:r>
              <a:rPr sz="2200" spc="-2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при</a:t>
            </a:r>
            <a:r>
              <a:rPr sz="2200" spc="-50" dirty="0">
                <a:latin typeface="Constantia"/>
                <a:cs typeface="Constantia"/>
              </a:rPr>
              <a:t> </a:t>
            </a:r>
            <a:r>
              <a:rPr sz="2200" spc="-60" dirty="0">
                <a:latin typeface="Constantia"/>
                <a:cs typeface="Constantia"/>
              </a:rPr>
              <a:t>к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ором</a:t>
            </a:r>
            <a:r>
              <a:rPr sz="2200" spc="-9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осно</a:t>
            </a:r>
            <a:r>
              <a:rPr sz="2200" spc="-5" dirty="0">
                <a:latin typeface="Constantia"/>
                <a:cs typeface="Constantia"/>
              </a:rPr>
              <a:t>в</a:t>
            </a:r>
            <a:r>
              <a:rPr sz="2200" spc="-15" dirty="0">
                <a:latin typeface="Constantia"/>
                <a:cs typeface="Constantia"/>
              </a:rPr>
              <a:t>ные</a:t>
            </a:r>
            <a:r>
              <a:rPr sz="2200" spc="-10" dirty="0">
                <a:latin typeface="Constantia"/>
                <a:cs typeface="Constantia"/>
              </a:rPr>
              <a:t> </a:t>
            </a:r>
            <a:r>
              <a:rPr sz="2200" spc="-55" dirty="0">
                <a:latin typeface="Constantia"/>
                <a:cs typeface="Constantia"/>
              </a:rPr>
              <a:t>ф</a:t>
            </a:r>
            <a:r>
              <a:rPr sz="2200" spc="-15" dirty="0">
                <a:latin typeface="Constantia"/>
                <a:cs typeface="Constantia"/>
              </a:rPr>
              <a:t>ун</a:t>
            </a:r>
            <a:r>
              <a:rPr sz="2200" spc="-10" dirty="0">
                <a:latin typeface="Constantia"/>
                <a:cs typeface="Constantia"/>
              </a:rPr>
              <a:t>к</a:t>
            </a:r>
            <a:r>
              <a:rPr sz="2200" spc="-15" dirty="0">
                <a:latin typeface="Constantia"/>
                <a:cs typeface="Constantia"/>
              </a:rPr>
              <a:t>ции</a:t>
            </a:r>
            <a:r>
              <a:rPr sz="2200" spc="-2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65" dirty="0">
                <a:latin typeface="Constantia"/>
                <a:cs typeface="Constantia"/>
              </a:rPr>
              <a:t> </a:t>
            </a:r>
            <a:r>
              <a:rPr sz="2200" spc="-20" dirty="0">
                <a:latin typeface="Constantia"/>
                <a:cs typeface="Constantia"/>
              </a:rPr>
              <a:t>ш</a:t>
            </a:r>
            <a:r>
              <a:rPr sz="2200" spc="-1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ги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0" dirty="0">
                <a:latin typeface="Constantia"/>
                <a:cs typeface="Constantia"/>
              </a:rPr>
              <a:t>а,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к</a:t>
            </a:r>
            <a:r>
              <a:rPr sz="2200" spc="-15" dirty="0">
                <a:latin typeface="Constantia"/>
                <a:cs typeface="Constantia"/>
              </a:rPr>
              <a:t>ие</a:t>
            </a:r>
            <a:r>
              <a:rPr sz="2200" spc="-8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к</a:t>
            </a:r>
            <a:r>
              <a:rPr sz="2200" spc="-1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к</a:t>
            </a:r>
            <a:r>
              <a:rPr sz="2200" spc="-9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зап</a:t>
            </a:r>
            <a:r>
              <a:rPr sz="2200" spc="-60" dirty="0">
                <a:latin typeface="Constantia"/>
                <a:cs typeface="Constantia"/>
              </a:rPr>
              <a:t>у</a:t>
            </a:r>
            <a:r>
              <a:rPr sz="2200" spc="-10" dirty="0">
                <a:latin typeface="Constantia"/>
                <a:cs typeface="Constantia"/>
              </a:rPr>
              <a:t>ск,</a:t>
            </a:r>
            <a:r>
              <a:rPr sz="2200" spc="-3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инициализаци</a:t>
            </a:r>
            <a:r>
              <a:rPr sz="2200" spc="-10" dirty="0">
                <a:latin typeface="Constantia"/>
                <a:cs typeface="Constantia"/>
              </a:rPr>
              <a:t>я,</a:t>
            </a:r>
            <a:r>
              <a:rPr sz="220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вып</a:t>
            </a:r>
            <a:r>
              <a:rPr sz="2200" spc="-105" dirty="0">
                <a:latin typeface="Constantia"/>
                <a:cs typeface="Constantia"/>
              </a:rPr>
              <a:t>о</a:t>
            </a:r>
            <a:r>
              <a:rPr sz="2200" spc="-15" dirty="0">
                <a:latin typeface="Constantia"/>
                <a:cs typeface="Constantia"/>
              </a:rPr>
              <a:t>л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е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10" dirty="0">
                <a:latin typeface="Constantia"/>
                <a:cs typeface="Constantia"/>
              </a:rPr>
              <a:t>е,</a:t>
            </a:r>
            <a:r>
              <a:rPr sz="2200" spc="-6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л</a:t>
            </a:r>
            <a:r>
              <a:rPr sz="2200" spc="-15" dirty="0">
                <a:latin typeface="Constantia"/>
                <a:cs typeface="Constantia"/>
              </a:rPr>
              <a:t>из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10" dirty="0">
                <a:latin typeface="Constantia"/>
                <a:cs typeface="Constantia"/>
              </a:rPr>
              <a:t> в</a:t>
            </a:r>
            <a:r>
              <a:rPr sz="2200" spc="-15" dirty="0">
                <a:latin typeface="Constantia"/>
                <a:cs typeface="Constantia"/>
              </a:rPr>
              <a:t>ыд</a:t>
            </a:r>
            <a:r>
              <a:rPr sz="2200" spc="-95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ча</a:t>
            </a:r>
            <a:r>
              <a:rPr sz="2200" spc="-9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ре</a:t>
            </a:r>
            <a:r>
              <a:rPr sz="2200" spc="-30" dirty="0">
                <a:latin typeface="Constantia"/>
                <a:cs typeface="Constantia"/>
              </a:rPr>
              <a:t>з</a:t>
            </a:r>
            <a:r>
              <a:rPr sz="2200" spc="-185" dirty="0">
                <a:latin typeface="Constantia"/>
                <a:cs typeface="Constantia"/>
              </a:rPr>
              <a:t>у</a:t>
            </a:r>
            <a:r>
              <a:rPr sz="2200" spc="-15" dirty="0">
                <a:latin typeface="Constantia"/>
                <a:cs typeface="Constantia"/>
              </a:rPr>
              <a:t>л</a:t>
            </a:r>
            <a:r>
              <a:rPr sz="2200" spc="-120" dirty="0">
                <a:latin typeface="Constantia"/>
                <a:cs typeface="Constantia"/>
              </a:rPr>
              <a:t>ь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60" dirty="0">
                <a:latin typeface="Constantia"/>
                <a:cs typeface="Constantia"/>
              </a:rPr>
              <a:t>а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0" dirty="0">
                <a:latin typeface="Constantia"/>
                <a:cs typeface="Constantia"/>
              </a:rPr>
              <a:t>а,</a:t>
            </a:r>
            <a:r>
              <a:rPr sz="2200" spc="-3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вып</a:t>
            </a:r>
            <a:r>
              <a:rPr sz="2200" spc="-110" dirty="0">
                <a:latin typeface="Constantia"/>
                <a:cs typeface="Constantia"/>
              </a:rPr>
              <a:t>о</a:t>
            </a:r>
            <a:r>
              <a:rPr sz="2200" spc="-15" dirty="0">
                <a:latin typeface="Constantia"/>
                <a:cs typeface="Constantia"/>
              </a:rPr>
              <a:t>лн</a:t>
            </a:r>
            <a:r>
              <a:rPr sz="2200" spc="-10" dirty="0">
                <a:latin typeface="Constantia"/>
                <a:cs typeface="Constantia"/>
              </a:rPr>
              <a:t>я</a:t>
            </a:r>
            <a:r>
              <a:rPr sz="2200" spc="-20" dirty="0">
                <a:latin typeface="Constantia"/>
                <a:cs typeface="Constantia"/>
              </a:rPr>
              <a:t>ю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ся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в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ом</a:t>
            </a:r>
            <a:r>
              <a:rPr sz="2200" spc="-6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тически</a:t>
            </a:r>
            <a:r>
              <a:rPr sz="2200" spc="-6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при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помощи</a:t>
            </a:r>
            <a:r>
              <a:rPr sz="2200" spc="-5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инст</a:t>
            </a:r>
            <a:r>
              <a:rPr sz="2200" spc="-60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ум</a:t>
            </a:r>
            <a:r>
              <a:rPr sz="2200" spc="-10" dirty="0">
                <a:latin typeface="Constantia"/>
                <a:cs typeface="Constantia"/>
              </a:rPr>
              <a:t>е</a:t>
            </a:r>
            <a:r>
              <a:rPr sz="2200" spc="-15" dirty="0">
                <a:latin typeface="Constantia"/>
                <a:cs typeface="Constantia"/>
              </a:rPr>
              <a:t>н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ов</a:t>
            </a:r>
            <a:r>
              <a:rPr sz="2200" spc="-4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для</a:t>
            </a:r>
            <a:r>
              <a:rPr sz="2200" spc="-10" dirty="0">
                <a:latin typeface="Constantia"/>
                <a:cs typeface="Constantia"/>
              </a:rPr>
              <a:t> ав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ом</a:t>
            </a:r>
            <a:r>
              <a:rPr sz="2200" spc="-55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тизиров</a:t>
            </a:r>
            <a:r>
              <a:rPr sz="2200" spc="-1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нно</a:t>
            </a:r>
            <a:r>
              <a:rPr sz="2200" spc="-60" dirty="0">
                <a:latin typeface="Constantia"/>
                <a:cs typeface="Constantia"/>
              </a:rPr>
              <a:t>г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10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естиро</a:t>
            </a:r>
            <a:r>
              <a:rPr sz="2200" spc="-10" dirty="0">
                <a:latin typeface="Constantia"/>
                <a:cs typeface="Constantia"/>
              </a:rPr>
              <a:t>в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ия.</a:t>
            </a:r>
            <a:endParaRPr sz="2200" dirty="0">
              <a:latin typeface="Constantia"/>
              <a:cs typeface="Constantia"/>
            </a:endParaRPr>
          </a:p>
          <a:p>
            <a:pPr>
              <a:lnSpc>
                <a:spcPts val="1200"/>
              </a:lnSpc>
              <a:spcBef>
                <a:spcPts val="31"/>
              </a:spcBef>
              <a:buFont typeface="Wingdings 2"/>
              <a:buChar char=""/>
            </a:pPr>
            <a:endParaRPr sz="1200" dirty="0"/>
          </a:p>
          <a:p>
            <a:pPr>
              <a:lnSpc>
                <a:spcPts val="2200"/>
              </a:lnSpc>
              <a:buFont typeface="Wingdings 2"/>
              <a:buChar char=""/>
            </a:pPr>
            <a:endParaRPr sz="2200" dirty="0"/>
          </a:p>
          <a:p>
            <a:pPr marL="287020" marR="146685" indent="-274320">
              <a:lnSpc>
                <a:spcPct val="90000"/>
              </a:lnSpc>
              <a:buSzPct val="93181"/>
              <a:buFont typeface="Wingdings 2"/>
              <a:buChar char=""/>
              <a:tabLst>
                <a:tab pos="287020" algn="l"/>
              </a:tabLst>
            </a:pPr>
            <a:r>
              <a:rPr sz="2200" b="1" spc="-15" dirty="0">
                <a:latin typeface="Constantia"/>
                <a:cs typeface="Constantia"/>
              </a:rPr>
              <a:t>С</a:t>
            </a:r>
            <a:r>
              <a:rPr sz="2200" b="1" spc="-5" dirty="0">
                <a:latin typeface="Constantia"/>
                <a:cs typeface="Constantia"/>
              </a:rPr>
              <a:t>п</a:t>
            </a:r>
            <a:r>
              <a:rPr sz="2200" b="1" spc="-15" dirty="0">
                <a:latin typeface="Constantia"/>
                <a:cs typeface="Constantia"/>
              </a:rPr>
              <a:t>ециа</a:t>
            </a:r>
            <a:r>
              <a:rPr sz="2200" b="1" spc="-10" dirty="0">
                <a:latin typeface="Constantia"/>
                <a:cs typeface="Constantia"/>
              </a:rPr>
              <a:t>л</a:t>
            </a:r>
            <a:r>
              <a:rPr sz="2200" b="1" spc="-15" dirty="0">
                <a:latin typeface="Constantia"/>
                <a:cs typeface="Constantia"/>
              </a:rPr>
              <a:t>и</a:t>
            </a:r>
            <a:r>
              <a:rPr sz="2200" b="1" spc="-10" dirty="0">
                <a:latin typeface="Constantia"/>
                <a:cs typeface="Constantia"/>
              </a:rPr>
              <a:t>с</a:t>
            </a:r>
            <a:r>
              <a:rPr sz="2200" b="1" spc="-15" dirty="0">
                <a:latin typeface="Constantia"/>
                <a:cs typeface="Constantia"/>
              </a:rPr>
              <a:t>т</a:t>
            </a:r>
            <a:r>
              <a:rPr sz="2200" b="1" spc="-90" dirty="0">
                <a:latin typeface="Constantia"/>
                <a:cs typeface="Constantia"/>
              </a:rPr>
              <a:t> </a:t>
            </a:r>
            <a:r>
              <a:rPr sz="2200" b="1" spc="-15" dirty="0">
                <a:latin typeface="Constantia"/>
                <a:cs typeface="Constantia"/>
              </a:rPr>
              <a:t>по</a:t>
            </a:r>
            <a:r>
              <a:rPr sz="2200" b="1" spc="-114" dirty="0">
                <a:latin typeface="Constantia"/>
                <a:cs typeface="Constantia"/>
              </a:rPr>
              <a:t> </a:t>
            </a:r>
            <a:r>
              <a:rPr sz="2200" b="1" spc="-15" dirty="0">
                <a:latin typeface="Constantia"/>
                <a:cs typeface="Constantia"/>
              </a:rPr>
              <a:t>а</a:t>
            </a:r>
            <a:r>
              <a:rPr sz="2200" b="1" spc="-10" dirty="0">
                <a:latin typeface="Constantia"/>
                <a:cs typeface="Constantia"/>
              </a:rPr>
              <a:t>в</a:t>
            </a:r>
            <a:r>
              <a:rPr sz="2200" b="1" spc="-35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ом</a:t>
            </a:r>
            <a:r>
              <a:rPr sz="2200" b="1" spc="-60" dirty="0">
                <a:latin typeface="Constantia"/>
                <a:cs typeface="Constantia"/>
              </a:rPr>
              <a:t>а</a:t>
            </a:r>
            <a:r>
              <a:rPr sz="2200" b="1" spc="-15" dirty="0">
                <a:latin typeface="Constantia"/>
                <a:cs typeface="Constantia"/>
              </a:rPr>
              <a:t>ти</a:t>
            </a:r>
            <a:r>
              <a:rPr sz="2200" b="1" spc="-10" dirty="0">
                <a:latin typeface="Constantia"/>
                <a:cs typeface="Constantia"/>
              </a:rPr>
              <a:t>з</a:t>
            </a:r>
            <a:r>
              <a:rPr sz="2200" b="1" spc="-15" dirty="0">
                <a:latin typeface="Constantia"/>
                <a:cs typeface="Constantia"/>
              </a:rPr>
              <a:t>ир</a:t>
            </a:r>
            <a:r>
              <a:rPr sz="2200" b="1" spc="-5" dirty="0">
                <a:latin typeface="Constantia"/>
                <a:cs typeface="Constantia"/>
              </a:rPr>
              <a:t>о</a:t>
            </a:r>
            <a:r>
              <a:rPr sz="2200" b="1" spc="-15" dirty="0">
                <a:latin typeface="Constantia"/>
                <a:cs typeface="Constantia"/>
              </a:rPr>
              <a:t>ва</a:t>
            </a:r>
            <a:r>
              <a:rPr sz="2200" b="1" spc="-10" dirty="0">
                <a:latin typeface="Constantia"/>
                <a:cs typeface="Constantia"/>
              </a:rPr>
              <a:t>нн</a:t>
            </a:r>
            <a:r>
              <a:rPr sz="2200" b="1" spc="-15" dirty="0">
                <a:latin typeface="Constantia"/>
                <a:cs typeface="Constantia"/>
              </a:rPr>
              <a:t>ому</a:t>
            </a:r>
            <a:r>
              <a:rPr sz="2200" b="1" spc="-135" dirty="0">
                <a:latin typeface="Constantia"/>
                <a:cs typeface="Constantia"/>
              </a:rPr>
              <a:t> </a:t>
            </a:r>
            <a:r>
              <a:rPr sz="2200" b="1" spc="-35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ес</a:t>
            </a:r>
            <a:r>
              <a:rPr sz="2200" b="1" spc="-10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ир</a:t>
            </a:r>
            <a:r>
              <a:rPr sz="2200" b="1" spc="-5" dirty="0">
                <a:latin typeface="Constantia"/>
                <a:cs typeface="Constantia"/>
              </a:rPr>
              <a:t>о</a:t>
            </a:r>
            <a:r>
              <a:rPr sz="2200" b="1" spc="-15" dirty="0">
                <a:latin typeface="Constantia"/>
                <a:cs typeface="Constantia"/>
              </a:rPr>
              <a:t>ва</a:t>
            </a:r>
            <a:r>
              <a:rPr sz="2200" b="1" spc="-10" dirty="0">
                <a:latin typeface="Constantia"/>
                <a:cs typeface="Constantia"/>
              </a:rPr>
              <a:t>н</a:t>
            </a:r>
            <a:r>
              <a:rPr sz="2200" b="1" spc="-20" dirty="0">
                <a:latin typeface="Constantia"/>
                <a:cs typeface="Constantia"/>
              </a:rPr>
              <a:t>ию</a:t>
            </a:r>
            <a:r>
              <a:rPr sz="2200" b="1" spc="-110" dirty="0">
                <a:latin typeface="Constantia"/>
                <a:cs typeface="Constantia"/>
              </a:rPr>
              <a:t> </a:t>
            </a:r>
            <a:r>
              <a:rPr sz="2200" b="1" spc="-20" dirty="0">
                <a:latin typeface="Constantia"/>
                <a:cs typeface="Constantia"/>
              </a:rPr>
              <a:t>ПО</a:t>
            </a:r>
            <a:r>
              <a:rPr sz="2200" b="1" spc="10" dirty="0">
                <a:latin typeface="Constantia"/>
                <a:cs typeface="Constantia"/>
              </a:rPr>
              <a:t> </a:t>
            </a:r>
            <a:r>
              <a:rPr sz="2200" b="1" spc="-5" dirty="0">
                <a:latin typeface="Constantia"/>
                <a:cs typeface="Constantia"/>
              </a:rPr>
              <a:t>(</a:t>
            </a:r>
            <a:r>
              <a:rPr sz="2200" b="1" spc="-15" dirty="0">
                <a:latin typeface="Constantia"/>
                <a:cs typeface="Constantia"/>
              </a:rPr>
              <a:t>Soft</a:t>
            </a:r>
            <a:r>
              <a:rPr sz="2200" b="1" spc="-45" dirty="0">
                <a:latin typeface="Constantia"/>
                <a:cs typeface="Constantia"/>
              </a:rPr>
              <a:t>w</a:t>
            </a:r>
            <a:r>
              <a:rPr sz="2200" b="1" spc="-15" dirty="0">
                <a:latin typeface="Constantia"/>
                <a:cs typeface="Constantia"/>
              </a:rPr>
              <a:t>a</a:t>
            </a:r>
            <a:r>
              <a:rPr sz="2200" b="1" spc="-55" dirty="0">
                <a:latin typeface="Constantia"/>
                <a:cs typeface="Constantia"/>
              </a:rPr>
              <a:t>r</a:t>
            </a:r>
            <a:r>
              <a:rPr sz="2200" b="1" spc="-15" dirty="0">
                <a:latin typeface="Constantia"/>
                <a:cs typeface="Constantia"/>
              </a:rPr>
              <a:t>e</a:t>
            </a:r>
            <a:r>
              <a:rPr sz="2200" b="1" spc="-10" dirty="0">
                <a:latin typeface="Constantia"/>
                <a:cs typeface="Constantia"/>
              </a:rPr>
              <a:t> </a:t>
            </a:r>
            <a:r>
              <a:rPr sz="2200" b="1" spc="-35" dirty="0">
                <a:latin typeface="Constantia"/>
                <a:cs typeface="Constantia"/>
              </a:rPr>
              <a:t>A</a:t>
            </a:r>
            <a:r>
              <a:rPr sz="2200" b="1" spc="-15" dirty="0">
                <a:latin typeface="Constantia"/>
                <a:cs typeface="Constantia"/>
              </a:rPr>
              <a:t>u</a:t>
            </a:r>
            <a:r>
              <a:rPr sz="2200" b="1" spc="-45" dirty="0">
                <a:latin typeface="Constantia"/>
                <a:cs typeface="Constantia"/>
              </a:rPr>
              <a:t>t</a:t>
            </a:r>
            <a:r>
              <a:rPr sz="2200" b="1" spc="-15" dirty="0">
                <a:latin typeface="Constantia"/>
                <a:cs typeface="Constantia"/>
              </a:rPr>
              <a:t>omati</a:t>
            </a:r>
            <a:r>
              <a:rPr sz="2200" b="1" spc="-10" dirty="0">
                <a:latin typeface="Constantia"/>
                <a:cs typeface="Constantia"/>
              </a:rPr>
              <a:t>o</a:t>
            </a:r>
            <a:r>
              <a:rPr sz="2200" b="1" spc="-15" dirty="0">
                <a:latin typeface="Constantia"/>
                <a:cs typeface="Constantia"/>
              </a:rPr>
              <a:t>n</a:t>
            </a:r>
            <a:r>
              <a:rPr sz="2200" b="1" spc="-80" dirty="0">
                <a:latin typeface="Constantia"/>
                <a:cs typeface="Constantia"/>
              </a:rPr>
              <a:t> </a:t>
            </a:r>
            <a:r>
              <a:rPr sz="2200" b="1" spc="-204" dirty="0">
                <a:latin typeface="Constantia"/>
                <a:cs typeface="Constantia"/>
              </a:rPr>
              <a:t>T</a:t>
            </a:r>
            <a:r>
              <a:rPr sz="2200" b="1" spc="-25" dirty="0">
                <a:latin typeface="Constantia"/>
                <a:cs typeface="Constantia"/>
              </a:rPr>
              <a:t>e</a:t>
            </a:r>
            <a:r>
              <a:rPr sz="2200" b="1" spc="-10" dirty="0">
                <a:latin typeface="Constantia"/>
                <a:cs typeface="Constantia"/>
              </a:rPr>
              <a:t>s</a:t>
            </a:r>
            <a:r>
              <a:rPr sz="2200" b="1" spc="-50" dirty="0">
                <a:latin typeface="Constantia"/>
                <a:cs typeface="Constantia"/>
              </a:rPr>
              <a:t>t</a:t>
            </a:r>
            <a:r>
              <a:rPr sz="2200" b="1" spc="-25" dirty="0">
                <a:latin typeface="Constantia"/>
                <a:cs typeface="Constantia"/>
              </a:rPr>
              <a:t>e</a:t>
            </a:r>
            <a:r>
              <a:rPr sz="2200" b="1" spc="-15" dirty="0">
                <a:latin typeface="Constantia"/>
                <a:cs typeface="Constantia"/>
              </a:rPr>
              <a:t>r</a:t>
            </a:r>
            <a:r>
              <a:rPr sz="2200" b="1" spc="-10" dirty="0">
                <a:latin typeface="Constantia"/>
                <a:cs typeface="Constantia"/>
              </a:rPr>
              <a:t>)</a:t>
            </a:r>
            <a:r>
              <a:rPr sz="2200" b="1" spc="40" dirty="0">
                <a:latin typeface="Constantia"/>
                <a:cs typeface="Constantia"/>
              </a:rPr>
              <a:t> </a:t>
            </a:r>
            <a:r>
              <a:rPr sz="2200" dirty="0">
                <a:latin typeface="Constantia"/>
                <a:cs typeface="Constantia"/>
              </a:rPr>
              <a:t>-</a:t>
            </a:r>
            <a:r>
              <a:rPr sz="2200" spc="-6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э</a:t>
            </a:r>
            <a:r>
              <a:rPr sz="2200" spc="-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00" dirty="0">
                <a:latin typeface="Constantia"/>
                <a:cs typeface="Constantia"/>
              </a:rPr>
              <a:t> </a:t>
            </a:r>
            <a:r>
              <a:rPr sz="2200" spc="-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ехническ</a:t>
            </a:r>
            <a:r>
              <a:rPr sz="2200" spc="-25" dirty="0">
                <a:latin typeface="Constantia"/>
                <a:cs typeface="Constantia"/>
              </a:rPr>
              <a:t>и</a:t>
            </a:r>
            <a:r>
              <a:rPr sz="2200" spc="-15" dirty="0">
                <a:latin typeface="Constantia"/>
                <a:cs typeface="Constantia"/>
              </a:rPr>
              <a:t>й</a:t>
            </a:r>
            <a:r>
              <a:rPr sz="2200" spc="-4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с</a:t>
            </a:r>
            <a:r>
              <a:rPr sz="2200" spc="-25" dirty="0">
                <a:latin typeface="Constantia"/>
                <a:cs typeface="Constantia"/>
              </a:rPr>
              <a:t>п</a:t>
            </a:r>
            <a:r>
              <a:rPr sz="2200" spc="-15" dirty="0">
                <a:latin typeface="Constantia"/>
                <a:cs typeface="Constantia"/>
              </a:rPr>
              <a:t>ециали</a:t>
            </a:r>
            <a:r>
              <a:rPr sz="2200" spc="-25" dirty="0">
                <a:latin typeface="Constantia"/>
                <a:cs typeface="Constantia"/>
              </a:rPr>
              <a:t>с</a:t>
            </a:r>
            <a:r>
              <a:rPr sz="2200" spc="-15" dirty="0">
                <a:latin typeface="Constantia"/>
                <a:cs typeface="Constantia"/>
              </a:rPr>
              <a:t>т</a:t>
            </a:r>
            <a:r>
              <a:rPr sz="2200" spc="-45" dirty="0">
                <a:latin typeface="Constantia"/>
                <a:cs typeface="Constantia"/>
              </a:rPr>
              <a:t> </a:t>
            </a:r>
            <a:r>
              <a:rPr sz="2200" spc="-20" dirty="0">
                <a:latin typeface="Constantia"/>
                <a:cs typeface="Constantia"/>
              </a:rPr>
              <a:t>(</a:t>
            </a:r>
            <a:r>
              <a:rPr sz="2200" spc="-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</a:t>
            </a:r>
            <a:r>
              <a:rPr sz="2200" spc="-2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25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овщик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или разр</a:t>
            </a:r>
            <a:r>
              <a:rPr sz="2200" spc="-4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ботчик</a:t>
            </a:r>
            <a:r>
              <a:rPr sz="2200" spc="-7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программно</a:t>
            </a:r>
            <a:r>
              <a:rPr sz="2200" spc="-55" dirty="0">
                <a:latin typeface="Constantia"/>
                <a:cs typeface="Constantia"/>
              </a:rPr>
              <a:t>г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1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об</a:t>
            </a:r>
            <a:r>
              <a:rPr sz="2200" spc="-10" dirty="0">
                <a:latin typeface="Constantia"/>
                <a:cs typeface="Constantia"/>
              </a:rPr>
              <a:t>е</a:t>
            </a:r>
            <a:r>
              <a:rPr sz="2200" spc="-15" dirty="0">
                <a:latin typeface="Constantia"/>
                <a:cs typeface="Constantia"/>
              </a:rPr>
              <a:t>спеч</a:t>
            </a:r>
            <a:r>
              <a:rPr sz="2200" spc="-10" dirty="0">
                <a:latin typeface="Constantia"/>
                <a:cs typeface="Constantia"/>
              </a:rPr>
              <a:t>е</a:t>
            </a:r>
            <a:r>
              <a:rPr sz="2200" spc="-15" dirty="0">
                <a:latin typeface="Constantia"/>
                <a:cs typeface="Constantia"/>
              </a:rPr>
              <a:t>ни</a:t>
            </a:r>
            <a:r>
              <a:rPr sz="2200" spc="-10" dirty="0">
                <a:latin typeface="Constantia"/>
                <a:cs typeface="Constantia"/>
              </a:rPr>
              <a:t>я),</a:t>
            </a:r>
            <a:r>
              <a:rPr sz="2200" spc="-4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об</a:t>
            </a:r>
            <a:r>
              <a:rPr sz="2200" spc="-10" dirty="0">
                <a:latin typeface="Constantia"/>
                <a:cs typeface="Constantia"/>
              </a:rPr>
              <a:t>е</a:t>
            </a:r>
            <a:r>
              <a:rPr sz="2200" spc="-15" dirty="0">
                <a:latin typeface="Constantia"/>
                <a:cs typeface="Constantia"/>
              </a:rPr>
              <a:t>спечи</a:t>
            </a:r>
            <a:r>
              <a:rPr sz="2200" spc="-5" dirty="0">
                <a:latin typeface="Constantia"/>
                <a:cs typeface="Constantia"/>
              </a:rPr>
              <a:t>в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ю</a:t>
            </a:r>
            <a:r>
              <a:rPr sz="2200" spc="-15" dirty="0">
                <a:latin typeface="Constantia"/>
                <a:cs typeface="Constantia"/>
              </a:rPr>
              <a:t>щий</a:t>
            </a:r>
            <a:r>
              <a:rPr sz="2200" spc="-65" dirty="0">
                <a:latin typeface="Constantia"/>
                <a:cs typeface="Constantia"/>
              </a:rPr>
              <a:t> </a:t>
            </a:r>
            <a:r>
              <a:rPr sz="2200" spc="-70" dirty="0">
                <a:latin typeface="Constantia"/>
                <a:cs typeface="Constantia"/>
              </a:rPr>
              <a:t>с</a:t>
            </a:r>
            <a:r>
              <a:rPr sz="2200" spc="-40" dirty="0">
                <a:latin typeface="Constantia"/>
                <a:cs typeface="Constantia"/>
              </a:rPr>
              <a:t>о</a:t>
            </a:r>
            <a:r>
              <a:rPr sz="2200" spc="-50" dirty="0">
                <a:latin typeface="Constantia"/>
                <a:cs typeface="Constantia"/>
              </a:rPr>
              <a:t>з</a:t>
            </a:r>
            <a:r>
              <a:rPr sz="2200" spc="-15" dirty="0">
                <a:latin typeface="Constantia"/>
                <a:cs typeface="Constantia"/>
              </a:rPr>
              <a:t>д</a:t>
            </a:r>
            <a:r>
              <a:rPr sz="2200" spc="-1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ни</a:t>
            </a:r>
            <a:r>
              <a:rPr sz="2200" spc="-10" dirty="0">
                <a:latin typeface="Constantia"/>
                <a:cs typeface="Constantia"/>
              </a:rPr>
              <a:t>е,</a:t>
            </a:r>
            <a:r>
              <a:rPr sz="2200" spc="-3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л</a:t>
            </a:r>
            <a:r>
              <a:rPr sz="2200" spc="-1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д</a:t>
            </a:r>
            <a:r>
              <a:rPr sz="2200" spc="-10" dirty="0">
                <a:latin typeface="Constantia"/>
                <a:cs typeface="Constantia"/>
              </a:rPr>
              <a:t>к</a:t>
            </a:r>
            <a:r>
              <a:rPr sz="2200" spc="-15" dirty="0">
                <a:latin typeface="Constantia"/>
                <a:cs typeface="Constantia"/>
              </a:rPr>
              <a:t>у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10" dirty="0">
                <a:latin typeface="Constantia"/>
                <a:cs typeface="Constantia"/>
              </a:rPr>
              <a:t> п</a:t>
            </a:r>
            <a:r>
              <a:rPr sz="2200" spc="-75" dirty="0">
                <a:latin typeface="Constantia"/>
                <a:cs typeface="Constantia"/>
              </a:rPr>
              <a:t>о</a:t>
            </a:r>
            <a:r>
              <a:rPr sz="2200" spc="-15" dirty="0">
                <a:latin typeface="Constantia"/>
                <a:cs typeface="Constantia"/>
              </a:rPr>
              <a:t>д</a:t>
            </a:r>
            <a:r>
              <a:rPr sz="2200" spc="-35" dirty="0">
                <a:latin typeface="Constantia"/>
                <a:cs typeface="Constantia"/>
              </a:rPr>
              <a:t>д</a:t>
            </a:r>
            <a:r>
              <a:rPr sz="2200" spc="-15" dirty="0">
                <a:latin typeface="Constantia"/>
                <a:cs typeface="Constantia"/>
              </a:rPr>
              <a:t>е</a:t>
            </a:r>
            <a:r>
              <a:rPr sz="2200" spc="-60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жку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р</a:t>
            </a:r>
            <a:r>
              <a:rPr sz="2200" spc="-4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бо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оспо</a:t>
            </a:r>
            <a:r>
              <a:rPr sz="2200" spc="-65" dirty="0">
                <a:latin typeface="Constantia"/>
                <a:cs typeface="Constantia"/>
              </a:rPr>
              <a:t>с</a:t>
            </a:r>
            <a:r>
              <a:rPr sz="2200" spc="-15" dirty="0">
                <a:latin typeface="Constantia"/>
                <a:cs typeface="Constantia"/>
              </a:rPr>
              <a:t>обн</a:t>
            </a:r>
            <a:r>
              <a:rPr sz="2200" spc="-10" dirty="0">
                <a:latin typeface="Constantia"/>
                <a:cs typeface="Constantia"/>
              </a:rPr>
              <a:t>о</a:t>
            </a:r>
            <a:r>
              <a:rPr sz="2200" spc="-60" dirty="0">
                <a:latin typeface="Constantia"/>
                <a:cs typeface="Constantia"/>
              </a:rPr>
              <a:t>г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70" dirty="0">
                <a:latin typeface="Constantia"/>
                <a:cs typeface="Constantia"/>
              </a:rPr>
              <a:t>с</a:t>
            </a:r>
            <a:r>
              <a:rPr sz="2200" spc="-15" dirty="0">
                <a:latin typeface="Constantia"/>
                <a:cs typeface="Constantia"/>
              </a:rPr>
              <a:t>ос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65" dirty="0">
                <a:latin typeface="Constantia"/>
                <a:cs typeface="Constantia"/>
              </a:rPr>
              <a:t>о</a:t>
            </a:r>
            <a:r>
              <a:rPr sz="2200" spc="-15" dirty="0">
                <a:latin typeface="Constantia"/>
                <a:cs typeface="Constantia"/>
              </a:rPr>
              <a:t>я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ия</a:t>
            </a:r>
            <a:r>
              <a:rPr sz="2200" spc="-70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ест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скрип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0" dirty="0">
                <a:latin typeface="Constantia"/>
                <a:cs typeface="Constantia"/>
              </a:rPr>
              <a:t>в,</a:t>
            </a:r>
            <a:r>
              <a:rPr sz="2200" spc="-45" dirty="0">
                <a:latin typeface="Constantia"/>
                <a:cs typeface="Constantia"/>
              </a:rPr>
              <a:t> т</a:t>
            </a:r>
            <a:r>
              <a:rPr sz="2200" spc="-15" dirty="0">
                <a:latin typeface="Constantia"/>
                <a:cs typeface="Constantia"/>
              </a:rPr>
              <a:t>ес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0" dirty="0">
                <a:latin typeface="Constantia"/>
                <a:cs typeface="Constantia"/>
              </a:rPr>
              <a:t>в</a:t>
            </a:r>
            <a:r>
              <a:rPr sz="2200" spc="-15" dirty="0">
                <a:latin typeface="Constantia"/>
                <a:cs typeface="Constantia"/>
              </a:rPr>
              <a:t>ых</a:t>
            </a:r>
            <a:r>
              <a:rPr sz="2200" spc="-5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н</a:t>
            </a:r>
            <a:r>
              <a:rPr sz="2200" spc="-35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боров</a:t>
            </a:r>
            <a:r>
              <a:rPr sz="2200" spc="-3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 инст</a:t>
            </a:r>
            <a:r>
              <a:rPr sz="2200" spc="-55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ум</a:t>
            </a:r>
            <a:r>
              <a:rPr sz="2200" spc="-5" dirty="0">
                <a:latin typeface="Constantia"/>
                <a:cs typeface="Constantia"/>
              </a:rPr>
              <a:t>е</a:t>
            </a:r>
            <a:r>
              <a:rPr sz="2200" spc="-15" dirty="0">
                <a:latin typeface="Constantia"/>
                <a:cs typeface="Constantia"/>
              </a:rPr>
              <a:t>н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ов</a:t>
            </a:r>
            <a:r>
              <a:rPr sz="2200" spc="-4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д</a:t>
            </a:r>
            <a:r>
              <a:rPr sz="2200" spc="-10" dirty="0">
                <a:latin typeface="Constantia"/>
                <a:cs typeface="Constantia"/>
              </a:rPr>
              <a:t>л</a:t>
            </a:r>
            <a:r>
              <a:rPr sz="2200" spc="-15" dirty="0">
                <a:latin typeface="Constantia"/>
                <a:cs typeface="Constantia"/>
              </a:rPr>
              <a:t>я</a:t>
            </a:r>
            <a:r>
              <a:rPr sz="2200" spc="-8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в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ом</a:t>
            </a:r>
            <a:r>
              <a:rPr sz="2200" spc="-55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тизиров</a:t>
            </a:r>
            <a:r>
              <a:rPr sz="2200" spc="-1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нно</a:t>
            </a:r>
            <a:r>
              <a:rPr sz="2200" spc="-60" dirty="0">
                <a:latin typeface="Constantia"/>
                <a:cs typeface="Constantia"/>
              </a:rPr>
              <a:t>г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20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естиро</a:t>
            </a:r>
            <a:r>
              <a:rPr sz="2200" spc="-10" dirty="0">
                <a:latin typeface="Constantia"/>
                <a:cs typeface="Constantia"/>
              </a:rPr>
              <a:t>в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ия.</a:t>
            </a:r>
            <a:endParaRPr sz="2200" dirty="0">
              <a:latin typeface="Constantia"/>
              <a:cs typeface="Constantia"/>
            </a:endParaRPr>
          </a:p>
          <a:p>
            <a:pPr>
              <a:lnSpc>
                <a:spcPts val="3100"/>
              </a:lnSpc>
              <a:spcBef>
                <a:spcPts val="69"/>
              </a:spcBef>
              <a:buFont typeface="Wingdings 2"/>
              <a:buChar char=""/>
            </a:pPr>
            <a:endParaRPr sz="3100" dirty="0"/>
          </a:p>
          <a:p>
            <a:pPr marL="287020" indent="-274320">
              <a:lnSpc>
                <a:spcPts val="2510"/>
              </a:lnSpc>
              <a:buSzPct val="93181"/>
              <a:buFont typeface="Wingdings 2"/>
              <a:buChar char=""/>
              <a:tabLst>
                <a:tab pos="287020" algn="l"/>
              </a:tabLst>
            </a:pPr>
            <a:r>
              <a:rPr sz="2200" b="1" spc="-20" dirty="0">
                <a:latin typeface="Constantia"/>
                <a:cs typeface="Constantia"/>
              </a:rPr>
              <a:t>И</a:t>
            </a:r>
            <a:r>
              <a:rPr sz="2200" b="1" spc="-10" dirty="0">
                <a:latin typeface="Constantia"/>
                <a:cs typeface="Constantia"/>
              </a:rPr>
              <a:t>н</a:t>
            </a:r>
            <a:r>
              <a:rPr sz="2200" b="1" spc="-15" dirty="0">
                <a:latin typeface="Constantia"/>
                <a:cs typeface="Constantia"/>
              </a:rPr>
              <a:t>ст</a:t>
            </a:r>
            <a:r>
              <a:rPr sz="2200" b="1" spc="-45" dirty="0">
                <a:latin typeface="Constantia"/>
                <a:cs typeface="Constantia"/>
              </a:rPr>
              <a:t>р</a:t>
            </a:r>
            <a:r>
              <a:rPr sz="2200" b="1" spc="-15" dirty="0">
                <a:latin typeface="Constantia"/>
                <a:cs typeface="Constantia"/>
              </a:rPr>
              <a:t>умент</a:t>
            </a:r>
            <a:r>
              <a:rPr sz="2200" b="1" spc="-125" dirty="0">
                <a:latin typeface="Constantia"/>
                <a:cs typeface="Constantia"/>
              </a:rPr>
              <a:t> </a:t>
            </a:r>
            <a:r>
              <a:rPr sz="2200" b="1" spc="-15" dirty="0">
                <a:latin typeface="Constantia"/>
                <a:cs typeface="Constantia"/>
              </a:rPr>
              <a:t>д</a:t>
            </a:r>
            <a:r>
              <a:rPr sz="2200" b="1" spc="-10" dirty="0">
                <a:latin typeface="Constantia"/>
                <a:cs typeface="Constantia"/>
              </a:rPr>
              <a:t>л</a:t>
            </a:r>
            <a:r>
              <a:rPr sz="2200" b="1" spc="-15" dirty="0">
                <a:latin typeface="Constantia"/>
                <a:cs typeface="Constantia"/>
              </a:rPr>
              <a:t>я</a:t>
            </a:r>
            <a:r>
              <a:rPr sz="2200" b="1" spc="-75" dirty="0">
                <a:latin typeface="Constantia"/>
                <a:cs typeface="Constantia"/>
              </a:rPr>
              <a:t> </a:t>
            </a:r>
            <a:r>
              <a:rPr sz="2200" b="1" spc="-15" dirty="0">
                <a:latin typeface="Constantia"/>
                <a:cs typeface="Constantia"/>
              </a:rPr>
              <a:t>а</a:t>
            </a:r>
            <a:r>
              <a:rPr sz="2200" b="1" spc="-10" dirty="0">
                <a:latin typeface="Constantia"/>
                <a:cs typeface="Constantia"/>
              </a:rPr>
              <a:t>в</a:t>
            </a:r>
            <a:r>
              <a:rPr sz="2200" b="1" spc="-35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ом</a:t>
            </a:r>
            <a:r>
              <a:rPr sz="2200" b="1" spc="-60" dirty="0">
                <a:latin typeface="Constantia"/>
                <a:cs typeface="Constantia"/>
              </a:rPr>
              <a:t>а</a:t>
            </a:r>
            <a:r>
              <a:rPr sz="2200" b="1" spc="-15" dirty="0">
                <a:latin typeface="Constantia"/>
                <a:cs typeface="Constantia"/>
              </a:rPr>
              <a:t>ти</a:t>
            </a:r>
            <a:r>
              <a:rPr sz="2200" b="1" spc="-10" dirty="0">
                <a:latin typeface="Constantia"/>
                <a:cs typeface="Constantia"/>
              </a:rPr>
              <a:t>з</a:t>
            </a:r>
            <a:r>
              <a:rPr sz="2200" b="1" spc="-15" dirty="0">
                <a:latin typeface="Constantia"/>
                <a:cs typeface="Constantia"/>
              </a:rPr>
              <a:t>ир</a:t>
            </a:r>
            <a:r>
              <a:rPr sz="2200" b="1" spc="-5" dirty="0">
                <a:latin typeface="Constantia"/>
                <a:cs typeface="Constantia"/>
              </a:rPr>
              <a:t>о</a:t>
            </a:r>
            <a:r>
              <a:rPr sz="2200" b="1" spc="-15" dirty="0">
                <a:latin typeface="Constantia"/>
                <a:cs typeface="Constantia"/>
              </a:rPr>
              <a:t>ва</a:t>
            </a:r>
            <a:r>
              <a:rPr sz="2200" b="1" spc="-10" dirty="0">
                <a:latin typeface="Constantia"/>
                <a:cs typeface="Constantia"/>
              </a:rPr>
              <a:t>нн</a:t>
            </a:r>
            <a:r>
              <a:rPr sz="2200" b="1" spc="-15" dirty="0">
                <a:latin typeface="Constantia"/>
                <a:cs typeface="Constantia"/>
              </a:rPr>
              <a:t>о</a:t>
            </a:r>
            <a:r>
              <a:rPr sz="2200" b="1" spc="-70" dirty="0">
                <a:latin typeface="Constantia"/>
                <a:cs typeface="Constantia"/>
              </a:rPr>
              <a:t>г</a:t>
            </a:r>
            <a:r>
              <a:rPr sz="2200" b="1" spc="-15" dirty="0">
                <a:latin typeface="Constantia"/>
                <a:cs typeface="Constantia"/>
              </a:rPr>
              <a:t>о</a:t>
            </a:r>
            <a:r>
              <a:rPr sz="2200" b="1" spc="-135" dirty="0">
                <a:latin typeface="Constantia"/>
                <a:cs typeface="Constantia"/>
              </a:rPr>
              <a:t> </a:t>
            </a:r>
            <a:r>
              <a:rPr sz="2200" b="1" spc="-35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ес</a:t>
            </a:r>
            <a:r>
              <a:rPr sz="2200" b="1" spc="-10" dirty="0">
                <a:latin typeface="Constantia"/>
                <a:cs typeface="Constantia"/>
              </a:rPr>
              <a:t>т</a:t>
            </a:r>
            <a:r>
              <a:rPr sz="2200" b="1" spc="-15" dirty="0">
                <a:latin typeface="Constantia"/>
                <a:cs typeface="Constantia"/>
              </a:rPr>
              <a:t>ир</a:t>
            </a:r>
            <a:r>
              <a:rPr sz="2200" b="1" spc="-5" dirty="0">
                <a:latin typeface="Constantia"/>
                <a:cs typeface="Constantia"/>
              </a:rPr>
              <a:t>о</a:t>
            </a:r>
            <a:r>
              <a:rPr sz="2200" b="1" spc="-15" dirty="0">
                <a:latin typeface="Constantia"/>
                <a:cs typeface="Constantia"/>
              </a:rPr>
              <a:t>ва</a:t>
            </a:r>
            <a:r>
              <a:rPr sz="2200" b="1" spc="-10" dirty="0">
                <a:latin typeface="Constantia"/>
                <a:cs typeface="Constantia"/>
              </a:rPr>
              <a:t>н</a:t>
            </a:r>
            <a:r>
              <a:rPr sz="2200" b="1" spc="-15" dirty="0">
                <a:latin typeface="Constantia"/>
                <a:cs typeface="Constantia"/>
              </a:rPr>
              <a:t>ия</a:t>
            </a:r>
            <a:r>
              <a:rPr sz="2200" b="1" spc="-45" dirty="0">
                <a:latin typeface="Constantia"/>
                <a:cs typeface="Constantia"/>
              </a:rPr>
              <a:t> </a:t>
            </a:r>
            <a:r>
              <a:rPr sz="2200" b="1" spc="-60" dirty="0">
                <a:latin typeface="Constantia"/>
                <a:cs typeface="Constantia"/>
              </a:rPr>
              <a:t>(</a:t>
            </a:r>
            <a:r>
              <a:rPr sz="2200" b="1" spc="-35" dirty="0">
                <a:latin typeface="Constantia"/>
                <a:cs typeface="Constantia"/>
              </a:rPr>
              <a:t>A</a:t>
            </a:r>
            <a:r>
              <a:rPr sz="2200" b="1" spc="-15" dirty="0">
                <a:latin typeface="Constantia"/>
                <a:cs typeface="Constantia"/>
              </a:rPr>
              <a:t>u</a:t>
            </a:r>
            <a:r>
              <a:rPr sz="2200" b="1" spc="-50" dirty="0">
                <a:latin typeface="Constantia"/>
                <a:cs typeface="Constantia"/>
              </a:rPr>
              <a:t>t</a:t>
            </a:r>
            <a:r>
              <a:rPr sz="2200" b="1" spc="-15" dirty="0">
                <a:latin typeface="Constantia"/>
                <a:cs typeface="Constantia"/>
              </a:rPr>
              <a:t>omation</a:t>
            </a:r>
            <a:r>
              <a:rPr sz="2200" b="1" spc="-55" dirty="0">
                <a:latin typeface="Constantia"/>
                <a:cs typeface="Constantia"/>
              </a:rPr>
              <a:t> </a:t>
            </a:r>
            <a:r>
              <a:rPr sz="2200" b="1" spc="-204" dirty="0">
                <a:latin typeface="Constantia"/>
                <a:cs typeface="Constantia"/>
              </a:rPr>
              <a:t>T</a:t>
            </a:r>
            <a:r>
              <a:rPr sz="2200" b="1" spc="-15" dirty="0">
                <a:latin typeface="Constantia"/>
                <a:cs typeface="Constantia"/>
              </a:rPr>
              <a:t>est</a:t>
            </a:r>
            <a:r>
              <a:rPr sz="2200" b="1" spc="-100" dirty="0">
                <a:latin typeface="Constantia"/>
                <a:cs typeface="Constantia"/>
              </a:rPr>
              <a:t> </a:t>
            </a:r>
            <a:r>
              <a:rPr sz="2200" b="1" spc="-204" dirty="0">
                <a:latin typeface="Constantia"/>
                <a:cs typeface="Constantia"/>
              </a:rPr>
              <a:t>T</a:t>
            </a:r>
            <a:r>
              <a:rPr sz="2200" b="1" spc="-15" dirty="0">
                <a:latin typeface="Constantia"/>
                <a:cs typeface="Constantia"/>
              </a:rPr>
              <a:t>o</a:t>
            </a:r>
            <a:r>
              <a:rPr sz="2200" b="1" spc="-10" dirty="0">
                <a:latin typeface="Constantia"/>
                <a:cs typeface="Constantia"/>
              </a:rPr>
              <a:t>o</a:t>
            </a:r>
            <a:r>
              <a:rPr sz="2200" b="1" spc="-15" dirty="0">
                <a:latin typeface="Constantia"/>
                <a:cs typeface="Constantia"/>
              </a:rPr>
              <a:t>l</a:t>
            </a:r>
            <a:r>
              <a:rPr sz="2200" b="1" spc="-10" dirty="0">
                <a:latin typeface="Constantia"/>
                <a:cs typeface="Constantia"/>
              </a:rPr>
              <a:t>)</a:t>
            </a:r>
            <a:endParaRPr sz="2200" dirty="0">
              <a:latin typeface="Constantia"/>
              <a:cs typeface="Constantia"/>
            </a:endParaRPr>
          </a:p>
          <a:p>
            <a:pPr marL="286385" marR="1479550" algn="just">
              <a:lnSpc>
                <a:spcPct val="90000"/>
              </a:lnSpc>
              <a:spcBef>
                <a:spcPts val="130"/>
              </a:spcBef>
            </a:pPr>
            <a:r>
              <a:rPr sz="2200" spc="-10" dirty="0">
                <a:latin typeface="Constantia"/>
                <a:cs typeface="Constantia"/>
              </a:rPr>
              <a:t>-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э</a:t>
            </a:r>
            <a:r>
              <a:rPr sz="2200" spc="-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</a:t>
            </a:r>
            <a:r>
              <a:rPr sz="2200" spc="-25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ог</a:t>
            </a:r>
            <a:r>
              <a:rPr sz="2200" spc="-25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аммное</a:t>
            </a:r>
            <a:r>
              <a:rPr sz="2200" spc="-10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обеспечение,</a:t>
            </a:r>
            <a:r>
              <a:rPr sz="2200" spc="-2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пос</a:t>
            </a:r>
            <a:r>
              <a:rPr sz="2200" spc="-30" dirty="0">
                <a:latin typeface="Constantia"/>
                <a:cs typeface="Constantia"/>
              </a:rPr>
              <a:t>р</a:t>
            </a:r>
            <a:r>
              <a:rPr sz="2200" spc="-15" dirty="0">
                <a:latin typeface="Constantia"/>
                <a:cs typeface="Constantia"/>
              </a:rPr>
              <a:t>е</a:t>
            </a:r>
            <a:r>
              <a:rPr sz="2200" spc="-35" dirty="0">
                <a:latin typeface="Constantia"/>
                <a:cs typeface="Constantia"/>
              </a:rPr>
              <a:t>д</a:t>
            </a:r>
            <a:r>
              <a:rPr sz="2200" spc="-15" dirty="0">
                <a:latin typeface="Constantia"/>
                <a:cs typeface="Constantia"/>
              </a:rPr>
              <a:t>с</a:t>
            </a:r>
            <a:r>
              <a:rPr sz="2200" spc="-2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вом</a:t>
            </a:r>
            <a:r>
              <a:rPr sz="2200" spc="-60" dirty="0">
                <a:latin typeface="Constantia"/>
                <a:cs typeface="Constantia"/>
              </a:rPr>
              <a:t> </a:t>
            </a:r>
            <a:r>
              <a:rPr sz="2200" spc="-65" dirty="0">
                <a:latin typeface="Constantia"/>
                <a:cs typeface="Constantia"/>
              </a:rPr>
              <a:t>к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оро</a:t>
            </a:r>
            <a:r>
              <a:rPr sz="2200" spc="-70" dirty="0">
                <a:latin typeface="Constantia"/>
                <a:cs typeface="Constantia"/>
              </a:rPr>
              <a:t>г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1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специалист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по</a:t>
            </a:r>
            <a:r>
              <a:rPr sz="2200" spc="-10" dirty="0">
                <a:latin typeface="Constantia"/>
                <a:cs typeface="Constantia"/>
              </a:rPr>
              <a:t> ав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ом</a:t>
            </a:r>
            <a:r>
              <a:rPr sz="2200" spc="-60" dirty="0">
                <a:latin typeface="Constantia"/>
                <a:cs typeface="Constantia"/>
              </a:rPr>
              <a:t>а</a:t>
            </a:r>
            <a:r>
              <a:rPr sz="2200" spc="-15" dirty="0">
                <a:latin typeface="Constantia"/>
                <a:cs typeface="Constantia"/>
              </a:rPr>
              <a:t>ти</a:t>
            </a:r>
            <a:r>
              <a:rPr sz="2200" spc="-20" dirty="0">
                <a:latin typeface="Constantia"/>
                <a:cs typeface="Constantia"/>
              </a:rPr>
              <a:t>з</a:t>
            </a:r>
            <a:r>
              <a:rPr sz="2200" spc="-15" dirty="0">
                <a:latin typeface="Constantia"/>
                <a:cs typeface="Constantia"/>
              </a:rPr>
              <a:t>ирова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ному</a:t>
            </a:r>
            <a:r>
              <a:rPr sz="2200" spc="-105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естированию</a:t>
            </a:r>
            <a:r>
              <a:rPr sz="2200" spc="-8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dirty="0">
                <a:latin typeface="Constantia"/>
                <a:cs typeface="Constantia"/>
              </a:rPr>
              <a:t>с</a:t>
            </a:r>
            <a:r>
              <a:rPr sz="2200" spc="-15" dirty="0">
                <a:latin typeface="Constantia"/>
                <a:cs typeface="Constantia"/>
              </a:rPr>
              <a:t>у</a:t>
            </a:r>
            <a:r>
              <a:rPr sz="2200" spc="-50" dirty="0">
                <a:latin typeface="Constantia"/>
                <a:cs typeface="Constantia"/>
              </a:rPr>
              <a:t>щ</a:t>
            </a:r>
            <a:r>
              <a:rPr sz="2200" spc="-15" dirty="0">
                <a:latin typeface="Constantia"/>
                <a:cs typeface="Constantia"/>
              </a:rPr>
              <a:t>ест</a:t>
            </a:r>
            <a:r>
              <a:rPr sz="2200" spc="-70" dirty="0">
                <a:latin typeface="Constantia"/>
                <a:cs typeface="Constantia"/>
              </a:rPr>
              <a:t>в</a:t>
            </a:r>
            <a:r>
              <a:rPr sz="2200" spc="-15" dirty="0">
                <a:latin typeface="Constantia"/>
                <a:cs typeface="Constantia"/>
              </a:rPr>
              <a:t>л</a:t>
            </a:r>
            <a:r>
              <a:rPr sz="2200" spc="-10" dirty="0">
                <a:latin typeface="Constantia"/>
                <a:cs typeface="Constantia"/>
              </a:rPr>
              <a:t>я</a:t>
            </a:r>
            <a:r>
              <a:rPr sz="2200" spc="-15" dirty="0">
                <a:latin typeface="Constantia"/>
                <a:cs typeface="Constantia"/>
              </a:rPr>
              <a:t>ет</a:t>
            </a:r>
            <a:r>
              <a:rPr sz="2200" spc="-95" dirty="0">
                <a:latin typeface="Constantia"/>
                <a:cs typeface="Constantia"/>
              </a:rPr>
              <a:t> </a:t>
            </a:r>
            <a:r>
              <a:rPr sz="2200" spc="-70" dirty="0">
                <a:latin typeface="Constantia"/>
                <a:cs typeface="Constantia"/>
              </a:rPr>
              <a:t>с</a:t>
            </a:r>
            <a:r>
              <a:rPr sz="2200" spc="-40" dirty="0">
                <a:latin typeface="Constantia"/>
                <a:cs typeface="Constantia"/>
              </a:rPr>
              <a:t>о</a:t>
            </a:r>
            <a:r>
              <a:rPr sz="2200" spc="-50" dirty="0">
                <a:latin typeface="Constantia"/>
                <a:cs typeface="Constantia"/>
              </a:rPr>
              <a:t>з</a:t>
            </a:r>
            <a:r>
              <a:rPr sz="2200" spc="-15" dirty="0">
                <a:latin typeface="Constantia"/>
                <a:cs typeface="Constantia"/>
              </a:rPr>
              <a:t>дание,</a:t>
            </a:r>
            <a:r>
              <a:rPr sz="2200" spc="-4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5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ладк</a:t>
            </a:r>
            <a:r>
              <a:rPr sz="2200" spc="-200" dirty="0">
                <a:latin typeface="Constantia"/>
                <a:cs typeface="Constantia"/>
              </a:rPr>
              <a:t>у</a:t>
            </a:r>
            <a:r>
              <a:rPr sz="2200" spc="-10" dirty="0">
                <a:latin typeface="Constantia"/>
                <a:cs typeface="Constantia"/>
              </a:rPr>
              <a:t>,</a:t>
            </a:r>
            <a:r>
              <a:rPr sz="2200" spc="-15" dirty="0">
                <a:latin typeface="Constantia"/>
                <a:cs typeface="Constantia"/>
              </a:rPr>
              <a:t> вып</a:t>
            </a:r>
            <a:r>
              <a:rPr sz="2200" spc="-105" dirty="0">
                <a:latin typeface="Constantia"/>
                <a:cs typeface="Constantia"/>
              </a:rPr>
              <a:t>о</a:t>
            </a:r>
            <a:r>
              <a:rPr sz="2200" spc="-15" dirty="0">
                <a:latin typeface="Constantia"/>
                <a:cs typeface="Constantia"/>
              </a:rPr>
              <a:t>л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е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ие</a:t>
            </a:r>
            <a:r>
              <a:rPr sz="2200" spc="-8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и</a:t>
            </a:r>
            <a:r>
              <a:rPr sz="2200" spc="-8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н</a:t>
            </a:r>
            <a:r>
              <a:rPr sz="2200" spc="-15" dirty="0">
                <a:latin typeface="Constantia"/>
                <a:cs typeface="Constantia"/>
              </a:rPr>
              <a:t>а</a:t>
            </a:r>
            <a:r>
              <a:rPr sz="2200" spc="-10" dirty="0">
                <a:latin typeface="Constantia"/>
                <a:cs typeface="Constantia"/>
              </a:rPr>
              <a:t>л</a:t>
            </a:r>
            <a:r>
              <a:rPr sz="2200" spc="-15" dirty="0">
                <a:latin typeface="Constantia"/>
                <a:cs typeface="Constantia"/>
              </a:rPr>
              <a:t>из</a:t>
            </a:r>
            <a:r>
              <a:rPr sz="2200" spc="-5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ре</a:t>
            </a:r>
            <a:r>
              <a:rPr sz="2200" spc="-25" dirty="0">
                <a:latin typeface="Constantia"/>
                <a:cs typeface="Constantia"/>
              </a:rPr>
              <a:t>з</a:t>
            </a:r>
            <a:r>
              <a:rPr sz="2200" spc="-185" dirty="0">
                <a:latin typeface="Constantia"/>
                <a:cs typeface="Constantia"/>
              </a:rPr>
              <a:t>у</a:t>
            </a:r>
            <a:r>
              <a:rPr sz="2200" spc="-15" dirty="0">
                <a:latin typeface="Constantia"/>
                <a:cs typeface="Constantia"/>
              </a:rPr>
              <a:t>л</a:t>
            </a:r>
            <a:r>
              <a:rPr sz="2200" spc="-114" dirty="0">
                <a:latin typeface="Constantia"/>
                <a:cs typeface="Constantia"/>
              </a:rPr>
              <a:t>ь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60" dirty="0">
                <a:latin typeface="Constantia"/>
                <a:cs typeface="Constantia"/>
              </a:rPr>
              <a:t>а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ов</a:t>
            </a:r>
            <a:r>
              <a:rPr sz="2200" spc="-30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про</a:t>
            </a:r>
            <a:r>
              <a:rPr sz="2200" spc="-60" dirty="0">
                <a:latin typeface="Constantia"/>
                <a:cs typeface="Constantia"/>
              </a:rPr>
              <a:t>г</a:t>
            </a:r>
            <a:r>
              <a:rPr sz="2200" spc="-15" dirty="0">
                <a:latin typeface="Constantia"/>
                <a:cs typeface="Constantia"/>
              </a:rPr>
              <a:t>она</a:t>
            </a:r>
            <a:r>
              <a:rPr sz="2200" spc="-100" dirty="0">
                <a:latin typeface="Constantia"/>
                <a:cs typeface="Constantia"/>
              </a:rPr>
              <a:t> </a:t>
            </a:r>
            <a:r>
              <a:rPr sz="2200" spc="-45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ест</a:t>
            </a:r>
            <a:r>
              <a:rPr sz="2200" spc="-95" dirty="0">
                <a:latin typeface="Constantia"/>
                <a:cs typeface="Constantia"/>
              </a:rPr>
              <a:t> </a:t>
            </a:r>
            <a:r>
              <a:rPr sz="2200" spc="-15" dirty="0">
                <a:latin typeface="Constantia"/>
                <a:cs typeface="Constantia"/>
              </a:rPr>
              <a:t>скрип</a:t>
            </a:r>
            <a:r>
              <a:rPr sz="2200" spc="-40" dirty="0">
                <a:latin typeface="Constantia"/>
                <a:cs typeface="Constantia"/>
              </a:rPr>
              <a:t>т</a:t>
            </a:r>
            <a:r>
              <a:rPr sz="2200" spc="-15" dirty="0">
                <a:latin typeface="Constantia"/>
                <a:cs typeface="Constantia"/>
              </a:rPr>
              <a:t>о</a:t>
            </a:r>
            <a:r>
              <a:rPr sz="2200" spc="-120" dirty="0">
                <a:latin typeface="Constantia"/>
                <a:cs typeface="Constantia"/>
              </a:rPr>
              <a:t>в</a:t>
            </a:r>
            <a:r>
              <a:rPr sz="2200" spc="-10" dirty="0">
                <a:latin typeface="Constantia"/>
                <a:cs typeface="Constantia"/>
              </a:rPr>
              <a:t>.</a:t>
            </a:r>
            <a:endParaRPr sz="2200" dirty="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/>
              <a:t>Основные</a:t>
            </a:r>
            <a:r>
              <a:rPr sz="3200" b="1" spc="-15" dirty="0"/>
              <a:t> </a:t>
            </a:r>
            <a:r>
              <a:rPr sz="3200" b="1" spc="-30" dirty="0"/>
              <a:t>т</a:t>
            </a:r>
            <a:r>
              <a:rPr sz="3200" b="1" dirty="0"/>
              <a:t>ермины</a:t>
            </a:r>
          </a:p>
          <a:p>
            <a:pPr marL="12700">
              <a:lnSpc>
                <a:spcPct val="100000"/>
              </a:lnSpc>
            </a:pPr>
            <a:r>
              <a:rPr sz="3200" b="1" dirty="0"/>
              <a:t>Ав</a:t>
            </a:r>
            <a:r>
              <a:rPr sz="3200" b="1" spc="-45" dirty="0"/>
              <a:t>т</a:t>
            </a:r>
            <a:r>
              <a:rPr sz="3200" b="1" dirty="0"/>
              <a:t>омат</a:t>
            </a:r>
            <a:r>
              <a:rPr sz="3200" b="1" spc="-10" dirty="0"/>
              <a:t>и</a:t>
            </a:r>
            <a:r>
              <a:rPr sz="3200" b="1" dirty="0"/>
              <a:t>зированное</a:t>
            </a:r>
            <a:r>
              <a:rPr sz="3200" b="1" spc="-25" dirty="0"/>
              <a:t> </a:t>
            </a:r>
            <a:r>
              <a:rPr sz="3200" b="1" spc="-30" dirty="0"/>
              <a:t>т</a:t>
            </a:r>
            <a:r>
              <a:rPr sz="3200" b="1" dirty="0"/>
              <a:t>ести</a:t>
            </a:r>
            <a:r>
              <a:rPr sz="3200" b="1" spc="-10" dirty="0"/>
              <a:t>р</a:t>
            </a:r>
            <a:r>
              <a:rPr sz="3200" b="1" dirty="0"/>
              <a:t>ование</a:t>
            </a:r>
            <a:r>
              <a:rPr sz="3200" b="1" spc="-25" dirty="0"/>
              <a:t> </a:t>
            </a:r>
            <a:r>
              <a:rPr sz="3200" b="1" dirty="0"/>
              <a:t>ПО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79843" y="1781810"/>
            <a:ext cx="10777855" cy="5076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588645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1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ест</a:t>
            </a:r>
            <a:r>
              <a:rPr sz="2400" b="1" spc="-6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Скрипт</a:t>
            </a:r>
            <a:r>
              <a:rPr sz="2400" b="1" spc="-70" dirty="0">
                <a:latin typeface="Constantia"/>
                <a:cs typeface="Constantia"/>
              </a:rPr>
              <a:t> </a:t>
            </a:r>
            <a:r>
              <a:rPr sz="2400" b="1" spc="-5" dirty="0">
                <a:latin typeface="Constantia"/>
                <a:cs typeface="Constantia"/>
              </a:rPr>
              <a:t>(</a:t>
            </a:r>
            <a:r>
              <a:rPr sz="2400" b="1" spc="-220" dirty="0">
                <a:latin typeface="Constantia"/>
                <a:cs typeface="Constantia"/>
              </a:rPr>
              <a:t>T</a:t>
            </a:r>
            <a:r>
              <a:rPr sz="2400" b="1" spc="-15" dirty="0">
                <a:latin typeface="Constantia"/>
                <a:cs typeface="Constantia"/>
              </a:rPr>
              <a:t>est</a:t>
            </a:r>
            <a:r>
              <a:rPr sz="2400" b="1" spc="-45" dirty="0">
                <a:latin typeface="Constantia"/>
                <a:cs typeface="Constantia"/>
              </a:rPr>
              <a:t> </a:t>
            </a:r>
            <a:r>
              <a:rPr sz="2400" b="1" spc="-5" dirty="0">
                <a:latin typeface="Constantia"/>
                <a:cs typeface="Constantia"/>
              </a:rPr>
              <a:t>Scri</a:t>
            </a:r>
            <a:r>
              <a:rPr sz="2400" b="1" spc="-10" dirty="0">
                <a:latin typeface="Constantia"/>
                <a:cs typeface="Constantia"/>
              </a:rPr>
              <a:t>pt)</a:t>
            </a:r>
            <a:r>
              <a:rPr sz="2400" b="1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</a:t>
            </a:r>
            <a:r>
              <a:rPr sz="2400" spc="-2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бор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инст</a:t>
            </a:r>
            <a:r>
              <a:rPr sz="2400" spc="-4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укци</a:t>
            </a:r>
            <a:r>
              <a:rPr sz="2400" spc="-10" dirty="0">
                <a:latin typeface="Constantia"/>
                <a:cs typeface="Constantia"/>
              </a:rPr>
              <a:t>й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тичес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ой проверки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опр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ленной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час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</a:t>
            </a:r>
            <a:r>
              <a:rPr sz="2400" spc="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раммно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обеспе</a:t>
            </a:r>
            <a:r>
              <a:rPr sz="2400" spc="5" dirty="0">
                <a:latin typeface="Constantia"/>
                <a:cs typeface="Constantia"/>
              </a:rPr>
              <a:t>ч</a:t>
            </a:r>
            <a:r>
              <a:rPr sz="2400" dirty="0">
                <a:latin typeface="Constantia"/>
                <a:cs typeface="Constantia"/>
              </a:rPr>
              <a:t>ения.</a:t>
            </a:r>
          </a:p>
          <a:p>
            <a:pPr>
              <a:lnSpc>
                <a:spcPts val="1600"/>
              </a:lnSpc>
              <a:spcBef>
                <a:spcPts val="33"/>
              </a:spcBef>
              <a:buFont typeface="Wingdings 2"/>
              <a:buChar char=""/>
            </a:pPr>
            <a:endParaRPr sz="1600" dirty="0"/>
          </a:p>
          <a:p>
            <a:pPr>
              <a:lnSpc>
                <a:spcPts val="2400"/>
              </a:lnSpc>
              <a:buFont typeface="Wingdings 2"/>
              <a:buChar char=""/>
            </a:pPr>
            <a:endParaRPr sz="2400" dirty="0"/>
          </a:p>
          <a:p>
            <a:pPr marL="287020" marR="635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1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ес</a:t>
            </a:r>
            <a:r>
              <a:rPr sz="2400" b="1" spc="-1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овый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н</a:t>
            </a:r>
            <a:r>
              <a:rPr sz="2400" b="1" spc="-2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б</a:t>
            </a:r>
            <a:r>
              <a:rPr sz="2400" b="1" spc="5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р</a:t>
            </a:r>
            <a:r>
              <a:rPr sz="2400" b="1" spc="-60" dirty="0">
                <a:latin typeface="Constantia"/>
                <a:cs typeface="Constantia"/>
              </a:rPr>
              <a:t> </a:t>
            </a:r>
            <a:r>
              <a:rPr sz="2400" b="1" spc="-30" dirty="0">
                <a:latin typeface="Constantia"/>
                <a:cs typeface="Constantia"/>
              </a:rPr>
              <a:t>(</a:t>
            </a:r>
            <a:r>
              <a:rPr sz="2400" b="1" spc="-220" dirty="0">
                <a:latin typeface="Constantia"/>
                <a:cs typeface="Constantia"/>
              </a:rPr>
              <a:t>T</a:t>
            </a:r>
            <a:r>
              <a:rPr sz="2400" b="1" spc="-15" dirty="0">
                <a:latin typeface="Constantia"/>
                <a:cs typeface="Constantia"/>
              </a:rPr>
              <a:t>est</a:t>
            </a:r>
            <a:r>
              <a:rPr sz="2400" b="1" spc="-45" dirty="0">
                <a:latin typeface="Constantia"/>
                <a:cs typeface="Constantia"/>
              </a:rPr>
              <a:t> </a:t>
            </a:r>
            <a:r>
              <a:rPr sz="2400" b="1" spc="-5" dirty="0">
                <a:latin typeface="Constantia"/>
                <a:cs typeface="Constantia"/>
              </a:rPr>
              <a:t>S</a:t>
            </a:r>
            <a:r>
              <a:rPr sz="2400" b="1" spc="-10" dirty="0">
                <a:latin typeface="Constantia"/>
                <a:cs typeface="Constantia"/>
              </a:rPr>
              <a:t>ui</a:t>
            </a:r>
            <a:r>
              <a:rPr sz="2400" b="1" spc="-50" dirty="0">
                <a:latin typeface="Constantia"/>
                <a:cs typeface="Constantia"/>
              </a:rPr>
              <a:t>t</a:t>
            </a:r>
            <a:r>
              <a:rPr sz="2400" b="1" spc="-10" dirty="0">
                <a:latin typeface="Constantia"/>
                <a:cs typeface="Constantia"/>
              </a:rPr>
              <a:t>e)</a:t>
            </a:r>
            <a:r>
              <a:rPr sz="2400" b="1" spc="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бинация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скрип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ов,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 проверки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опр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ленной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час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</a:t>
            </a:r>
            <a:r>
              <a:rPr sz="2400" spc="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раммно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обеспе</a:t>
            </a:r>
            <a:r>
              <a:rPr sz="2400" spc="5" dirty="0">
                <a:latin typeface="Constantia"/>
                <a:cs typeface="Constantia"/>
              </a:rPr>
              <a:t>ч</a:t>
            </a:r>
            <a:r>
              <a:rPr sz="2400" dirty="0">
                <a:latin typeface="Constantia"/>
                <a:cs typeface="Constantia"/>
              </a:rPr>
              <a:t>ения,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объедине</a:t>
            </a:r>
            <a:r>
              <a:rPr sz="2400" spc="5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ной об</a:t>
            </a:r>
            <a:r>
              <a:rPr sz="2400" spc="-25" dirty="0">
                <a:latin typeface="Constantia"/>
                <a:cs typeface="Constantia"/>
              </a:rPr>
              <a:t>щ</a:t>
            </a:r>
            <a:r>
              <a:rPr sz="2400" dirty="0">
                <a:latin typeface="Constantia"/>
                <a:cs typeface="Constantia"/>
              </a:rPr>
              <a:t>ей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spc="-40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ункциональностью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ц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лями,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пре</a:t>
            </a:r>
            <a:r>
              <a:rPr sz="2400" spc="-2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лед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емыми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зап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данно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 н</a:t>
            </a:r>
            <a:r>
              <a:rPr sz="2400" spc="-2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бора.</a:t>
            </a:r>
          </a:p>
          <a:p>
            <a:pPr>
              <a:lnSpc>
                <a:spcPts val="1600"/>
              </a:lnSpc>
              <a:spcBef>
                <a:spcPts val="31"/>
              </a:spcBef>
              <a:buFont typeface="Wingdings 2"/>
              <a:buChar char=""/>
            </a:pPr>
            <a:endParaRPr sz="1600" dirty="0"/>
          </a:p>
          <a:p>
            <a:pPr>
              <a:lnSpc>
                <a:spcPts val="2400"/>
              </a:lnSpc>
              <a:buFont typeface="Wingdings 2"/>
              <a:buChar char=""/>
            </a:pPr>
            <a:endParaRPr sz="2400" dirty="0"/>
          </a:p>
          <a:p>
            <a:pPr marL="287020" marR="38227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2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5" dirty="0">
                <a:latin typeface="Constantia"/>
                <a:cs typeface="Constantia"/>
              </a:rPr>
              <a:t>с</a:t>
            </a:r>
            <a:r>
              <a:rPr sz="2400" b="1" dirty="0">
                <a:latin typeface="Constantia"/>
                <a:cs typeface="Constantia"/>
              </a:rPr>
              <a:t>ты</a:t>
            </a:r>
            <a:r>
              <a:rPr sz="2400" b="1" spc="-13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для</a:t>
            </a:r>
            <a:r>
              <a:rPr sz="2400" b="1" spc="-8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зап</a:t>
            </a:r>
            <a:r>
              <a:rPr sz="2400" b="1" spc="-70" dirty="0">
                <a:latin typeface="Constantia"/>
                <a:cs typeface="Constantia"/>
              </a:rPr>
              <a:t>у</a:t>
            </a:r>
            <a:r>
              <a:rPr sz="2400" b="1" dirty="0">
                <a:latin typeface="Constantia"/>
                <a:cs typeface="Constantia"/>
              </a:rPr>
              <a:t>с</a:t>
            </a:r>
            <a:r>
              <a:rPr sz="2400" b="1" spc="5" dirty="0">
                <a:latin typeface="Constantia"/>
                <a:cs typeface="Constantia"/>
              </a:rPr>
              <a:t>к</a:t>
            </a:r>
            <a:r>
              <a:rPr sz="2400" b="1" dirty="0">
                <a:latin typeface="Constantia"/>
                <a:cs typeface="Constantia"/>
              </a:rPr>
              <a:t>а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b="1" spc="-30" dirty="0">
                <a:latin typeface="Constantia"/>
                <a:cs typeface="Constantia"/>
              </a:rPr>
              <a:t>(</a:t>
            </a:r>
            <a:r>
              <a:rPr sz="2400" b="1" spc="-225" dirty="0">
                <a:latin typeface="Constantia"/>
                <a:cs typeface="Constantia"/>
              </a:rPr>
              <a:t>T</a:t>
            </a:r>
            <a:r>
              <a:rPr sz="2400" b="1" dirty="0">
                <a:latin typeface="Constantia"/>
                <a:cs typeface="Constantia"/>
              </a:rPr>
              <a:t>est</a:t>
            </a:r>
            <a:r>
              <a:rPr sz="2400" b="1" spc="-60" dirty="0">
                <a:latin typeface="Constantia"/>
                <a:cs typeface="Constantia"/>
              </a:rPr>
              <a:t> </a:t>
            </a:r>
            <a:r>
              <a:rPr sz="2400" b="1" spc="-40" dirty="0">
                <a:latin typeface="Constantia"/>
                <a:cs typeface="Constantia"/>
              </a:rPr>
              <a:t>R</a:t>
            </a:r>
            <a:r>
              <a:rPr sz="2400" b="1" dirty="0">
                <a:latin typeface="Constantia"/>
                <a:cs typeface="Constantia"/>
              </a:rPr>
              <a:t>u</a:t>
            </a:r>
            <a:r>
              <a:rPr sz="2400" b="1" spc="-10" dirty="0">
                <a:latin typeface="Constantia"/>
                <a:cs typeface="Constantia"/>
              </a:rPr>
              <a:t>n</a:t>
            </a:r>
            <a:r>
              <a:rPr sz="2400" b="1" dirty="0">
                <a:latin typeface="Constantia"/>
                <a:cs typeface="Constantia"/>
              </a:rPr>
              <a:t>)</a:t>
            </a:r>
            <a:r>
              <a:rPr sz="2400" b="1" spc="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омбинация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скрип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овых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</a:t>
            </a:r>
            <a:r>
              <a:rPr sz="2400" spc="-2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боров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2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леду</a:t>
            </a:r>
            <a:r>
              <a:rPr sz="2400" spc="5" dirty="0">
                <a:latin typeface="Constantia"/>
                <a:cs typeface="Constantia"/>
              </a:rPr>
              <a:t>ю</a:t>
            </a:r>
            <a:r>
              <a:rPr sz="2400" spc="-25" dirty="0">
                <a:latin typeface="Constantia"/>
                <a:cs typeface="Constantia"/>
              </a:rPr>
              <a:t>щ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овмес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но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зап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ска (по</a:t>
            </a:r>
            <a:r>
              <a:rPr sz="2400" spc="-2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2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льно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паралл</a:t>
            </a:r>
            <a:r>
              <a:rPr sz="2400" spc="-30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льно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spc="-6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зависимости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от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spc="-2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лед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емых </a:t>
            </a:r>
            <a:r>
              <a:rPr sz="2400" spc="-25" dirty="0">
                <a:latin typeface="Constantia"/>
                <a:cs typeface="Constantia"/>
              </a:rPr>
              <a:t>ц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лей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2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зм</a:t>
            </a:r>
            <a:r>
              <a:rPr sz="2400" spc="-5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жнос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ей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инст</a:t>
            </a:r>
            <a:r>
              <a:rPr sz="2400" spc="-3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умен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тизированно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ирования).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83534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304800" y="-293106"/>
            <a:ext cx="10998200" cy="996315"/>
          </a:xfrm>
          <a:prstGeom prst="rect">
            <a:avLst/>
          </a:prstGeom>
        </p:spPr>
        <p:txBody>
          <a:bodyPr vert="horz" wrap="square" lIns="0" tIns="487933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dirty="0"/>
              <a:t>А</a:t>
            </a:r>
            <a:r>
              <a:rPr sz="3200" b="1" spc="-45" dirty="0"/>
              <a:t>р</a:t>
            </a:r>
            <a:r>
              <a:rPr sz="3200" b="1" dirty="0"/>
              <a:t>хи</a:t>
            </a:r>
            <a:r>
              <a:rPr sz="3200" b="1" spc="-30" dirty="0"/>
              <a:t>т</a:t>
            </a:r>
            <a:r>
              <a:rPr sz="3200" b="1" dirty="0"/>
              <a:t>ектура Ав</a:t>
            </a:r>
            <a:r>
              <a:rPr sz="3200" b="1" spc="-45" dirty="0"/>
              <a:t>т</a:t>
            </a:r>
            <a:r>
              <a:rPr sz="3200" b="1" dirty="0"/>
              <a:t>омат</a:t>
            </a:r>
            <a:r>
              <a:rPr sz="3200" b="1" spc="-10" dirty="0"/>
              <a:t>и</a:t>
            </a:r>
            <a:r>
              <a:rPr sz="3200" b="1" dirty="0"/>
              <a:t>ческих</a:t>
            </a:r>
            <a:r>
              <a:rPr sz="3200" b="1" spc="-30" dirty="0"/>
              <a:t> </a:t>
            </a:r>
            <a:r>
              <a:rPr sz="3200" b="1" spc="-290" dirty="0"/>
              <a:t>Т</a:t>
            </a:r>
            <a:r>
              <a:rPr sz="3200" b="1" dirty="0"/>
              <a:t>ес</a:t>
            </a:r>
            <a:r>
              <a:rPr sz="3200" b="1" spc="-40" dirty="0"/>
              <a:t>т</a:t>
            </a:r>
            <a:r>
              <a:rPr sz="3200" b="1" dirty="0"/>
              <a:t>ов</a:t>
            </a:r>
            <a:r>
              <a:rPr sz="3200" b="1" spc="-15" dirty="0"/>
              <a:t> </a:t>
            </a:r>
            <a:r>
              <a:rPr sz="3200" b="1" spc="5" dirty="0"/>
              <a:t>(</a:t>
            </a:r>
            <a:r>
              <a:rPr sz="3200" b="1" spc="-290" dirty="0"/>
              <a:t>T</a:t>
            </a:r>
            <a:r>
              <a:rPr sz="3200" b="1" dirty="0"/>
              <a:t>e</a:t>
            </a:r>
            <a:r>
              <a:rPr sz="3200" b="1" spc="-45" dirty="0"/>
              <a:t>s</a:t>
            </a:r>
            <a:r>
              <a:rPr sz="3200" b="1" dirty="0"/>
              <a:t>t</a:t>
            </a:r>
            <a:r>
              <a:rPr sz="3200" b="1" spc="5" dirty="0"/>
              <a:t> </a:t>
            </a:r>
            <a:r>
              <a:rPr sz="3200" b="1" spc="-290" dirty="0"/>
              <a:t>T</a:t>
            </a:r>
            <a:r>
              <a:rPr sz="3200" b="1" spc="-5" dirty="0"/>
              <a:t>ool</a:t>
            </a:r>
            <a:r>
              <a:rPr sz="3200" b="1" dirty="0"/>
              <a:t>s</a:t>
            </a:r>
            <a:r>
              <a:rPr sz="3200" b="1" spc="5" dirty="0"/>
              <a:t> </a:t>
            </a:r>
            <a:r>
              <a:rPr sz="3200" b="1" dirty="0"/>
              <a:t>A</a:t>
            </a:r>
            <a:r>
              <a:rPr sz="3200" b="1" spc="-60" dirty="0"/>
              <a:t>r</a:t>
            </a:r>
            <a:r>
              <a:rPr sz="3200" b="1" dirty="0"/>
              <a:t>chi</a:t>
            </a:r>
            <a:r>
              <a:rPr sz="3200" b="1" spc="-50" dirty="0"/>
              <a:t>t</a:t>
            </a:r>
            <a:r>
              <a:rPr sz="3200" b="1" dirty="0"/>
              <a:t>ectu</a:t>
            </a:r>
            <a:r>
              <a:rPr sz="3200" b="1" spc="-50" dirty="0"/>
              <a:t>r</a:t>
            </a:r>
            <a:r>
              <a:rPr sz="3200" b="1" spc="5" dirty="0"/>
              <a:t>e</a:t>
            </a:r>
            <a:r>
              <a:rPr sz="3200" b="1" dirty="0"/>
              <a:t>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52400" y="1082322"/>
            <a:ext cx="10487025" cy="5775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Constantia"/>
                <a:cs typeface="Constantia"/>
              </a:rPr>
              <a:t>Основ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ун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ции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рип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а:</a:t>
            </a:r>
          </a:p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spc="-15" dirty="0">
                <a:latin typeface="Constantia"/>
                <a:cs typeface="Constantia"/>
              </a:rPr>
              <a:t>P</a:t>
            </a:r>
            <a:r>
              <a:rPr sz="2000" b="1" spc="-35" dirty="0">
                <a:latin typeface="Constantia"/>
                <a:cs typeface="Constantia"/>
              </a:rPr>
              <a:t>r</a:t>
            </a:r>
            <a:r>
              <a:rPr sz="2000" b="1" spc="-10" dirty="0">
                <a:latin typeface="Constantia"/>
                <a:cs typeface="Constantia"/>
              </a:rPr>
              <a:t>e</a:t>
            </a:r>
            <a:r>
              <a:rPr sz="2000" b="1" spc="-30" dirty="0">
                <a:latin typeface="Constantia"/>
                <a:cs typeface="Constantia"/>
              </a:rPr>
              <a:t>c</a:t>
            </a:r>
            <a:r>
              <a:rPr sz="2000" b="1" spc="-15" dirty="0">
                <a:latin typeface="Constantia"/>
                <a:cs typeface="Constantia"/>
              </a:rPr>
              <a:t>o</a:t>
            </a:r>
            <a:r>
              <a:rPr sz="2000" b="1" spc="-10" dirty="0">
                <a:latin typeface="Constantia"/>
                <a:cs typeface="Constantia"/>
              </a:rPr>
              <a:t>n</a:t>
            </a:r>
            <a:r>
              <a:rPr sz="2000" b="1" spc="-20" dirty="0">
                <a:latin typeface="Constantia"/>
                <a:cs typeface="Constantia"/>
              </a:rPr>
              <a:t>d</a:t>
            </a:r>
            <a:r>
              <a:rPr sz="2000" b="1" spc="-5" dirty="0">
                <a:latin typeface="Constantia"/>
                <a:cs typeface="Constantia"/>
              </a:rPr>
              <a:t>i</a:t>
            </a:r>
            <a:r>
              <a:rPr sz="2000" b="1" spc="-10" dirty="0">
                <a:latin typeface="Constantia"/>
                <a:cs typeface="Constantia"/>
              </a:rPr>
              <a:t>tion</a:t>
            </a:r>
            <a:endParaRPr sz="2000" dirty="0">
              <a:latin typeface="Constantia"/>
              <a:cs typeface="Constantia"/>
            </a:endParaRPr>
          </a:p>
          <a:p>
            <a:pPr marL="652780" marR="568325" lvl="1" indent="-247015">
              <a:lnSpc>
                <a:spcPts val="1630"/>
              </a:lnSpc>
              <a:spcBef>
                <a:spcPts val="400"/>
              </a:spcBef>
              <a:buSzPct val="82352"/>
              <a:buFont typeface="Wingdings 2"/>
              <a:buChar char=""/>
              <a:tabLst>
                <a:tab pos="653415" algn="l"/>
              </a:tabLst>
            </a:pPr>
            <a:r>
              <a:rPr sz="2000" dirty="0">
                <a:latin typeface="Constantia"/>
                <a:cs typeface="Constantia"/>
              </a:rPr>
              <a:t>Инициал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зация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ил</a:t>
            </a:r>
            <a:r>
              <a:rPr sz="2000" spc="-40" dirty="0">
                <a:latin typeface="Constantia"/>
                <a:cs typeface="Constantia"/>
              </a:rPr>
              <a:t>ож</a:t>
            </a:r>
            <a:r>
              <a:rPr sz="2000" dirty="0">
                <a:latin typeface="Constantia"/>
                <a:cs typeface="Constantia"/>
              </a:rPr>
              <a:t>ения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(нап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име</a:t>
            </a:r>
            <a:r>
              <a:rPr sz="2000" spc="-5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ытие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3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лавной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траницы,</a:t>
            </a:r>
            <a:r>
              <a:rPr sz="2000" spc="-30" dirty="0">
                <a:latin typeface="Constantia"/>
                <a:cs typeface="Constantia"/>
              </a:rPr>
              <a:t> в</a:t>
            </a:r>
            <a:r>
              <a:rPr sz="2000" spc="-40" dirty="0">
                <a:latin typeface="Constantia"/>
                <a:cs typeface="Constantia"/>
              </a:rPr>
              <a:t>х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овым п</a:t>
            </a:r>
            <a:r>
              <a:rPr sz="2000" spc="-7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30" dirty="0">
                <a:latin typeface="Constantia"/>
                <a:cs typeface="Constantia"/>
              </a:rPr>
              <a:t>ь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40" dirty="0">
                <a:latin typeface="Constantia"/>
                <a:cs typeface="Constantia"/>
              </a:rPr>
              <a:t>а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лем,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пе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40" dirty="0">
                <a:latin typeface="Constantia"/>
                <a:cs typeface="Constantia"/>
              </a:rPr>
              <a:t>х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ео</a:t>
            </a:r>
            <a:r>
              <a:rPr sz="2000" spc="-55" dirty="0">
                <a:latin typeface="Constantia"/>
                <a:cs typeface="Constantia"/>
              </a:rPr>
              <a:t>б</a:t>
            </a:r>
            <a:r>
              <a:rPr sz="2000" spc="-40" dirty="0">
                <a:latin typeface="Constantia"/>
                <a:cs typeface="Constantia"/>
              </a:rPr>
              <a:t>х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дим</a:t>
            </a:r>
            <a:r>
              <a:rPr sz="2000" spc="-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ю</a:t>
            </a:r>
            <a:r>
              <a:rPr sz="2000" spc="-1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ча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ть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ил</a:t>
            </a:r>
            <a:r>
              <a:rPr sz="2000" spc="-40" dirty="0">
                <a:latin typeface="Constantia"/>
                <a:cs typeface="Constantia"/>
              </a:rPr>
              <a:t>ож</a:t>
            </a:r>
            <a:r>
              <a:rPr sz="2000" dirty="0">
                <a:latin typeface="Constantia"/>
                <a:cs typeface="Constantia"/>
              </a:rPr>
              <a:t>ения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две</a:t>
            </a:r>
            <a:r>
              <a:rPr sz="2000" spc="-15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ие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истемы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3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ию </a:t>
            </a:r>
            <a:r>
              <a:rPr sz="2000" spc="-10" dirty="0">
                <a:latin typeface="Constantia"/>
                <a:cs typeface="Constantia"/>
              </a:rPr>
              <a:t>пр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45" dirty="0">
                <a:latin typeface="Constantia"/>
                <a:cs typeface="Constantia"/>
              </a:rPr>
              <a:t>г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ому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для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ни</a:t>
            </a:r>
            <a:r>
              <a:rPr sz="2000" spc="10" dirty="0">
                <a:latin typeface="Constantia"/>
                <a:cs typeface="Constantia"/>
              </a:rPr>
              <a:t>я</a:t>
            </a:r>
            <a:r>
              <a:rPr sz="2000" spc="-5" dirty="0">
                <a:latin typeface="Constantia"/>
                <a:cs typeface="Constantia"/>
              </a:rPr>
              <a:t>).</a:t>
            </a:r>
            <a:endParaRPr sz="2000" dirty="0">
              <a:latin typeface="Constantia"/>
              <a:cs typeface="Constantia"/>
            </a:endParaRPr>
          </a:p>
          <a:p>
            <a:pPr marL="652780" lvl="1" indent="-247015">
              <a:lnSpc>
                <a:spcPts val="2039"/>
              </a:lnSpc>
              <a:spcBef>
                <a:spcPts val="15"/>
              </a:spcBef>
              <a:buSzPct val="82352"/>
              <a:buFont typeface="Wingdings 2"/>
              <a:buChar char=""/>
              <a:tabLst>
                <a:tab pos="653415" algn="l"/>
              </a:tabLst>
            </a:pPr>
            <a:r>
              <a:rPr sz="2000" dirty="0">
                <a:latin typeface="Constantia"/>
                <a:cs typeface="Constantia"/>
              </a:rPr>
              <a:t>Инициал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зация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овых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дан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ых.</a:t>
            </a:r>
          </a:p>
          <a:p>
            <a:pPr marL="287020" indent="-274320">
              <a:lnSpc>
                <a:spcPts val="216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spc="-15" dirty="0">
                <a:latin typeface="Constantia"/>
                <a:cs typeface="Constantia"/>
              </a:rPr>
              <a:t>S</a:t>
            </a:r>
            <a:r>
              <a:rPr sz="2000" b="1" spc="-35" dirty="0">
                <a:latin typeface="Constantia"/>
                <a:cs typeface="Constantia"/>
              </a:rPr>
              <a:t>t</a:t>
            </a:r>
            <a:r>
              <a:rPr sz="2000" b="1" spc="-10" dirty="0">
                <a:latin typeface="Constantia"/>
                <a:cs typeface="Constantia"/>
              </a:rPr>
              <a:t>e</a:t>
            </a:r>
            <a:r>
              <a:rPr sz="2000" b="1" dirty="0">
                <a:latin typeface="Constantia"/>
                <a:cs typeface="Constantia"/>
              </a:rPr>
              <a:t>p</a:t>
            </a:r>
            <a:r>
              <a:rPr sz="2000" b="1" spc="-10" dirty="0">
                <a:latin typeface="Constantia"/>
                <a:cs typeface="Constantia"/>
              </a:rPr>
              <a:t>s</a:t>
            </a:r>
            <a:endParaRPr sz="20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buSzPct val="82352"/>
              <a:buFont typeface="Wingdings 2"/>
              <a:buChar char=""/>
              <a:tabLst>
                <a:tab pos="653415" algn="l"/>
              </a:tabLst>
            </a:pPr>
            <a:r>
              <a:rPr sz="2000" spc="-4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епосре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тве</a:t>
            </a:r>
            <a:r>
              <a:rPr sz="2000" spc="5" dirty="0">
                <a:latin typeface="Constantia"/>
                <a:cs typeface="Constantia"/>
              </a:rPr>
              <a:t>нн</a:t>
            </a:r>
            <a:r>
              <a:rPr sz="2000" dirty="0">
                <a:latin typeface="Constantia"/>
                <a:cs typeface="Constantia"/>
              </a:rPr>
              <a:t>ое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оведе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ие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а.</a:t>
            </a:r>
          </a:p>
          <a:p>
            <a:pPr marL="652780" lvl="1" indent="-247015">
              <a:lnSpc>
                <a:spcPts val="1835"/>
              </a:lnSpc>
              <a:buSzPct val="82352"/>
              <a:buFont typeface="Wingdings 2"/>
              <a:buChar char=""/>
              <a:tabLst>
                <a:tab pos="653415" algn="l"/>
              </a:tabLst>
            </a:pP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ане</a:t>
            </a:r>
            <a:r>
              <a:rPr sz="2000" spc="-3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ение</a:t>
            </a:r>
            <a:r>
              <a:rPr sz="2000" spc="-1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дан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spc="-14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90" dirty="0">
                <a:latin typeface="Constantia"/>
                <a:cs typeface="Constantia"/>
              </a:rPr>
              <a:t>ь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40" dirty="0">
                <a:latin typeface="Constantia"/>
                <a:cs typeface="Constantia"/>
              </a:rPr>
              <a:t>а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14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а,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3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яз</a:t>
            </a:r>
            <a:r>
              <a:rPr sz="2000" spc="-40" dirty="0">
                <a:latin typeface="Constantia"/>
                <a:cs typeface="Constantia"/>
              </a:rPr>
              <a:t>а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льным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с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spc="-15" dirty="0">
                <a:latin typeface="Constantia"/>
                <a:cs typeface="Constantia"/>
              </a:rPr>
              <a:t>х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ане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ием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ичин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овала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ша</a:t>
            </a:r>
            <a:r>
              <a:rPr sz="2000" spc="-4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ов,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по</a:t>
            </a:r>
          </a:p>
          <a:p>
            <a:pPr marL="652780">
              <a:lnSpc>
                <a:spcPts val="1835"/>
              </a:lnSpc>
            </a:pPr>
            <a:r>
              <a:rPr sz="2000" spc="-4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ым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пр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spc="-40" dirty="0">
                <a:latin typeface="Constantia"/>
                <a:cs typeface="Constantia"/>
              </a:rPr>
              <a:t>х</a:t>
            </a:r>
            <a:r>
              <a:rPr sz="2000" spc="-5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дил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10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</a:t>
            </a:r>
          </a:p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spc="-65" dirty="0">
                <a:latin typeface="Constantia"/>
                <a:cs typeface="Constantia"/>
              </a:rPr>
              <a:t>P</a:t>
            </a:r>
            <a:r>
              <a:rPr sz="2000" b="1" spc="-10" dirty="0">
                <a:latin typeface="Constantia"/>
                <a:cs typeface="Constantia"/>
              </a:rPr>
              <a:t>ost</a:t>
            </a:r>
            <a:r>
              <a:rPr sz="2000" b="1" spc="-60" dirty="0">
                <a:latin typeface="Constantia"/>
                <a:cs typeface="Constantia"/>
              </a:rPr>
              <a:t> </a:t>
            </a:r>
            <a:r>
              <a:rPr sz="2000" b="1" spc="-40" dirty="0">
                <a:latin typeface="Constantia"/>
                <a:cs typeface="Constantia"/>
              </a:rPr>
              <a:t>C</a:t>
            </a:r>
            <a:r>
              <a:rPr sz="2000" b="1" spc="-10" dirty="0">
                <a:latin typeface="Constantia"/>
                <a:cs typeface="Constantia"/>
              </a:rPr>
              <a:t>ondition</a:t>
            </a:r>
            <a:endParaRPr sz="2000" dirty="0">
              <a:latin typeface="Constantia"/>
              <a:cs typeface="Constantia"/>
            </a:endParaRPr>
          </a:p>
          <a:p>
            <a:pPr marL="652780" lvl="1" indent="-247015">
              <a:lnSpc>
                <a:spcPct val="100000"/>
              </a:lnSpc>
              <a:buSzPct val="82352"/>
              <a:buFont typeface="Wingdings 2"/>
              <a:buChar char=""/>
              <a:tabLst>
                <a:tab pos="653415" algn="l"/>
              </a:tabLst>
            </a:pPr>
            <a:r>
              <a:rPr sz="2000" spc="-204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даление,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30" dirty="0">
                <a:latin typeface="Constantia"/>
                <a:cs typeface="Constantia"/>
              </a:rPr>
              <a:t>с</a:t>
            </a:r>
            <a:r>
              <a:rPr sz="2000" spc="-25" dirty="0">
                <a:latin typeface="Constantia"/>
                <a:cs typeface="Constantia"/>
              </a:rPr>
              <a:t>оз</a:t>
            </a:r>
            <a:r>
              <a:rPr sz="2000" dirty="0">
                <a:latin typeface="Constantia"/>
                <a:cs typeface="Constantia"/>
              </a:rPr>
              <a:t>дан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5" dirty="0">
                <a:latin typeface="Constantia"/>
                <a:cs typeface="Constantia"/>
              </a:rPr>
              <a:t>ц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30" dirty="0">
                <a:latin typeface="Constantia"/>
                <a:cs typeface="Constantia"/>
              </a:rPr>
              <a:t>сс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10" dirty="0">
                <a:latin typeface="Constantia"/>
                <a:cs typeface="Constantia"/>
              </a:rPr>
              <a:t>ы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7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ения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к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п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а,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ен</a:t>
            </a:r>
            <a:r>
              <a:rPr sz="2000" spc="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ж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овых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дан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ых.</a:t>
            </a:r>
          </a:p>
          <a:p>
            <a:pPr marL="652780" lvl="1" indent="-247015">
              <a:lnSpc>
                <a:spcPct val="100000"/>
              </a:lnSpc>
              <a:buSzPct val="82352"/>
              <a:buFont typeface="Wingdings 2"/>
              <a:buChar char=""/>
              <a:tabLst>
                <a:tab pos="653415" algn="l"/>
              </a:tabLst>
            </a:pPr>
            <a:r>
              <a:rPr sz="2000" spc="-4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ор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ект</a:t>
            </a:r>
            <a:r>
              <a:rPr sz="2000" spc="5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ое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заве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шение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р</a:t>
            </a:r>
            <a:r>
              <a:rPr sz="2000" spc="-15" dirty="0">
                <a:latin typeface="Constantia"/>
                <a:cs typeface="Constantia"/>
              </a:rPr>
              <a:t>а</a:t>
            </a:r>
            <a:r>
              <a:rPr sz="2000" spc="-10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ы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ил</a:t>
            </a:r>
            <a:r>
              <a:rPr sz="2000" spc="-40" dirty="0">
                <a:latin typeface="Constantia"/>
                <a:cs typeface="Constantia"/>
              </a:rPr>
              <a:t>ож</a:t>
            </a:r>
            <a:r>
              <a:rPr sz="2000" dirty="0">
                <a:latin typeface="Constantia"/>
                <a:cs typeface="Constantia"/>
              </a:rPr>
              <a:t>ения.</a:t>
            </a:r>
          </a:p>
          <a:p>
            <a:pPr lvl="1">
              <a:lnSpc>
                <a:spcPts val="1350"/>
              </a:lnSpc>
              <a:spcBef>
                <a:spcPts val="0"/>
              </a:spcBef>
              <a:buFont typeface="Wingdings 2"/>
              <a:buChar char=""/>
            </a:pPr>
            <a:endParaRPr sz="2000" dirty="0"/>
          </a:p>
          <a:p>
            <a:pPr lvl="1">
              <a:lnSpc>
                <a:spcPts val="1700"/>
              </a:lnSpc>
              <a:buFont typeface="Wingdings 2"/>
              <a:buChar char=""/>
            </a:pPr>
            <a:endParaRPr sz="2000" dirty="0"/>
          </a:p>
          <a:p>
            <a:pPr marL="12700" marR="6350">
              <a:lnSpc>
                <a:spcPct val="80000"/>
              </a:lnSpc>
            </a:pPr>
            <a:r>
              <a:rPr sz="2000" spc="-5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оменд</a:t>
            </a:r>
            <a:r>
              <a:rPr sz="2000" spc="-5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ак</a:t>
            </a:r>
            <a:r>
              <a:rPr sz="2000" spc="-40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spc="-30" dirty="0">
                <a:latin typeface="Constantia"/>
                <a:cs typeface="Constantia"/>
              </a:rPr>
              <a:t>оз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об</a:t>
            </a:r>
            <a:r>
              <a:rPr sz="2000" spc="-15" dirty="0">
                <a:latin typeface="Constantia"/>
                <a:cs typeface="Constantia"/>
              </a:rPr>
              <a:t>щ</a:t>
            </a:r>
            <a:r>
              <a:rPr sz="2000" dirty="0">
                <a:latin typeface="Constantia"/>
                <a:cs typeface="Constantia"/>
              </a:rPr>
              <a:t>ую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би</a:t>
            </a:r>
            <a:r>
              <a:rPr sz="2000" spc="-85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ли</a:t>
            </a:r>
            <a:r>
              <a:rPr sz="2000" spc="-10" dirty="0">
                <a:latin typeface="Constantia"/>
                <a:cs typeface="Constantia"/>
              </a:rPr>
              <a:t>от</a:t>
            </a:r>
            <a:r>
              <a:rPr sz="2000" dirty="0">
                <a:latin typeface="Constantia"/>
                <a:cs typeface="Constantia"/>
              </a:rPr>
              <a:t>еку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по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обр</a:t>
            </a:r>
            <a:r>
              <a:rPr sz="2000" spc="-1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бот</a:t>
            </a:r>
            <a:r>
              <a:rPr sz="2000" spc="-4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ш</a:t>
            </a:r>
            <a:r>
              <a:rPr sz="2000" dirty="0">
                <a:latin typeface="Constantia"/>
                <a:cs typeface="Constantia"/>
              </a:rPr>
              <a:t>ибок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ис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30" dirty="0">
                <a:latin typeface="Constantia"/>
                <a:cs typeface="Constantia"/>
              </a:rPr>
              <a:t>ю</a:t>
            </a:r>
            <a:r>
              <a:rPr sz="2000" dirty="0">
                <a:latin typeface="Constantia"/>
                <a:cs typeface="Constantia"/>
              </a:rPr>
              <a:t>чи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ль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си</a:t>
            </a:r>
            <a:r>
              <a:rPr sz="2000" spc="35" dirty="0">
                <a:latin typeface="Constantia"/>
                <a:cs typeface="Constantia"/>
              </a:rPr>
              <a:t>т</a:t>
            </a:r>
            <a:r>
              <a:rPr sz="2000" spc="-1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аций. Напри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р</a:t>
            </a:r>
            <a:r>
              <a:rPr sz="2000" spc="-5" dirty="0">
                <a:latin typeface="Constantia"/>
                <a:cs typeface="Constantia"/>
              </a:rPr>
              <a:t>:</a:t>
            </a:r>
            <a:endParaRPr sz="2000" dirty="0">
              <a:latin typeface="Constantia"/>
              <a:cs typeface="Constantia"/>
            </a:endParaRPr>
          </a:p>
          <a:p>
            <a:pPr marL="515620" indent="-502920">
              <a:lnSpc>
                <a:spcPct val="100000"/>
              </a:lnSpc>
              <a:buSzPct val="94444"/>
              <a:buFont typeface="Wingdings 2"/>
              <a:buChar char=""/>
              <a:tabLst>
                <a:tab pos="516255" algn="l"/>
              </a:tabLst>
            </a:pPr>
            <a:r>
              <a:rPr sz="2000" spc="-15" dirty="0">
                <a:latin typeface="Constantia"/>
                <a:cs typeface="Constantia"/>
              </a:rPr>
              <a:t>P</a:t>
            </a:r>
            <a:r>
              <a:rPr sz="2000" spc="-35" dirty="0">
                <a:latin typeface="Constantia"/>
                <a:cs typeface="Constantia"/>
              </a:rPr>
              <a:t>r</a:t>
            </a:r>
            <a:r>
              <a:rPr sz="2000" dirty="0">
                <a:latin typeface="Constantia"/>
                <a:cs typeface="Constantia"/>
              </a:rPr>
              <a:t>e</a:t>
            </a:r>
            <a:r>
              <a:rPr sz="2000" spc="-20" dirty="0">
                <a:latin typeface="Constantia"/>
                <a:cs typeface="Constantia"/>
              </a:rPr>
              <a:t>C</a:t>
            </a:r>
            <a:r>
              <a:rPr sz="2000" spc="-10" dirty="0">
                <a:latin typeface="Constantia"/>
                <a:cs typeface="Constantia"/>
              </a:rPr>
              <a:t>o</a:t>
            </a:r>
            <a:r>
              <a:rPr sz="2000" spc="-25" dirty="0">
                <a:latin typeface="Constantia"/>
                <a:cs typeface="Constantia"/>
              </a:rPr>
              <a:t>n</a:t>
            </a:r>
            <a:r>
              <a:rPr sz="2000" spc="-5" dirty="0">
                <a:latin typeface="Constantia"/>
                <a:cs typeface="Constantia"/>
              </a:rPr>
              <a:t>d</a:t>
            </a:r>
            <a:r>
              <a:rPr sz="2000" spc="-10" dirty="0">
                <a:latin typeface="Constantia"/>
                <a:cs typeface="Constantia"/>
              </a:rPr>
              <a:t>iti</a:t>
            </a:r>
            <a:r>
              <a:rPr sz="2000" spc="-20" dirty="0">
                <a:latin typeface="Constantia"/>
                <a:cs typeface="Constantia"/>
              </a:rPr>
              <a:t>o</a:t>
            </a:r>
            <a:r>
              <a:rPr sz="2000" spc="-15" dirty="0">
                <a:latin typeface="Constantia"/>
                <a:cs typeface="Constantia"/>
              </a:rPr>
              <a:t>n</a:t>
            </a:r>
            <a:r>
              <a:rPr sz="2000" spc="-20" dirty="0">
                <a:latin typeface="Constantia"/>
                <a:cs typeface="Constantia"/>
              </a:rPr>
              <a:t>E</a:t>
            </a:r>
            <a:r>
              <a:rPr sz="2000" spc="-50" dirty="0">
                <a:latin typeface="Constantia"/>
                <a:cs typeface="Constantia"/>
              </a:rPr>
              <a:t>x</a:t>
            </a:r>
            <a:r>
              <a:rPr sz="2000" spc="-40" dirty="0">
                <a:latin typeface="Constantia"/>
                <a:cs typeface="Constantia"/>
              </a:rPr>
              <a:t>c</a:t>
            </a:r>
            <a:r>
              <a:rPr sz="2000" spc="-10" dirty="0">
                <a:latin typeface="Constantia"/>
                <a:cs typeface="Constantia"/>
              </a:rPr>
              <a:t>eption</a:t>
            </a:r>
            <a:endParaRPr sz="2000" dirty="0">
              <a:latin typeface="Constantia"/>
              <a:cs typeface="Constantia"/>
            </a:endParaRPr>
          </a:p>
          <a:p>
            <a:pPr marL="511175" indent="-498475">
              <a:lnSpc>
                <a:spcPct val="100000"/>
              </a:lnSpc>
              <a:buSzPct val="94444"/>
              <a:buFont typeface="Wingdings 2"/>
              <a:buChar char=""/>
              <a:tabLst>
                <a:tab pos="511809" algn="l"/>
              </a:tabLst>
            </a:pPr>
            <a:r>
              <a:rPr sz="2000" spc="-160" dirty="0">
                <a:latin typeface="Constantia"/>
                <a:cs typeface="Constantia"/>
              </a:rPr>
              <a:t>T</a:t>
            </a:r>
            <a:r>
              <a:rPr sz="2000" dirty="0">
                <a:latin typeface="Constantia"/>
                <a:cs typeface="Constantia"/>
              </a:rPr>
              <a:t>estCaseE</a:t>
            </a:r>
            <a:r>
              <a:rPr sz="2000" spc="-55" dirty="0">
                <a:latin typeface="Constantia"/>
                <a:cs typeface="Constantia"/>
              </a:rPr>
              <a:t>x</a:t>
            </a:r>
            <a:r>
              <a:rPr sz="2000" spc="-45" dirty="0">
                <a:latin typeface="Constantia"/>
                <a:cs typeface="Constantia"/>
              </a:rPr>
              <a:t>c</a:t>
            </a:r>
            <a:r>
              <a:rPr sz="2000" dirty="0">
                <a:latin typeface="Constantia"/>
                <a:cs typeface="Constantia"/>
              </a:rPr>
              <a:t>ept</a:t>
            </a:r>
            <a:r>
              <a:rPr sz="2000" spc="-10" dirty="0">
                <a:latin typeface="Constantia"/>
                <a:cs typeface="Constantia"/>
              </a:rPr>
              <a:t>i</a:t>
            </a:r>
            <a:r>
              <a:rPr sz="2000" dirty="0">
                <a:latin typeface="Constantia"/>
                <a:cs typeface="Constantia"/>
              </a:rPr>
              <a:t>on</a:t>
            </a:r>
          </a:p>
          <a:p>
            <a:pPr marL="515620" indent="-502920">
              <a:lnSpc>
                <a:spcPct val="100000"/>
              </a:lnSpc>
              <a:buSzPct val="94444"/>
              <a:buFont typeface="Wingdings 2"/>
              <a:buChar char=""/>
              <a:tabLst>
                <a:tab pos="516255" algn="l"/>
              </a:tabLst>
            </a:pPr>
            <a:r>
              <a:rPr sz="2000" spc="-70" dirty="0">
                <a:latin typeface="Constantia"/>
                <a:cs typeface="Constantia"/>
              </a:rPr>
              <a:t>P</a:t>
            </a:r>
            <a:r>
              <a:rPr sz="2000" spc="-10" dirty="0">
                <a:latin typeface="Constantia"/>
                <a:cs typeface="Constantia"/>
              </a:rPr>
              <a:t>ost</a:t>
            </a:r>
            <a:r>
              <a:rPr sz="2000" spc="-35" dirty="0">
                <a:latin typeface="Constantia"/>
                <a:cs typeface="Constantia"/>
              </a:rPr>
              <a:t>C</a:t>
            </a:r>
            <a:r>
              <a:rPr sz="2000" spc="-10" dirty="0">
                <a:latin typeface="Constantia"/>
                <a:cs typeface="Constantia"/>
              </a:rPr>
              <a:t>o</a:t>
            </a:r>
            <a:r>
              <a:rPr sz="2000" spc="-25" dirty="0">
                <a:latin typeface="Constantia"/>
                <a:cs typeface="Constantia"/>
              </a:rPr>
              <a:t>n</a:t>
            </a:r>
            <a:r>
              <a:rPr sz="2000" spc="-5" dirty="0">
                <a:latin typeface="Constantia"/>
                <a:cs typeface="Constantia"/>
              </a:rPr>
              <a:t>d</a:t>
            </a:r>
            <a:r>
              <a:rPr sz="2000" spc="-10" dirty="0">
                <a:latin typeface="Constantia"/>
                <a:cs typeface="Constantia"/>
              </a:rPr>
              <a:t>iti</a:t>
            </a:r>
            <a:r>
              <a:rPr sz="2000" spc="-20" dirty="0">
                <a:latin typeface="Constantia"/>
                <a:cs typeface="Constantia"/>
              </a:rPr>
              <a:t>o</a:t>
            </a:r>
            <a:r>
              <a:rPr sz="2000" spc="-15" dirty="0">
                <a:latin typeface="Constantia"/>
                <a:cs typeface="Constantia"/>
              </a:rPr>
              <a:t>n</a:t>
            </a:r>
            <a:r>
              <a:rPr sz="2000" spc="-20" dirty="0">
                <a:latin typeface="Constantia"/>
                <a:cs typeface="Constantia"/>
              </a:rPr>
              <a:t>E</a:t>
            </a:r>
            <a:r>
              <a:rPr sz="2000" spc="-50" dirty="0">
                <a:latin typeface="Constantia"/>
                <a:cs typeface="Constantia"/>
              </a:rPr>
              <a:t>x</a:t>
            </a:r>
            <a:r>
              <a:rPr sz="2000" spc="-40" dirty="0">
                <a:latin typeface="Constantia"/>
                <a:cs typeface="Constantia"/>
              </a:rPr>
              <a:t>c</a:t>
            </a:r>
            <a:r>
              <a:rPr sz="2000" spc="-10" dirty="0">
                <a:latin typeface="Constantia"/>
                <a:cs typeface="Constantia"/>
              </a:rPr>
              <a:t>epti</a:t>
            </a:r>
            <a:r>
              <a:rPr sz="2000" spc="-5" dirty="0">
                <a:latin typeface="Constantia"/>
                <a:cs typeface="Constantia"/>
              </a:rPr>
              <a:t>o</a:t>
            </a:r>
            <a:r>
              <a:rPr sz="2000" dirty="0">
                <a:latin typeface="Constantia"/>
                <a:cs typeface="Constantia"/>
              </a:rPr>
              <a:t>n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5009" y="383660"/>
            <a:ext cx="9970135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88694" algn="l"/>
              </a:tabLst>
            </a:pPr>
            <a:r>
              <a:rPr sz="4500" spc="-320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ри	уровня</a:t>
            </a:r>
            <a:r>
              <a:rPr sz="4500" spc="-20" dirty="0">
                <a:latin typeface="Calibri"/>
                <a:cs typeface="Calibri"/>
              </a:rPr>
              <a:t> </a:t>
            </a:r>
            <a:r>
              <a:rPr sz="4500" dirty="0">
                <a:latin typeface="Calibri"/>
                <a:cs typeface="Calibri"/>
              </a:rPr>
              <a:t>ав</a:t>
            </a:r>
            <a:r>
              <a:rPr sz="4500" spc="-45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омати</a:t>
            </a:r>
            <a:r>
              <a:rPr sz="4500" spc="-20" dirty="0">
                <a:latin typeface="Calibri"/>
                <a:cs typeface="Calibri"/>
              </a:rPr>
              <a:t>з</a:t>
            </a:r>
            <a:r>
              <a:rPr sz="4500" dirty="0">
                <a:latin typeface="Calibri"/>
                <a:cs typeface="Calibri"/>
              </a:rPr>
              <a:t>ации</a:t>
            </a:r>
            <a:r>
              <a:rPr sz="4500" spc="-35" dirty="0">
                <a:latin typeface="Calibri"/>
                <a:cs typeface="Calibri"/>
              </a:rPr>
              <a:t> </a:t>
            </a:r>
            <a:r>
              <a:rPr sz="4500" spc="-40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естиро</a:t>
            </a:r>
            <a:r>
              <a:rPr sz="4500" spc="10" dirty="0">
                <a:latin typeface="Calibri"/>
                <a:cs typeface="Calibri"/>
              </a:rPr>
              <a:t>в</a:t>
            </a:r>
            <a:r>
              <a:rPr sz="4500" dirty="0">
                <a:latin typeface="Calibri"/>
                <a:cs typeface="Calibri"/>
              </a:rPr>
              <a:t>ания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8340" y="1018032"/>
            <a:ext cx="10706735" cy="5472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85" dirty="0">
                <a:latin typeface="Constantia"/>
                <a:cs typeface="Constantia"/>
              </a:rPr>
              <a:t>У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ов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b="1" dirty="0">
                <a:latin typeface="Constantia"/>
                <a:cs typeface="Constantia"/>
              </a:rPr>
              <a:t>нь</a:t>
            </a:r>
            <a:r>
              <a:rPr sz="1800" b="1" spc="-11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м</a:t>
            </a:r>
            <a:r>
              <a:rPr sz="1800" b="1" spc="-45" dirty="0">
                <a:latin typeface="Constantia"/>
                <a:cs typeface="Constantia"/>
              </a:rPr>
              <a:t>о</a:t>
            </a:r>
            <a:r>
              <a:rPr sz="1800" b="1" dirty="0">
                <a:latin typeface="Constantia"/>
                <a:cs typeface="Constantia"/>
              </a:rPr>
              <a:t>д</a:t>
            </a:r>
            <a:r>
              <a:rPr sz="1800" b="1" spc="-140" dirty="0">
                <a:latin typeface="Constantia"/>
                <a:cs typeface="Constantia"/>
              </a:rPr>
              <a:t>у</a:t>
            </a:r>
            <a:r>
              <a:rPr sz="1800" b="1" dirty="0">
                <a:latin typeface="Constantia"/>
                <a:cs typeface="Constantia"/>
              </a:rPr>
              <a:t>льно</a:t>
            </a:r>
            <a:r>
              <a:rPr sz="1800" b="1" spc="-50" dirty="0">
                <a:latin typeface="Constantia"/>
                <a:cs typeface="Constantia"/>
              </a:rPr>
              <a:t>г</a:t>
            </a:r>
            <a:r>
              <a:rPr sz="1800" b="1" dirty="0">
                <a:latin typeface="Constantia"/>
                <a:cs typeface="Constantia"/>
              </a:rPr>
              <a:t>о</a:t>
            </a:r>
            <a:r>
              <a:rPr sz="1800" b="1" spc="-120" dirty="0">
                <a:latin typeface="Constantia"/>
                <a:cs typeface="Constantia"/>
              </a:rPr>
              <a:t> </a:t>
            </a:r>
            <a:r>
              <a:rPr sz="1800" b="1" spc="-15" dirty="0">
                <a:latin typeface="Constantia"/>
                <a:cs typeface="Constantia"/>
              </a:rPr>
              <a:t>т</a:t>
            </a:r>
            <a:r>
              <a:rPr sz="1800" b="1" dirty="0">
                <a:latin typeface="Constantia"/>
                <a:cs typeface="Constantia"/>
              </a:rPr>
              <a:t>е</a:t>
            </a:r>
            <a:r>
              <a:rPr sz="1800" b="1" spc="5" dirty="0">
                <a:latin typeface="Constantia"/>
                <a:cs typeface="Constantia"/>
              </a:rPr>
              <a:t>с</a:t>
            </a:r>
            <a:r>
              <a:rPr sz="1800" b="1" dirty="0">
                <a:latin typeface="Constantia"/>
                <a:cs typeface="Constantia"/>
              </a:rPr>
              <a:t>тиров</a:t>
            </a:r>
            <a:r>
              <a:rPr sz="1800" b="1" spc="-10" dirty="0">
                <a:latin typeface="Constantia"/>
                <a:cs typeface="Constantia"/>
              </a:rPr>
              <a:t>а</a:t>
            </a:r>
            <a:r>
              <a:rPr sz="1800" b="1" dirty="0">
                <a:latin typeface="Constantia"/>
                <a:cs typeface="Constantia"/>
              </a:rPr>
              <a:t>ния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5" dirty="0">
                <a:latin typeface="Constantia"/>
                <a:cs typeface="Constantia"/>
              </a:rPr>
              <a:t>(</a:t>
            </a:r>
            <a:r>
              <a:rPr sz="1800" b="1" spc="-55" dirty="0">
                <a:latin typeface="Constantia"/>
                <a:cs typeface="Constantia"/>
              </a:rPr>
              <a:t>U</a:t>
            </a:r>
            <a:r>
              <a:rPr sz="1800" b="1" spc="-10" dirty="0">
                <a:latin typeface="Constantia"/>
                <a:cs typeface="Constantia"/>
              </a:rPr>
              <a:t>nit</a:t>
            </a:r>
            <a:r>
              <a:rPr sz="1800" b="1" spc="-85" dirty="0">
                <a:latin typeface="Constantia"/>
                <a:cs typeface="Constantia"/>
              </a:rPr>
              <a:t> </a:t>
            </a:r>
            <a:r>
              <a:rPr sz="1800" b="1" spc="-160" dirty="0">
                <a:latin typeface="Constantia"/>
                <a:cs typeface="Constantia"/>
              </a:rPr>
              <a:t>T</a:t>
            </a:r>
            <a:r>
              <a:rPr sz="1800" b="1" spc="-10" dirty="0">
                <a:latin typeface="Constantia"/>
                <a:cs typeface="Constantia"/>
              </a:rPr>
              <a:t>est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-15" dirty="0">
                <a:latin typeface="Constantia"/>
                <a:cs typeface="Constantia"/>
              </a:rPr>
              <a:t>l</a:t>
            </a:r>
            <a:r>
              <a:rPr sz="1800" b="1" spc="-55" dirty="0">
                <a:latin typeface="Constantia"/>
                <a:cs typeface="Constantia"/>
              </a:rPr>
              <a:t>a</a:t>
            </a:r>
            <a:r>
              <a:rPr sz="1800" b="1" spc="-50" dirty="0">
                <a:latin typeface="Constantia"/>
                <a:cs typeface="Constantia"/>
              </a:rPr>
              <a:t>y</a:t>
            </a:r>
            <a:r>
              <a:rPr sz="1800" b="1" spc="-10" dirty="0">
                <a:latin typeface="Constantia"/>
                <a:cs typeface="Constantia"/>
              </a:rPr>
              <a:t>er)</a:t>
            </a:r>
            <a:endParaRPr sz="1800">
              <a:latin typeface="Constantia"/>
              <a:cs typeface="Constantia"/>
            </a:endParaRPr>
          </a:p>
          <a:p>
            <a:pPr marL="286385" marR="208279" indent="640080">
              <a:lnSpc>
                <a:spcPct val="100000"/>
              </a:lnSpc>
            </a:pPr>
            <a:r>
              <a:rPr sz="1800" spc="-35" dirty="0">
                <a:latin typeface="Constantia"/>
                <a:cs typeface="Constantia"/>
              </a:rPr>
              <a:t>П</a:t>
            </a:r>
            <a:r>
              <a:rPr sz="1800" spc="-5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д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ав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ом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иро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ан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ыми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ес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ами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ом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уро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понимаю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spc="-3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омпонентные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или </a:t>
            </a:r>
            <a:r>
              <a:rPr sz="1800" spc="-35" dirty="0">
                <a:latin typeface="Constantia"/>
                <a:cs typeface="Constantia"/>
              </a:rPr>
              <a:t>М</a:t>
            </a:r>
            <a:r>
              <a:rPr sz="1800" spc="-5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д</a:t>
            </a:r>
            <a:r>
              <a:rPr sz="1800" spc="-14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льные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ы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написанные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разрабо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чика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и.</a:t>
            </a:r>
            <a:r>
              <a:rPr sz="1800" spc="-114" dirty="0">
                <a:latin typeface="Constantia"/>
                <a:cs typeface="Constantia"/>
              </a:rPr>
              <a:t> </a:t>
            </a:r>
            <a:r>
              <a:rPr sz="1800" spc="-15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щикам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ник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запр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щает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пис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акие тесты,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орые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spc="-25" dirty="0">
                <a:latin typeface="Constantia"/>
                <a:cs typeface="Constantia"/>
              </a:rPr>
              <a:t>б</a:t>
            </a:r>
            <a:r>
              <a:rPr sz="1800" spc="-8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д</a:t>
            </a:r>
            <a:r>
              <a:rPr sz="1800" spc="1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т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прове</a:t>
            </a:r>
            <a:r>
              <a:rPr sz="1800" spc="-3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spc="-50" dirty="0">
                <a:latin typeface="Constantia"/>
                <a:cs typeface="Constantia"/>
              </a:rPr>
              <a:t>о</a:t>
            </a:r>
            <a:r>
              <a:rPr sz="1800" spc="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15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онечно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е,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ли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их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ква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ификация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2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зв</a:t>
            </a:r>
            <a:r>
              <a:rPr sz="1800" spc="-9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ляет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spc="-6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.</a:t>
            </a:r>
            <a:r>
              <a:rPr sz="1800" spc="-5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аличие п</a:t>
            </a:r>
            <a:r>
              <a:rPr sz="1800" spc="-45" dirty="0">
                <a:latin typeface="Constantia"/>
                <a:cs typeface="Constantia"/>
              </a:rPr>
              <a:t>о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обных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тес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ранних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ади</a:t>
            </a:r>
            <a:r>
              <a:rPr sz="1800" spc="5" dirty="0">
                <a:latin typeface="Constantia"/>
                <a:cs typeface="Constantia"/>
              </a:rPr>
              <a:t>я</a:t>
            </a:r>
            <a:r>
              <a:rPr sz="1800" dirty="0">
                <a:latin typeface="Constantia"/>
                <a:cs typeface="Constantia"/>
              </a:rPr>
              <a:t>х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проек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а,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ак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пос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янное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их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лнение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новы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тес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и, прове</a:t>
            </a:r>
            <a:r>
              <a:rPr sz="1800" spc="-3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яю</a:t>
            </a:r>
            <a:r>
              <a:rPr sz="1800" spc="5" dirty="0">
                <a:latin typeface="Constantia"/>
                <a:cs typeface="Constantia"/>
              </a:rPr>
              <a:t>щ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«</a:t>
            </a:r>
            <a:r>
              <a:rPr sz="1800" spc="5" dirty="0">
                <a:latin typeface="Constantia"/>
                <a:cs typeface="Constantia"/>
              </a:rPr>
              <a:t>б</a:t>
            </a:r>
            <a:r>
              <a:rPr sz="1800" dirty="0">
                <a:latin typeface="Constantia"/>
                <a:cs typeface="Constantia"/>
              </a:rPr>
              <a:t>аг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фи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сы</a:t>
            </a:r>
            <a:r>
              <a:rPr sz="1800" spc="5" dirty="0">
                <a:latin typeface="Constantia"/>
                <a:cs typeface="Constantia"/>
              </a:rPr>
              <a:t>»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уб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ет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проект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от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но</a:t>
            </a:r>
            <a:r>
              <a:rPr sz="1800" spc="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их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4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зных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про</a:t>
            </a:r>
            <a:r>
              <a:rPr sz="1800" spc="-85" dirty="0">
                <a:latin typeface="Constantia"/>
                <a:cs typeface="Constantia"/>
              </a:rPr>
              <a:t>б</a:t>
            </a:r>
            <a:r>
              <a:rPr sz="1800" dirty="0">
                <a:latin typeface="Constantia"/>
                <a:cs typeface="Constantia"/>
              </a:rPr>
              <a:t>ле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.</a:t>
            </a:r>
            <a:endParaRPr sz="1800">
              <a:latin typeface="Constantia"/>
              <a:cs typeface="Constantia"/>
            </a:endParaRPr>
          </a:p>
          <a:p>
            <a:pPr>
              <a:lnSpc>
                <a:spcPts val="2000"/>
              </a:lnSpc>
              <a:spcBef>
                <a:spcPts val="4"/>
              </a:spcBef>
            </a:pPr>
            <a:endParaRPr sz="2000"/>
          </a:p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85" dirty="0">
                <a:latin typeface="Constantia"/>
                <a:cs typeface="Constantia"/>
              </a:rPr>
              <a:t>У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ов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b="1" dirty="0">
                <a:latin typeface="Constantia"/>
                <a:cs typeface="Constantia"/>
              </a:rPr>
              <a:t>нь</a:t>
            </a:r>
            <a:r>
              <a:rPr sz="1800" b="1" spc="-110" dirty="0">
                <a:latin typeface="Constantia"/>
                <a:cs typeface="Constantia"/>
              </a:rPr>
              <a:t> </a:t>
            </a:r>
            <a:r>
              <a:rPr sz="1800" b="1" spc="-20" dirty="0">
                <a:latin typeface="Constantia"/>
                <a:cs typeface="Constantia"/>
              </a:rPr>
              <a:t>ф</a:t>
            </a:r>
            <a:r>
              <a:rPr sz="1800" b="1" dirty="0">
                <a:latin typeface="Constantia"/>
                <a:cs typeface="Constantia"/>
              </a:rPr>
              <a:t>у</a:t>
            </a:r>
            <a:r>
              <a:rPr sz="1800" b="1" spc="5" dirty="0">
                <a:latin typeface="Constantia"/>
                <a:cs typeface="Constantia"/>
              </a:rPr>
              <a:t>н</a:t>
            </a:r>
            <a:r>
              <a:rPr sz="1800" b="1" dirty="0">
                <a:latin typeface="Constantia"/>
                <a:cs typeface="Constantia"/>
              </a:rPr>
              <a:t>кционал</a:t>
            </a:r>
            <a:r>
              <a:rPr sz="1800" b="1" spc="5" dirty="0">
                <a:latin typeface="Constantia"/>
                <a:cs typeface="Constantia"/>
              </a:rPr>
              <a:t>ь</a:t>
            </a:r>
            <a:r>
              <a:rPr sz="1800" b="1" dirty="0">
                <a:latin typeface="Constantia"/>
                <a:cs typeface="Constantia"/>
              </a:rPr>
              <a:t>н</a:t>
            </a:r>
            <a:r>
              <a:rPr sz="1800" b="1" spc="5" dirty="0">
                <a:latin typeface="Constantia"/>
                <a:cs typeface="Constantia"/>
              </a:rPr>
              <a:t>о</a:t>
            </a:r>
            <a:r>
              <a:rPr sz="1800" b="1" spc="-45" dirty="0">
                <a:latin typeface="Constantia"/>
                <a:cs typeface="Constantia"/>
              </a:rPr>
              <a:t>г</a:t>
            </a:r>
            <a:r>
              <a:rPr sz="1800" b="1" dirty="0">
                <a:latin typeface="Constantia"/>
                <a:cs typeface="Constantia"/>
              </a:rPr>
              <a:t>о</a:t>
            </a:r>
            <a:r>
              <a:rPr sz="1800" b="1" spc="-105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т</a:t>
            </a:r>
            <a:r>
              <a:rPr sz="1800" b="1" dirty="0">
                <a:latin typeface="Constantia"/>
                <a:cs typeface="Constantia"/>
              </a:rPr>
              <a:t>е</a:t>
            </a:r>
            <a:r>
              <a:rPr sz="1800" b="1" spc="5" dirty="0">
                <a:latin typeface="Constantia"/>
                <a:cs typeface="Constantia"/>
              </a:rPr>
              <a:t>с</a:t>
            </a:r>
            <a:r>
              <a:rPr sz="1800" b="1" dirty="0">
                <a:latin typeface="Constantia"/>
                <a:cs typeface="Constantia"/>
              </a:rPr>
              <a:t>ти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ование</a:t>
            </a:r>
            <a:r>
              <a:rPr sz="1800" b="1" spc="-75" dirty="0">
                <a:latin typeface="Constantia"/>
                <a:cs typeface="Constantia"/>
              </a:rPr>
              <a:t> </a:t>
            </a:r>
            <a:r>
              <a:rPr sz="1800" b="1" spc="-65" dirty="0">
                <a:latin typeface="Constantia"/>
                <a:cs typeface="Constantia"/>
              </a:rPr>
              <a:t>(</a:t>
            </a:r>
            <a:r>
              <a:rPr sz="1800" b="1" spc="-45" dirty="0">
                <a:latin typeface="Constantia"/>
                <a:cs typeface="Constantia"/>
              </a:rPr>
              <a:t>F</a:t>
            </a:r>
            <a:r>
              <a:rPr sz="1800" b="1" spc="-10" dirty="0">
                <a:latin typeface="Constantia"/>
                <a:cs typeface="Constantia"/>
              </a:rPr>
              <a:t>unctional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-160" dirty="0">
                <a:latin typeface="Constantia"/>
                <a:cs typeface="Constantia"/>
              </a:rPr>
              <a:t>T</a:t>
            </a:r>
            <a:r>
              <a:rPr sz="1800" b="1" spc="-10" dirty="0">
                <a:latin typeface="Constantia"/>
                <a:cs typeface="Constantia"/>
              </a:rPr>
              <a:t>est</a:t>
            </a:r>
            <a:r>
              <a:rPr sz="1800" b="1" spc="-55" dirty="0">
                <a:latin typeface="Constantia"/>
                <a:cs typeface="Constantia"/>
              </a:rPr>
              <a:t> </a:t>
            </a:r>
            <a:r>
              <a:rPr sz="1800" b="1" spc="25" dirty="0">
                <a:latin typeface="Constantia"/>
                <a:cs typeface="Constantia"/>
              </a:rPr>
              <a:t>L</a:t>
            </a:r>
            <a:r>
              <a:rPr sz="1800" b="1" spc="-55" dirty="0">
                <a:latin typeface="Constantia"/>
                <a:cs typeface="Constantia"/>
              </a:rPr>
              <a:t>a</a:t>
            </a:r>
            <a:r>
              <a:rPr sz="1800" b="1" spc="-50" dirty="0">
                <a:latin typeface="Constantia"/>
                <a:cs typeface="Constantia"/>
              </a:rPr>
              <a:t>y</a:t>
            </a:r>
            <a:r>
              <a:rPr sz="1800" b="1" spc="-10" dirty="0">
                <a:latin typeface="Constantia"/>
                <a:cs typeface="Constantia"/>
              </a:rPr>
              <a:t>er</a:t>
            </a:r>
            <a:r>
              <a:rPr sz="1800" b="1" spc="-65" dirty="0">
                <a:latin typeface="Constantia"/>
                <a:cs typeface="Constantia"/>
              </a:rPr>
              <a:t> </a:t>
            </a:r>
            <a:r>
              <a:rPr sz="1800" b="1" spc="-15" dirty="0">
                <a:latin typeface="Constantia"/>
                <a:cs typeface="Constantia"/>
              </a:rPr>
              <a:t>non</a:t>
            </a:r>
            <a:r>
              <a:rPr sz="1800" b="1" spc="-20" dirty="0">
                <a:latin typeface="Constantia"/>
                <a:cs typeface="Constantia"/>
              </a:rPr>
              <a:t>-u</a:t>
            </a:r>
            <a:r>
              <a:rPr sz="1800" b="1" spc="-10" dirty="0">
                <a:latin typeface="Constantia"/>
                <a:cs typeface="Constantia"/>
              </a:rPr>
              <a:t>i)</a:t>
            </a:r>
            <a:endParaRPr sz="1800">
              <a:latin typeface="Constantia"/>
              <a:cs typeface="Constantia"/>
            </a:endParaRPr>
          </a:p>
          <a:p>
            <a:pPr marL="286385" marR="14604" indent="640080">
              <a:lnSpc>
                <a:spcPct val="100000"/>
              </a:lnSpc>
            </a:pPr>
            <a:r>
              <a:rPr sz="1800" dirty="0">
                <a:latin typeface="Constantia"/>
                <a:cs typeface="Constantia"/>
              </a:rPr>
              <a:t>Как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пра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10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ю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би</a:t>
            </a:r>
            <a:r>
              <a:rPr sz="1800" spc="-1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нес</a:t>
            </a:r>
            <a:r>
              <a:rPr sz="1800" spc="-12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оги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при</a:t>
            </a:r>
            <a:r>
              <a:rPr sz="1800" spc="-15" dirty="0">
                <a:latin typeface="Constantia"/>
                <a:cs typeface="Constantia"/>
              </a:rPr>
              <a:t>л</a:t>
            </a:r>
            <a:r>
              <a:rPr sz="1800" spc="-40" dirty="0">
                <a:latin typeface="Constantia"/>
                <a:cs typeface="Constantia"/>
              </a:rPr>
              <a:t>ож</a:t>
            </a:r>
            <a:r>
              <a:rPr sz="1800" dirty="0">
                <a:latin typeface="Constantia"/>
                <a:cs typeface="Constantia"/>
              </a:rPr>
              <a:t>ен</a:t>
            </a:r>
            <a:r>
              <a:rPr sz="1800" spc="-10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жно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</a:t>
            </a:r>
            <a:r>
              <a:rPr sz="1800" spc="-10" dirty="0">
                <a:latin typeface="Constantia"/>
                <a:cs typeface="Constantia"/>
              </a:rPr>
              <a:t>от</a:t>
            </a:r>
            <a:r>
              <a:rPr sz="1800" dirty="0">
                <a:latin typeface="Constantia"/>
                <a:cs typeface="Constantia"/>
              </a:rPr>
              <a:t>естиро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ть</a:t>
            </a:r>
            <a:r>
              <a:rPr sz="1800" spc="-1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через</a:t>
            </a:r>
            <a:r>
              <a:rPr sz="1800" spc="-2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GUI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с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ой.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 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ет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бы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3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об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ннос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ью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ализа</a:t>
            </a:r>
            <a:r>
              <a:rPr sz="1800" spc="5" dirty="0">
                <a:latin typeface="Constantia"/>
                <a:cs typeface="Constantia"/>
              </a:rPr>
              <a:t>ц</a:t>
            </a:r>
            <a:r>
              <a:rPr sz="1800" dirty="0">
                <a:latin typeface="Constantia"/>
                <a:cs typeface="Constantia"/>
              </a:rPr>
              <a:t>ии,</a:t>
            </a:r>
            <a:r>
              <a:rPr sz="1800" spc="-25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ор</a:t>
            </a:r>
            <a:r>
              <a:rPr sz="1800" spc="-10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35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ячет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бизнес</a:t>
            </a:r>
            <a:r>
              <a:rPr sz="1800" spc="-1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лог</a:t>
            </a:r>
            <a:r>
              <a:rPr sz="1800" spc="5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ку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от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25" dirty="0">
                <a:latin typeface="Constantia"/>
                <a:cs typeface="Constantia"/>
              </a:rPr>
              <a:t>ь</a:t>
            </a:r>
            <a:r>
              <a:rPr sz="1800" spc="-15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лей. </a:t>
            </a:r>
            <a:r>
              <a:rPr sz="1800" spc="5" dirty="0">
                <a:latin typeface="Constantia"/>
                <a:cs typeface="Constantia"/>
              </a:rPr>
              <a:t>Им</a:t>
            </a:r>
            <a:r>
              <a:rPr sz="1800" dirty="0">
                <a:latin typeface="Constantia"/>
                <a:cs typeface="Constantia"/>
              </a:rPr>
              <a:t>енно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 э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ой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</a:t>
            </a:r>
            <a:r>
              <a:rPr sz="1800" spc="5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чине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по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40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овор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ннос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разрабо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чика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и,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для</a:t>
            </a:r>
            <a:r>
              <a:rPr sz="1800" spc="-4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анды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иров</a:t>
            </a:r>
            <a:r>
              <a:rPr sz="1800" spc="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ния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ет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бы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 р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али</a:t>
            </a:r>
            <a:r>
              <a:rPr sz="1800" spc="-15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ован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ос</a:t>
            </a:r>
            <a:r>
              <a:rPr sz="1800" spc="4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уп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нап</a:t>
            </a:r>
            <a:r>
              <a:rPr sz="1800" spc="-30" dirty="0">
                <a:latin typeface="Constantia"/>
                <a:cs typeface="Constantia"/>
              </a:rPr>
              <a:t>р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ую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ф</a:t>
            </a:r>
            <a:r>
              <a:rPr sz="1800" dirty="0">
                <a:latin typeface="Constantia"/>
                <a:cs typeface="Constantia"/>
              </a:rPr>
              <a:t>ункционально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у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ло</a:t>
            </a:r>
            <a:r>
              <a:rPr sz="1800" spc="-50" dirty="0">
                <a:latin typeface="Constantia"/>
                <a:cs typeface="Constantia"/>
              </a:rPr>
              <a:t>ю</a:t>
            </a:r>
            <a:r>
              <a:rPr sz="1800" dirty="0">
                <a:latin typeface="Constantia"/>
                <a:cs typeface="Constantia"/>
              </a:rPr>
              <a:t>,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даю</a:t>
            </a:r>
            <a:r>
              <a:rPr sz="1800" spc="5" dirty="0">
                <a:latin typeface="Constantia"/>
                <a:cs typeface="Constantia"/>
              </a:rPr>
              <a:t>щ</a:t>
            </a:r>
            <a:r>
              <a:rPr sz="1800" dirty="0">
                <a:latin typeface="Constantia"/>
                <a:cs typeface="Constantia"/>
              </a:rPr>
              <a:t>ий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2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зм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жнос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иров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 непоср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spc="-10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венно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бизнес</a:t>
            </a:r>
            <a:r>
              <a:rPr sz="1800" spc="-1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лог</a:t>
            </a:r>
            <a:r>
              <a:rPr sz="1800" spc="5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ку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</a:t>
            </a:r>
            <a:r>
              <a:rPr sz="1800" spc="5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ения,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spc="5" dirty="0">
                <a:latin typeface="Constantia"/>
                <a:cs typeface="Constantia"/>
              </a:rPr>
              <a:t>м</a:t>
            </a:r>
            <a:r>
              <a:rPr sz="1800" dirty="0">
                <a:latin typeface="Constantia"/>
                <a:cs typeface="Constantia"/>
              </a:rPr>
              <a:t>ин</a:t>
            </a:r>
            <a:r>
              <a:rPr sz="1800" spc="-5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-7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25" dirty="0">
                <a:latin typeface="Constantia"/>
                <a:cs typeface="Constantia"/>
              </a:rPr>
              <a:t>ь</a:t>
            </a:r>
            <a:r>
              <a:rPr sz="1800" spc="-15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45" dirty="0">
                <a:latin typeface="Constantia"/>
                <a:cs typeface="Constantia"/>
              </a:rPr>
              <a:t>а</a:t>
            </a:r>
            <a:r>
              <a:rPr sz="180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льский</a:t>
            </a:r>
            <a:r>
              <a:rPr sz="1800" spc="-4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интер</a:t>
            </a:r>
            <a:r>
              <a:rPr sz="1800" spc="5" dirty="0">
                <a:latin typeface="Constantia"/>
                <a:cs typeface="Constantia"/>
              </a:rPr>
              <a:t>ф</a:t>
            </a:r>
            <a:r>
              <a:rPr sz="1800" dirty="0">
                <a:latin typeface="Constantia"/>
                <a:cs typeface="Constantia"/>
              </a:rPr>
              <a:t>ейс.</a:t>
            </a:r>
            <a:endParaRPr sz="1800">
              <a:latin typeface="Constantia"/>
              <a:cs typeface="Constantia"/>
            </a:endParaRPr>
          </a:p>
          <a:p>
            <a:pPr>
              <a:lnSpc>
                <a:spcPts val="2000"/>
              </a:lnSpc>
              <a:spcBef>
                <a:spcPts val="5"/>
              </a:spcBef>
            </a:pPr>
            <a:endParaRPr sz="2000"/>
          </a:p>
          <a:p>
            <a:pPr marL="287020" indent="-274320">
              <a:lnSpc>
                <a:spcPct val="10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1800" b="1" spc="-85" dirty="0">
                <a:latin typeface="Constantia"/>
                <a:cs typeface="Constantia"/>
              </a:rPr>
              <a:t>У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ов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b="1" dirty="0">
                <a:latin typeface="Constantia"/>
                <a:cs typeface="Constantia"/>
              </a:rPr>
              <a:t>нь</a:t>
            </a:r>
            <a:r>
              <a:rPr sz="1800" b="1" spc="-110" dirty="0">
                <a:latin typeface="Constantia"/>
                <a:cs typeface="Constantia"/>
              </a:rPr>
              <a:t> </a:t>
            </a:r>
            <a:r>
              <a:rPr sz="1800" b="1" spc="-10" dirty="0">
                <a:latin typeface="Constantia"/>
                <a:cs typeface="Constantia"/>
              </a:rPr>
              <a:t>т</a:t>
            </a:r>
            <a:r>
              <a:rPr sz="1800" b="1" dirty="0">
                <a:latin typeface="Constantia"/>
                <a:cs typeface="Constantia"/>
              </a:rPr>
              <a:t>е</a:t>
            </a:r>
            <a:r>
              <a:rPr sz="1800" b="1" spc="5" dirty="0">
                <a:latin typeface="Constantia"/>
                <a:cs typeface="Constantia"/>
              </a:rPr>
              <a:t>с</a:t>
            </a:r>
            <a:r>
              <a:rPr sz="1800" b="1" dirty="0">
                <a:latin typeface="Constantia"/>
                <a:cs typeface="Constantia"/>
              </a:rPr>
              <a:t>ти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ования</a:t>
            </a:r>
            <a:r>
              <a:rPr sz="1800" b="1" spc="-12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че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ез</a:t>
            </a:r>
            <a:r>
              <a:rPr sz="1800" b="1" spc="-70" dirty="0">
                <a:latin typeface="Constantia"/>
                <a:cs typeface="Constantia"/>
              </a:rPr>
              <a:t> </a:t>
            </a:r>
            <a:r>
              <a:rPr sz="1800" b="1" spc="5" dirty="0">
                <a:latin typeface="Constantia"/>
                <a:cs typeface="Constantia"/>
              </a:rPr>
              <a:t>п</a:t>
            </a:r>
            <a:r>
              <a:rPr sz="1800" b="1" spc="-80" dirty="0">
                <a:latin typeface="Constantia"/>
                <a:cs typeface="Constantia"/>
              </a:rPr>
              <a:t>о</a:t>
            </a:r>
            <a:r>
              <a:rPr sz="1800" b="1" dirty="0">
                <a:latin typeface="Constantia"/>
                <a:cs typeface="Constantia"/>
              </a:rPr>
              <a:t>л</a:t>
            </a:r>
            <a:r>
              <a:rPr sz="1800" b="1" spc="-20" dirty="0">
                <a:latin typeface="Constantia"/>
                <a:cs typeface="Constantia"/>
              </a:rPr>
              <a:t>ь</a:t>
            </a:r>
            <a:r>
              <a:rPr sz="1800" b="1" spc="-15" dirty="0">
                <a:latin typeface="Constantia"/>
                <a:cs typeface="Constantia"/>
              </a:rPr>
              <a:t>з</a:t>
            </a:r>
            <a:r>
              <a:rPr sz="1800" b="1" dirty="0">
                <a:latin typeface="Constantia"/>
                <a:cs typeface="Constantia"/>
              </a:rPr>
              <a:t>ов</a:t>
            </a:r>
            <a:r>
              <a:rPr sz="1800" b="1" spc="-50" dirty="0">
                <a:latin typeface="Constantia"/>
                <a:cs typeface="Constantia"/>
              </a:rPr>
              <a:t>а</a:t>
            </a:r>
            <a:r>
              <a:rPr sz="1800" b="1" spc="-10" dirty="0">
                <a:latin typeface="Constantia"/>
                <a:cs typeface="Constantia"/>
              </a:rPr>
              <a:t>т</a:t>
            </a:r>
            <a:r>
              <a:rPr sz="1800" b="1" spc="-20" dirty="0">
                <a:latin typeface="Constantia"/>
                <a:cs typeface="Constantia"/>
              </a:rPr>
              <a:t>е</a:t>
            </a:r>
            <a:r>
              <a:rPr sz="1800" b="1" dirty="0">
                <a:latin typeface="Constantia"/>
                <a:cs typeface="Constantia"/>
              </a:rPr>
              <a:t>л</a:t>
            </a:r>
            <a:r>
              <a:rPr sz="1800" b="1" spc="5" dirty="0">
                <a:latin typeface="Constantia"/>
                <a:cs typeface="Constantia"/>
              </a:rPr>
              <a:t>ьс</a:t>
            </a:r>
            <a:r>
              <a:rPr sz="1800" b="1" dirty="0">
                <a:latin typeface="Constantia"/>
                <a:cs typeface="Constantia"/>
              </a:rPr>
              <a:t>кий</a:t>
            </a:r>
            <a:r>
              <a:rPr sz="1800" b="1" spc="-75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ин</a:t>
            </a:r>
            <a:r>
              <a:rPr sz="1800" b="1" spc="-10" dirty="0">
                <a:latin typeface="Constantia"/>
                <a:cs typeface="Constantia"/>
              </a:rPr>
              <a:t>т</a:t>
            </a:r>
            <a:r>
              <a:rPr sz="1800" b="1" dirty="0">
                <a:latin typeface="Constantia"/>
                <a:cs typeface="Constantia"/>
              </a:rPr>
              <a:t>е</a:t>
            </a:r>
            <a:r>
              <a:rPr sz="1800" b="1" spc="5" dirty="0">
                <a:latin typeface="Constantia"/>
                <a:cs typeface="Constantia"/>
              </a:rPr>
              <a:t>р</a:t>
            </a:r>
            <a:r>
              <a:rPr sz="1800" b="1" dirty="0">
                <a:latin typeface="Constantia"/>
                <a:cs typeface="Constantia"/>
              </a:rPr>
              <a:t>ф</a:t>
            </a:r>
            <a:r>
              <a:rPr sz="1800" b="1" spc="5" dirty="0">
                <a:latin typeface="Constantia"/>
                <a:cs typeface="Constantia"/>
              </a:rPr>
              <a:t>е</a:t>
            </a:r>
            <a:r>
              <a:rPr sz="1800" b="1" dirty="0">
                <a:latin typeface="Constantia"/>
                <a:cs typeface="Constantia"/>
              </a:rPr>
              <a:t>йс</a:t>
            </a:r>
            <a:r>
              <a:rPr sz="1800" b="1" spc="-90" dirty="0">
                <a:latin typeface="Constantia"/>
                <a:cs typeface="Constantia"/>
              </a:rPr>
              <a:t> </a:t>
            </a:r>
            <a:r>
              <a:rPr sz="1800" b="1" dirty="0">
                <a:latin typeface="Constantia"/>
                <a:cs typeface="Constantia"/>
              </a:rPr>
              <a:t>(GUI</a:t>
            </a:r>
            <a:r>
              <a:rPr sz="1800" b="1" spc="-120" dirty="0">
                <a:latin typeface="Constantia"/>
                <a:cs typeface="Constantia"/>
              </a:rPr>
              <a:t> </a:t>
            </a:r>
            <a:r>
              <a:rPr sz="1800" b="1" spc="-160" dirty="0">
                <a:latin typeface="Constantia"/>
                <a:cs typeface="Constantia"/>
              </a:rPr>
              <a:t>T</a:t>
            </a:r>
            <a:r>
              <a:rPr sz="1800" b="1" spc="-10" dirty="0">
                <a:latin typeface="Constantia"/>
                <a:cs typeface="Constantia"/>
              </a:rPr>
              <a:t>est</a:t>
            </a:r>
            <a:r>
              <a:rPr sz="1800" b="1" spc="-70" dirty="0">
                <a:latin typeface="Constantia"/>
                <a:cs typeface="Constantia"/>
              </a:rPr>
              <a:t> </a:t>
            </a:r>
            <a:r>
              <a:rPr sz="1800" b="1" spc="25" dirty="0">
                <a:latin typeface="Constantia"/>
                <a:cs typeface="Constantia"/>
              </a:rPr>
              <a:t>L</a:t>
            </a:r>
            <a:r>
              <a:rPr sz="1800" b="1" spc="-55" dirty="0">
                <a:latin typeface="Constantia"/>
                <a:cs typeface="Constantia"/>
              </a:rPr>
              <a:t>a</a:t>
            </a:r>
            <a:r>
              <a:rPr sz="1800" b="1" spc="-50" dirty="0">
                <a:latin typeface="Constantia"/>
                <a:cs typeface="Constantia"/>
              </a:rPr>
              <a:t>y</a:t>
            </a:r>
            <a:r>
              <a:rPr sz="1800" b="1" spc="-10" dirty="0">
                <a:latin typeface="Constantia"/>
                <a:cs typeface="Constantia"/>
              </a:rPr>
              <a:t>er)</a:t>
            </a:r>
            <a:endParaRPr sz="1800">
              <a:latin typeface="Constantia"/>
              <a:cs typeface="Constantia"/>
            </a:endParaRPr>
          </a:p>
          <a:p>
            <a:pPr marL="286385" marR="6350" indent="640080">
              <a:lnSpc>
                <a:spcPct val="100000"/>
              </a:lnSpc>
            </a:pPr>
            <a:r>
              <a:rPr sz="1800" dirty="0">
                <a:latin typeface="Constantia"/>
                <a:cs typeface="Constantia"/>
              </a:rPr>
              <a:t>На</a:t>
            </a:r>
            <a:r>
              <a:rPr sz="1800" spc="-114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данн</a:t>
            </a:r>
            <a:r>
              <a:rPr sz="1800" spc="-1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м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уро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</a:t>
            </a:r>
            <a:r>
              <a:rPr sz="1800" spc="-3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зм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жность</a:t>
            </a:r>
            <a:r>
              <a:rPr sz="1800" spc="-90" dirty="0">
                <a:latin typeface="Constantia"/>
                <a:cs typeface="Constantia"/>
              </a:rPr>
              <a:t> 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иро</a:t>
            </a:r>
            <a:r>
              <a:rPr sz="1800" spc="-10" dirty="0">
                <a:latin typeface="Constantia"/>
                <a:cs typeface="Constantia"/>
              </a:rPr>
              <a:t>в</a:t>
            </a:r>
            <a:r>
              <a:rPr sz="1800" spc="-50" dirty="0">
                <a:latin typeface="Constantia"/>
                <a:cs typeface="Constantia"/>
              </a:rPr>
              <a:t>а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ль</a:t>
            </a:r>
            <a:r>
              <a:rPr sz="1800" spc="-6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ин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ерфейс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9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ля,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но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ак</a:t>
            </a:r>
            <a:r>
              <a:rPr sz="1800" spc="-40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 и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ф</a:t>
            </a:r>
            <a:r>
              <a:rPr sz="1800" dirty="0">
                <a:latin typeface="Constantia"/>
                <a:cs typeface="Constantia"/>
              </a:rPr>
              <a:t>ункциональнос</a:t>
            </a:r>
            <a:r>
              <a:rPr sz="1800" spc="1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ь,</a:t>
            </a:r>
            <a:r>
              <a:rPr sz="1800" spc="-1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вып</a:t>
            </a:r>
            <a:r>
              <a:rPr sz="1800" spc="-8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лняя</a:t>
            </a:r>
            <a:r>
              <a:rPr sz="1800" spc="-5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оп</a:t>
            </a:r>
            <a:r>
              <a:rPr sz="1800" spc="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ра</a:t>
            </a:r>
            <a:r>
              <a:rPr sz="1800" spc="5" dirty="0">
                <a:latin typeface="Constantia"/>
                <a:cs typeface="Constantia"/>
              </a:rPr>
              <a:t>ц</a:t>
            </a:r>
            <a:r>
              <a:rPr sz="1800" dirty="0">
                <a:latin typeface="Constantia"/>
                <a:cs typeface="Constantia"/>
              </a:rPr>
              <a:t>ии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вызыва</a:t>
            </a:r>
            <a:r>
              <a:rPr sz="1800" spc="5" dirty="0">
                <a:latin typeface="Constantia"/>
                <a:cs typeface="Constantia"/>
              </a:rPr>
              <a:t>ю</a:t>
            </a:r>
            <a:r>
              <a:rPr sz="1800" spc="-10" dirty="0">
                <a:latin typeface="Constantia"/>
                <a:cs typeface="Constantia"/>
              </a:rPr>
              <a:t>щ</a:t>
            </a:r>
            <a:r>
              <a:rPr sz="1800" dirty="0">
                <a:latin typeface="Constantia"/>
                <a:cs typeface="Constantia"/>
              </a:rPr>
              <a:t>ую</a:t>
            </a:r>
            <a:r>
              <a:rPr sz="1800" spc="-8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бизнес</a:t>
            </a:r>
            <a:r>
              <a:rPr sz="1800" spc="-12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лог</a:t>
            </a:r>
            <a:r>
              <a:rPr sz="1800" spc="5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ку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</a:t>
            </a:r>
            <a:r>
              <a:rPr sz="1800" spc="5" dirty="0">
                <a:latin typeface="Constantia"/>
                <a:cs typeface="Constantia"/>
              </a:rPr>
              <a:t>и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dirty="0">
                <a:latin typeface="Constantia"/>
                <a:cs typeface="Constantia"/>
              </a:rPr>
              <a:t>ения.</a:t>
            </a:r>
            <a:r>
              <a:rPr sz="1800" spc="-170" dirty="0">
                <a:latin typeface="Constantia"/>
                <a:cs typeface="Constantia"/>
              </a:rPr>
              <a:t> </a:t>
            </a:r>
            <a:r>
              <a:rPr sz="1800" spc="-1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8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р</a:t>
            </a:r>
            <a:r>
              <a:rPr sz="1800" spc="-5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да скв</a:t>
            </a:r>
            <a:r>
              <a:rPr sz="1800" spc="-3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з</a:t>
            </a:r>
            <a:r>
              <a:rPr sz="1800" spc="-10" dirty="0">
                <a:latin typeface="Constantia"/>
                <a:cs typeface="Constantia"/>
              </a:rPr>
              <a:t>н</a:t>
            </a:r>
            <a:r>
              <a:rPr sz="1800" dirty="0">
                <a:latin typeface="Constantia"/>
                <a:cs typeface="Constantia"/>
              </a:rPr>
              <a:t>ые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тесты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дают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б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ль</a:t>
            </a:r>
            <a:r>
              <a:rPr sz="1800" spc="-10" dirty="0">
                <a:latin typeface="Constantia"/>
                <a:cs typeface="Constantia"/>
              </a:rPr>
              <a:t>ш</a:t>
            </a:r>
            <a:r>
              <a:rPr sz="1800" dirty="0">
                <a:latin typeface="Constantia"/>
                <a:cs typeface="Constantia"/>
              </a:rPr>
              <a:t>ий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эффект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не</a:t>
            </a:r>
            <a:r>
              <a:rPr sz="1800" spc="-35" dirty="0">
                <a:latin typeface="Constantia"/>
                <a:cs typeface="Constantia"/>
              </a:rPr>
              <a:t>ж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ли</a:t>
            </a:r>
            <a:r>
              <a:rPr sz="1800" spc="-6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прос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9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тестирование</a:t>
            </a:r>
            <a:r>
              <a:rPr sz="1800" spc="-105" dirty="0">
                <a:latin typeface="Constantia"/>
                <a:cs typeface="Constantia"/>
              </a:rPr>
              <a:t> </a:t>
            </a:r>
            <a:r>
              <a:rPr sz="1800" spc="-25" dirty="0">
                <a:latin typeface="Constantia"/>
                <a:cs typeface="Constantia"/>
              </a:rPr>
              <a:t>ф</a:t>
            </a:r>
            <a:r>
              <a:rPr sz="1800" dirty="0">
                <a:latin typeface="Constantia"/>
                <a:cs typeface="Constantia"/>
              </a:rPr>
              <a:t>ун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ционально</a:t>
            </a:r>
            <a:r>
              <a:rPr sz="1800" spc="-45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с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40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я,</a:t>
            </a:r>
            <a:r>
              <a:rPr sz="1800" spc="-35" dirty="0">
                <a:latin typeface="Constantia"/>
                <a:cs typeface="Constantia"/>
              </a:rPr>
              <a:t> </a:t>
            </a:r>
            <a:r>
              <a:rPr sz="1800" spc="-20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ак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как тес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и</a:t>
            </a:r>
            <a:r>
              <a:rPr sz="1800" spc="-20" dirty="0">
                <a:latin typeface="Constantia"/>
                <a:cs typeface="Constantia"/>
              </a:rPr>
              <a:t>р</a:t>
            </a:r>
            <a:r>
              <a:rPr sz="1800" spc="-50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е</a:t>
            </a:r>
            <a:r>
              <a:rPr sz="1800" spc="-1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ся</a:t>
            </a:r>
            <a:r>
              <a:rPr sz="1800" spc="-110" dirty="0">
                <a:latin typeface="Constantia"/>
                <a:cs typeface="Constantia"/>
              </a:rPr>
              <a:t> </a:t>
            </a:r>
            <a:r>
              <a:rPr sz="1800" spc="-25" dirty="0">
                <a:latin typeface="Constantia"/>
                <a:cs typeface="Constantia"/>
              </a:rPr>
              <a:t>ф</a:t>
            </a:r>
            <a:r>
              <a:rPr sz="1800" dirty="0">
                <a:latin typeface="Constantia"/>
                <a:cs typeface="Constantia"/>
              </a:rPr>
              <a:t>ун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циона</a:t>
            </a:r>
            <a:r>
              <a:rPr sz="1800" spc="-10" dirty="0">
                <a:latin typeface="Constantia"/>
                <a:cs typeface="Constantia"/>
              </a:rPr>
              <a:t>л</a:t>
            </a:r>
            <a:r>
              <a:rPr sz="1800" dirty="0">
                <a:latin typeface="Constantia"/>
                <a:cs typeface="Constantia"/>
              </a:rPr>
              <a:t>ьно</a:t>
            </a:r>
            <a:r>
              <a:rPr sz="1800" spc="-10" dirty="0">
                <a:latin typeface="Constantia"/>
                <a:cs typeface="Constantia"/>
              </a:rPr>
              <a:t>с</a:t>
            </a:r>
            <a:r>
              <a:rPr sz="1800" spc="5" dirty="0">
                <a:latin typeface="Constantia"/>
                <a:cs typeface="Constantia"/>
              </a:rPr>
              <a:t>т</a:t>
            </a:r>
            <a:r>
              <a:rPr sz="1800" dirty="0">
                <a:latin typeface="Constantia"/>
                <a:cs typeface="Constantia"/>
              </a:rPr>
              <a:t>ь,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эм</a:t>
            </a:r>
            <a:r>
              <a:rPr sz="1800" spc="-14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ли</a:t>
            </a:r>
            <a:r>
              <a:rPr sz="1800" spc="-30" dirty="0">
                <a:latin typeface="Constantia"/>
                <a:cs typeface="Constantia"/>
              </a:rPr>
              <a:t>р</a:t>
            </a:r>
            <a:r>
              <a:rPr sz="1800" spc="-55" dirty="0">
                <a:latin typeface="Constantia"/>
                <a:cs typeface="Constantia"/>
              </a:rPr>
              <a:t>у</a:t>
            </a:r>
            <a:r>
              <a:rPr sz="1800" dirty="0">
                <a:latin typeface="Constantia"/>
                <a:cs typeface="Constantia"/>
              </a:rPr>
              <a:t>я</a:t>
            </a:r>
            <a:r>
              <a:rPr sz="1800" spc="-100" dirty="0">
                <a:latin typeface="Constantia"/>
                <a:cs typeface="Constantia"/>
              </a:rPr>
              <a:t> </a:t>
            </a:r>
            <a:r>
              <a:rPr sz="1800" spc="-15" dirty="0">
                <a:latin typeface="Constantia"/>
                <a:cs typeface="Constantia"/>
              </a:rPr>
              <a:t>д</a:t>
            </a:r>
            <a:r>
              <a:rPr sz="1800" dirty="0">
                <a:latin typeface="Constantia"/>
                <a:cs typeface="Constantia"/>
              </a:rPr>
              <a:t>ействия</a:t>
            </a:r>
            <a:r>
              <a:rPr sz="1800" spc="-70" dirty="0">
                <a:latin typeface="Constantia"/>
                <a:cs typeface="Constantia"/>
              </a:rPr>
              <a:t> </a:t>
            </a:r>
            <a:r>
              <a:rPr sz="1800" spc="-55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оне</a:t>
            </a:r>
            <a:r>
              <a:rPr sz="1800" spc="-10" dirty="0">
                <a:latin typeface="Constantia"/>
                <a:cs typeface="Constantia"/>
              </a:rPr>
              <a:t>ч</a:t>
            </a:r>
            <a:r>
              <a:rPr sz="1800" dirty="0">
                <a:latin typeface="Constantia"/>
                <a:cs typeface="Constantia"/>
              </a:rPr>
              <a:t>но</a:t>
            </a:r>
            <a:r>
              <a:rPr sz="1800" spc="-50" dirty="0">
                <a:latin typeface="Constantia"/>
                <a:cs typeface="Constantia"/>
              </a:rPr>
              <a:t>г</a:t>
            </a:r>
            <a:r>
              <a:rPr sz="1800" dirty="0">
                <a:latin typeface="Constantia"/>
                <a:cs typeface="Constantia"/>
              </a:rPr>
              <a:t>о</a:t>
            </a:r>
            <a:r>
              <a:rPr sz="1800" spc="-5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п</a:t>
            </a:r>
            <a:r>
              <a:rPr sz="1800" spc="-85" dirty="0">
                <a:latin typeface="Constantia"/>
                <a:cs typeface="Constantia"/>
              </a:rPr>
              <a:t>о</a:t>
            </a:r>
            <a:r>
              <a:rPr sz="1800" dirty="0">
                <a:latin typeface="Constantia"/>
                <a:cs typeface="Constantia"/>
              </a:rPr>
              <a:t>л</a:t>
            </a:r>
            <a:r>
              <a:rPr sz="1800" spc="-30" dirty="0">
                <a:latin typeface="Constantia"/>
                <a:cs typeface="Constantia"/>
              </a:rPr>
              <a:t>ь</a:t>
            </a:r>
            <a:r>
              <a:rPr sz="1800" spc="-20" dirty="0">
                <a:latin typeface="Constantia"/>
                <a:cs typeface="Constantia"/>
              </a:rPr>
              <a:t>з</a:t>
            </a:r>
            <a:r>
              <a:rPr sz="1800" dirty="0">
                <a:latin typeface="Constantia"/>
                <a:cs typeface="Constantia"/>
              </a:rPr>
              <a:t>ов</a:t>
            </a:r>
            <a:r>
              <a:rPr sz="1800" spc="-55" dirty="0">
                <a:latin typeface="Constantia"/>
                <a:cs typeface="Constantia"/>
              </a:rPr>
              <a:t>а</a:t>
            </a:r>
            <a:r>
              <a:rPr sz="1800" spc="-10" dirty="0">
                <a:latin typeface="Constantia"/>
                <a:cs typeface="Constantia"/>
              </a:rPr>
              <a:t>т</a:t>
            </a:r>
            <a:r>
              <a:rPr sz="1800" spc="-25" dirty="0">
                <a:latin typeface="Constantia"/>
                <a:cs typeface="Constantia"/>
              </a:rPr>
              <a:t>е</a:t>
            </a:r>
            <a:r>
              <a:rPr sz="1800" dirty="0">
                <a:latin typeface="Constantia"/>
                <a:cs typeface="Constantia"/>
              </a:rPr>
              <a:t>ля,</a:t>
            </a:r>
            <a:r>
              <a:rPr sz="1800" spc="-65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через</a:t>
            </a:r>
            <a:r>
              <a:rPr sz="1800" spc="-30" dirty="0">
                <a:latin typeface="Constantia"/>
                <a:cs typeface="Constantia"/>
              </a:rPr>
              <a:t> </a:t>
            </a:r>
            <a:r>
              <a:rPr sz="1800" dirty="0">
                <a:latin typeface="Constantia"/>
                <a:cs typeface="Constantia"/>
              </a:rPr>
              <a:t>графичес</a:t>
            </a:r>
            <a:r>
              <a:rPr sz="1800" spc="-10" dirty="0">
                <a:latin typeface="Constantia"/>
                <a:cs typeface="Constantia"/>
              </a:rPr>
              <a:t>к</a:t>
            </a:r>
            <a:r>
              <a:rPr sz="1800" dirty="0">
                <a:latin typeface="Constantia"/>
                <a:cs typeface="Constantia"/>
              </a:rPr>
              <a:t>ий интер</a:t>
            </a:r>
            <a:r>
              <a:rPr sz="1800" spc="5" dirty="0">
                <a:latin typeface="Constantia"/>
                <a:cs typeface="Constantia"/>
              </a:rPr>
              <a:t>ф</a:t>
            </a:r>
            <a:r>
              <a:rPr sz="1800" dirty="0">
                <a:latin typeface="Constantia"/>
                <a:cs typeface="Constantia"/>
              </a:rPr>
              <a:t>ейс.</a:t>
            </a:r>
            <a:endParaRPr sz="180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7120" y="0"/>
            <a:ext cx="10844530" cy="58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dirty="0">
                <a:latin typeface="Calibri"/>
                <a:cs typeface="Calibri"/>
              </a:rPr>
              <a:t>Стратегия использования</a:t>
            </a:r>
            <a:r>
              <a:rPr sz="3600" b="1" spc="-10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автоматизированных тестов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340" y="1258061"/>
            <a:ext cx="10777220" cy="4596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ts val="23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Написани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лжны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ться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spc="-10" dirty="0">
                <a:latin typeface="Constantia"/>
                <a:cs typeface="Constantia"/>
              </a:rPr>
              <a:t>«</a:t>
            </a:r>
            <a:r>
              <a:rPr sz="2400" dirty="0">
                <a:latin typeface="Constantia"/>
                <a:cs typeface="Constantia"/>
              </a:rPr>
              <a:t>специаль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35" dirty="0">
                <a:latin typeface="Constantia"/>
                <a:cs typeface="Constantia"/>
              </a:rPr>
              <a:t>б</a:t>
            </a:r>
            <a:r>
              <a:rPr sz="2400" dirty="0">
                <a:latin typeface="Constantia"/>
                <a:cs typeface="Constantia"/>
              </a:rPr>
              <a:t>ученные</a:t>
            </a:r>
            <a:r>
              <a:rPr sz="2400" spc="-1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70" dirty="0">
                <a:latin typeface="Constantia"/>
                <a:cs typeface="Constantia"/>
              </a:rPr>
              <a:t>ю</a:t>
            </a:r>
            <a:r>
              <a:rPr sz="2400" dirty="0">
                <a:latin typeface="Constantia"/>
                <a:cs typeface="Constantia"/>
              </a:rPr>
              <a:t>ди»</a:t>
            </a:r>
            <a:r>
              <a:rPr sz="2400" spc="1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- специалисты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тизированному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ированию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spc="-90" dirty="0">
                <a:latin typeface="Constantia"/>
                <a:cs typeface="Constantia"/>
              </a:rPr>
              <a:t>(</a:t>
            </a:r>
            <a:r>
              <a:rPr sz="2400" spc="-15" dirty="0">
                <a:latin typeface="Constantia"/>
                <a:cs typeface="Constantia"/>
              </a:rPr>
              <a:t>Soft</a:t>
            </a:r>
            <a:r>
              <a:rPr sz="2400" spc="-50" dirty="0">
                <a:latin typeface="Constantia"/>
                <a:cs typeface="Constantia"/>
              </a:rPr>
              <a:t>w</a:t>
            </a:r>
            <a:r>
              <a:rPr sz="2400" dirty="0">
                <a:latin typeface="Constantia"/>
                <a:cs typeface="Constantia"/>
              </a:rPr>
              <a:t>a</a:t>
            </a:r>
            <a:r>
              <a:rPr sz="2400" spc="-35" dirty="0">
                <a:latin typeface="Constantia"/>
                <a:cs typeface="Constantia"/>
              </a:rPr>
              <a:t>r</a:t>
            </a:r>
            <a:r>
              <a:rPr sz="2400" dirty="0">
                <a:latin typeface="Constantia"/>
                <a:cs typeface="Constantia"/>
              </a:rPr>
              <a:t>e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A</a:t>
            </a:r>
            <a:r>
              <a:rPr sz="2400" spc="-5" dirty="0">
                <a:latin typeface="Constantia"/>
                <a:cs typeface="Constantia"/>
              </a:rPr>
              <a:t>u</a:t>
            </a:r>
            <a:r>
              <a:rPr sz="2400" spc="-25" dirty="0">
                <a:latin typeface="Constantia"/>
                <a:cs typeface="Constantia"/>
              </a:rPr>
              <a:t>t</a:t>
            </a:r>
            <a:r>
              <a:rPr sz="2400" spc="-15" dirty="0">
                <a:latin typeface="Constantia"/>
                <a:cs typeface="Constantia"/>
              </a:rPr>
              <a:t>omati</a:t>
            </a:r>
            <a:r>
              <a:rPr sz="2400" spc="-10" dirty="0">
                <a:latin typeface="Constantia"/>
                <a:cs typeface="Constantia"/>
              </a:rPr>
              <a:t>o</a:t>
            </a:r>
            <a:r>
              <a:rPr sz="2400" dirty="0">
                <a:latin typeface="Constantia"/>
                <a:cs typeface="Constantia"/>
              </a:rPr>
              <a:t>n </a:t>
            </a:r>
            <a:r>
              <a:rPr sz="2400" spc="-21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es</a:t>
            </a:r>
            <a:r>
              <a:rPr sz="2400" spc="-25" dirty="0">
                <a:latin typeface="Constantia"/>
                <a:cs typeface="Constantia"/>
              </a:rPr>
              <a:t>t</a:t>
            </a:r>
            <a:r>
              <a:rPr sz="2400" dirty="0">
                <a:latin typeface="Constantia"/>
                <a:cs typeface="Constantia"/>
              </a:rPr>
              <a:t>e</a:t>
            </a:r>
            <a:r>
              <a:rPr sz="2400" spc="5" dirty="0">
                <a:latin typeface="Constantia"/>
                <a:cs typeface="Constantia"/>
              </a:rPr>
              <a:t>r</a:t>
            </a:r>
            <a:r>
              <a:rPr sz="2400" spc="-10" dirty="0">
                <a:latin typeface="Constantia"/>
                <a:cs typeface="Constantia"/>
              </a:rPr>
              <a:t>s</a:t>
            </a:r>
            <a:r>
              <a:rPr sz="2400" dirty="0">
                <a:latin typeface="Constantia"/>
                <a:cs typeface="Constantia"/>
              </a:rPr>
              <a:t>).</a:t>
            </a:r>
            <a:endParaRPr sz="2400">
              <a:latin typeface="Constantia"/>
              <a:cs typeface="Constantia"/>
            </a:endParaRPr>
          </a:p>
          <a:p>
            <a:pPr marL="287020" marR="36195" indent="-274320">
              <a:lnSpc>
                <a:spcPct val="80000"/>
              </a:lnSpc>
              <a:spcBef>
                <a:spcPts val="202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50" dirty="0">
                <a:latin typeface="Constantia"/>
                <a:cs typeface="Constantia"/>
              </a:rPr>
              <a:t>П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напи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ания,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есты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передаю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ан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4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учно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4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естирован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я,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ор</a:t>
            </a:r>
            <a:r>
              <a:rPr sz="2400" spc="-1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20" dirty="0">
                <a:latin typeface="Constantia"/>
                <a:cs typeface="Constantia"/>
              </a:rPr>
              <a:t>у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2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25" dirty="0">
                <a:latin typeface="Constantia"/>
                <a:cs typeface="Constantia"/>
              </a:rPr>
              <a:t>щ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spc="-70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ляет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их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50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едневный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зап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ск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анализ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20" dirty="0">
                <a:latin typeface="Constantia"/>
                <a:cs typeface="Constantia"/>
              </a:rPr>
              <a:t>ь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.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21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 самым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тизированные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ы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ак</a:t>
            </a:r>
            <a:r>
              <a:rPr sz="2400" spc="-50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spc="-60" dirty="0">
                <a:latin typeface="Constantia"/>
                <a:cs typeface="Constantia"/>
              </a:rPr>
              <a:t>х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дят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ирование,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 ре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20" dirty="0">
                <a:latin typeface="Constantia"/>
                <a:cs typeface="Constantia"/>
              </a:rPr>
              <a:t>ь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ув</a:t>
            </a:r>
            <a:r>
              <a:rPr sz="2400" spc="-30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личивае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их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2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ежнос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ь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жизнеспо</a:t>
            </a:r>
            <a:r>
              <a:rPr sz="2400" spc="-4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обнос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spc="-25" dirty="0">
                <a:latin typeface="Constantia"/>
                <a:cs typeface="Constantia"/>
              </a:rPr>
              <a:t>ь</a:t>
            </a:r>
            <a:r>
              <a:rPr sz="2400" dirty="0">
                <a:latin typeface="Constantia"/>
                <a:cs typeface="Constantia"/>
              </a:rPr>
              <a:t>.</a:t>
            </a:r>
            <a:endParaRPr sz="2400">
              <a:latin typeface="Constantia"/>
              <a:cs typeface="Constantia"/>
            </a:endParaRPr>
          </a:p>
          <a:p>
            <a:pPr marL="287020" indent="-274320">
              <a:lnSpc>
                <a:spcPts val="2590"/>
              </a:lnSpc>
              <a:spcBef>
                <a:spcPts val="141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Написан</a:t>
            </a:r>
            <a:r>
              <a:rPr sz="2400" spc="5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ые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4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ла</a:t>
            </a:r>
            <a:r>
              <a:rPr sz="2400" spc="-60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енные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есты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ак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г</a:t>
            </a:r>
            <a:r>
              <a:rPr sz="2400" spc="2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передав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ться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ан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</a:t>
            </a:r>
            <a:endParaRPr sz="2400">
              <a:latin typeface="Constantia"/>
              <a:cs typeface="Constantia"/>
            </a:endParaRPr>
          </a:p>
          <a:p>
            <a:pPr marL="286385">
              <a:lnSpc>
                <a:spcPts val="2590"/>
              </a:lnSpc>
            </a:pPr>
            <a:r>
              <a:rPr sz="2400" dirty="0">
                <a:latin typeface="Constantia"/>
                <a:cs typeface="Constantia"/>
              </a:rPr>
              <a:t>разр</a:t>
            </a:r>
            <a:r>
              <a:rPr sz="2400" spc="-2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ки,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для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4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ладки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новых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версий.</a:t>
            </a:r>
            <a:endParaRPr sz="2400">
              <a:latin typeface="Constantia"/>
              <a:cs typeface="Constantia"/>
            </a:endParaRPr>
          </a:p>
          <a:p>
            <a:pPr marL="287020" marR="117475" indent="-274320">
              <a:lnSpc>
                <a:spcPct val="80000"/>
              </a:lnSpc>
              <a:spcBef>
                <a:spcPts val="200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5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оман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разр</a:t>
            </a:r>
            <a:r>
              <a:rPr sz="2400" spc="-3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ботки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енд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1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30" dirty="0">
                <a:latin typeface="Constantia"/>
                <a:cs typeface="Constantia"/>
              </a:rPr>
              <a:t>щ</a:t>
            </a:r>
            <a:r>
              <a:rPr sz="2400" dirty="0">
                <a:latin typeface="Constantia"/>
                <a:cs typeface="Constantia"/>
              </a:rPr>
              <a:t>ест</a:t>
            </a:r>
            <a:r>
              <a:rPr sz="2400" spc="-70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лять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едневную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борк</a:t>
            </a:r>
            <a:r>
              <a:rPr sz="2400" spc="-21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 про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оном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ех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написанных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ех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уровн</a:t>
            </a:r>
            <a:r>
              <a:rPr sz="2400" spc="10" dirty="0">
                <a:latin typeface="Constantia"/>
                <a:cs typeface="Constantia"/>
              </a:rPr>
              <a:t>я</a:t>
            </a:r>
            <a:r>
              <a:rPr sz="2400" dirty="0">
                <a:latin typeface="Constantia"/>
                <a:cs typeface="Constantia"/>
              </a:rPr>
              <a:t>х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тизации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</a:t>
            </a:r>
            <a:r>
              <a:rPr sz="2400" spc="5" dirty="0">
                <a:latin typeface="Constantia"/>
                <a:cs typeface="Constantia"/>
              </a:rPr>
              <a:t>я</a:t>
            </a:r>
            <a:r>
              <a:rPr sz="2400" dirty="0">
                <a:latin typeface="Constantia"/>
                <a:cs typeface="Constantia"/>
              </a:rPr>
              <a:t>.</a:t>
            </a:r>
            <a:r>
              <a:rPr sz="2400" spc="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55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2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0" dirty="0">
                <a:latin typeface="Constantia"/>
                <a:cs typeface="Constantia"/>
              </a:rPr>
              <a:t>го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как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новая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версия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</a:t>
            </a:r>
            <a:r>
              <a:rPr sz="2400" spc="-9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чинает </a:t>
            </a:r>
            <a:r>
              <a:rPr sz="2400" spc="-110" dirty="0">
                <a:latin typeface="Constantia"/>
                <a:cs typeface="Constantia"/>
              </a:rPr>
              <a:t>у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75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летво</a:t>
            </a:r>
            <a:r>
              <a:rPr sz="2400" spc="-5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ь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кри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ериям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9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ч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ства,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1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30" dirty="0">
                <a:latin typeface="Constantia"/>
                <a:cs typeface="Constantia"/>
              </a:rPr>
              <a:t>щ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spc="-70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ля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ь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ановку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новой</a:t>
            </a:r>
            <a:r>
              <a:rPr sz="2400" spc="-1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верс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и.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9438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400" dirty="0"/>
              <a:t>Ин</a:t>
            </a:r>
            <a:r>
              <a:rPr sz="4400" spc="-15" dirty="0"/>
              <a:t>с</a:t>
            </a:r>
            <a:r>
              <a:rPr sz="4400" dirty="0"/>
              <a:t>т</a:t>
            </a:r>
            <a:r>
              <a:rPr sz="4400" spc="-35" dirty="0"/>
              <a:t>р</a:t>
            </a:r>
            <a:r>
              <a:rPr sz="4400" spc="-30" dirty="0"/>
              <a:t>у</a:t>
            </a:r>
            <a:r>
              <a:rPr sz="4400" dirty="0"/>
              <a:t>менты</a:t>
            </a:r>
            <a:r>
              <a:rPr sz="4400" spc="-30" dirty="0"/>
              <a:t> </a:t>
            </a:r>
            <a:r>
              <a:rPr sz="4400" dirty="0"/>
              <a:t>ав</a:t>
            </a:r>
            <a:r>
              <a:rPr sz="4400" spc="-45" dirty="0"/>
              <a:t>т</a:t>
            </a:r>
            <a:r>
              <a:rPr sz="4400" dirty="0"/>
              <a:t>омати</a:t>
            </a:r>
            <a:r>
              <a:rPr sz="4400" spc="-15" dirty="0"/>
              <a:t>з</a:t>
            </a:r>
            <a:r>
              <a:rPr sz="4400" dirty="0"/>
              <a:t>ации</a:t>
            </a:r>
            <a:r>
              <a:rPr sz="4400" spc="-20" dirty="0"/>
              <a:t> </a:t>
            </a:r>
            <a:r>
              <a:rPr sz="4400" spc="-40" dirty="0"/>
              <a:t>т</a:t>
            </a:r>
            <a:r>
              <a:rPr sz="4400" dirty="0"/>
              <a:t>естир</a:t>
            </a:r>
            <a:r>
              <a:rPr sz="4400" spc="10" dirty="0"/>
              <a:t>о</a:t>
            </a:r>
            <a:r>
              <a:rPr sz="4400" dirty="0"/>
              <a:t>вания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688340" y="1013459"/>
            <a:ext cx="10337165" cy="2369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635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Выбор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инст</a:t>
            </a:r>
            <a:r>
              <a:rPr sz="2400" spc="-4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ен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зав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сит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от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объек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естирован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требований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овым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25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енари</a:t>
            </a:r>
            <a:r>
              <a:rPr sz="2400" spc="5" dirty="0">
                <a:latin typeface="Constantia"/>
                <a:cs typeface="Constantia"/>
              </a:rPr>
              <a:t>я</a:t>
            </a:r>
            <a:r>
              <a:rPr sz="2400" dirty="0">
                <a:latin typeface="Constantia"/>
                <a:cs typeface="Constantia"/>
              </a:rPr>
              <a:t>м,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spc="-15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.к.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инст</a:t>
            </a:r>
            <a:r>
              <a:rPr sz="2400" spc="-3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умен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ы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ирования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мог</a:t>
            </a:r>
            <a:r>
              <a:rPr sz="2400" spc="2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т п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4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ж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</a:t>
            </a:r>
            <a:r>
              <a:rPr sz="2400" spc="-45" dirty="0">
                <a:latin typeface="Constantia"/>
                <a:cs typeface="Constantia"/>
              </a:rPr>
              <a:t>с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лю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но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ехн</a:t>
            </a:r>
            <a:r>
              <a:rPr sz="2400" spc="-10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логии,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0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емые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при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разр</a:t>
            </a:r>
            <a:r>
              <a:rPr sz="2400" spc="-2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бо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spc="-5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е прил</a:t>
            </a:r>
            <a:r>
              <a:rPr sz="2400" spc="-50" dirty="0">
                <a:latin typeface="Constantia"/>
                <a:cs typeface="Constantia"/>
              </a:rPr>
              <a:t>о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ений.</a:t>
            </a:r>
            <a:endParaRPr sz="2400">
              <a:latin typeface="Constantia"/>
              <a:cs typeface="Constantia"/>
            </a:endParaRPr>
          </a:p>
          <a:p>
            <a:pPr>
              <a:lnSpc>
                <a:spcPts val="1600"/>
              </a:lnSpc>
              <a:spcBef>
                <a:spcPts val="31"/>
              </a:spcBef>
              <a:buFont typeface="Wingdings 2"/>
              <a:buChar char=""/>
            </a:pPr>
            <a:endParaRPr sz="1600"/>
          </a:p>
          <a:p>
            <a:pPr>
              <a:lnSpc>
                <a:spcPts val="2400"/>
              </a:lnSpc>
              <a:buFont typeface="Wingdings 2"/>
              <a:buChar char=""/>
            </a:pPr>
            <a:endParaRPr sz="2400"/>
          </a:p>
          <a:p>
            <a:pPr marL="287020" indent="-274320">
              <a:lnSpc>
                <a:spcPct val="10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40" dirty="0">
                <a:latin typeface="Constantia"/>
                <a:cs typeface="Constantia"/>
              </a:rPr>
              <a:t>П</a:t>
            </a:r>
            <a:r>
              <a:rPr sz="2400" dirty="0">
                <a:latin typeface="Constantia"/>
                <a:cs typeface="Constantia"/>
              </a:rPr>
              <a:t>римеры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инст</a:t>
            </a:r>
            <a:r>
              <a:rPr sz="2400" spc="-3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умен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ов:</a:t>
            </a:r>
            <a:endParaRPr sz="2400">
              <a:latin typeface="Constantia"/>
              <a:cs typeface="Constantia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603250" y="3389376"/>
          <a:ext cx="10972800" cy="3326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86400"/>
                <a:gridCol w="5486400"/>
              </a:tblGrid>
              <a:tr h="42291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400" spc="-55" dirty="0">
                          <a:latin typeface="Constantia"/>
                          <a:cs typeface="Constantia"/>
                        </a:rPr>
                        <a:t>К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о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м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пания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onstantia"/>
                          <a:cs typeface="Constantia"/>
                        </a:rPr>
                        <a:t>И</a:t>
                      </a:r>
                      <a:r>
                        <a:rPr sz="2400" spc="5" dirty="0">
                          <a:latin typeface="Constantia"/>
                          <a:cs typeface="Constantia"/>
                        </a:rPr>
                        <a:t>н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ст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р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умент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422909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400" spc="-55" dirty="0">
                          <a:latin typeface="Constantia"/>
                          <a:cs typeface="Constantia"/>
                        </a:rPr>
                        <a:t>H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w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le</a:t>
                      </a:r>
                      <a:r>
                        <a:rPr sz="2400" spc="-3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spc="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-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acka</a:t>
                      </a:r>
                      <a:r>
                        <a:rPr sz="2400" spc="-3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d</a:t>
                      </a:r>
                      <a:r>
                        <a:rPr sz="2400" spc="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(</a:t>
                      </a:r>
                      <a:r>
                        <a:rPr sz="2400" spc="-5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cu</a:t>
                      </a:r>
                      <a:r>
                        <a:rPr sz="2400" spc="3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y</a:t>
                      </a:r>
                      <a:r>
                        <a:rPr sz="2400" spc="-6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In</a:t>
                      </a:r>
                      <a:r>
                        <a:rPr sz="2400" spc="-4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act</a:t>
                      </a:r>
                      <a:r>
                        <a:rPr sz="2400" spc="-20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2400" spc="-55" dirty="0">
                          <a:latin typeface="Constantia"/>
                          <a:cs typeface="Constantia"/>
                        </a:rPr>
                        <a:t>v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e)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onstantia"/>
                          <a:cs typeface="Constantia"/>
                        </a:rPr>
                        <a:t>Qu</a:t>
                      </a:r>
                      <a:r>
                        <a:rPr sz="2400" spc="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ck</a:t>
                      </a:r>
                      <a:r>
                        <a:rPr sz="2400" spc="-21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est</a:t>
                      </a:r>
                      <a:r>
                        <a:rPr sz="2400" spc="-5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P</a:t>
                      </a:r>
                      <a:r>
                        <a:rPr sz="2400" spc="-3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400" spc="-15" dirty="0">
                          <a:latin typeface="Constantia"/>
                          <a:cs typeface="Constantia"/>
                        </a:rPr>
                        <a:t>f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essional,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Win</a:t>
                      </a:r>
                      <a:r>
                        <a:rPr sz="2400" spc="-45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un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er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8670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onstantia"/>
                          <a:cs typeface="Constantia"/>
                        </a:rPr>
                        <a:t>IBM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 Ra</a:t>
                      </a:r>
                      <a:r>
                        <a:rPr sz="2400" spc="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ional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onstantia"/>
                          <a:cs typeface="Constantia"/>
                        </a:rPr>
                        <a:t>Rationa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l </a:t>
                      </a:r>
                      <a:r>
                        <a:rPr sz="2400" spc="-5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b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ot,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 Rat</a:t>
                      </a:r>
                      <a:r>
                        <a:rPr sz="2400" spc="5" dirty="0">
                          <a:latin typeface="Constantia"/>
                          <a:cs typeface="Constantia"/>
                        </a:rPr>
                        <a:t>i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al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spc="-40" dirty="0">
                          <a:latin typeface="Constantia"/>
                          <a:cs typeface="Constantia"/>
                        </a:rPr>
                        <a:t>F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un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tio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al</a:t>
                      </a:r>
                      <a:endParaRPr sz="2400">
                        <a:latin typeface="Constantia"/>
                        <a:cs typeface="Constantia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400" spc="-21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es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er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2909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onstantia"/>
                          <a:cs typeface="Constantia"/>
                        </a:rPr>
                        <a:t>B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400" spc="-2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la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n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d</a:t>
                      </a:r>
                      <a:r>
                        <a:rPr sz="2400" spc="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(Se</a:t>
                      </a:r>
                      <a:r>
                        <a:rPr sz="2400" spc="5" dirty="0">
                          <a:latin typeface="Constantia"/>
                          <a:cs typeface="Constantia"/>
                        </a:rPr>
                        <a:t>g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ue)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onstantia"/>
                          <a:cs typeface="Constantia"/>
                        </a:rPr>
                        <a:t>Silk</a:t>
                      </a:r>
                      <a:r>
                        <a:rPr sz="2400" spc="-21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est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2948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400" spc="-25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2400" spc="-5" dirty="0">
                          <a:latin typeface="Constantia"/>
                          <a:cs typeface="Constantia"/>
                        </a:rPr>
                        <a:t>u</a:t>
                      </a:r>
                      <a:r>
                        <a:rPr sz="2400" spc="-3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2400" spc="-3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ed</a:t>
                      </a:r>
                      <a:r>
                        <a:rPr sz="2400" spc="-80" dirty="0">
                          <a:latin typeface="Constantia"/>
                          <a:cs typeface="Constantia"/>
                        </a:rPr>
                        <a:t>Q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A</a:t>
                      </a:r>
                      <a:r>
                        <a:rPr sz="2400" spc="-6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orp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400" spc="-215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est</a:t>
                      </a:r>
                      <a:r>
                        <a:rPr sz="2400" spc="-25" dirty="0">
                          <a:latin typeface="Constantia"/>
                          <a:cs typeface="Constantia"/>
                        </a:rPr>
                        <a:t>C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</a:t>
                      </a:r>
                      <a:r>
                        <a:rPr sz="2400" spc="-10" dirty="0">
                          <a:latin typeface="Constantia"/>
                          <a:cs typeface="Constantia"/>
                        </a:rPr>
                        <a:t>m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ple</a:t>
                      </a:r>
                      <a:r>
                        <a:rPr sz="2400" spc="-40" dirty="0">
                          <a:latin typeface="Constantia"/>
                          <a:cs typeface="Constantia"/>
                        </a:rPr>
                        <a:t>t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e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2909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onstantia"/>
                          <a:cs typeface="Constantia"/>
                        </a:rPr>
                        <a:t>Mic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osoft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onstantia"/>
                          <a:cs typeface="Constantia"/>
                        </a:rPr>
                        <a:t>Mic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r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osoft</a:t>
                      </a:r>
                      <a:r>
                        <a:rPr sz="2400" spc="-114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400" spc="-30" dirty="0">
                          <a:latin typeface="Constantia"/>
                          <a:cs typeface="Constantia"/>
                        </a:rPr>
                        <a:t>V</a:t>
                      </a:r>
                      <a:r>
                        <a:rPr sz="2400" dirty="0">
                          <a:latin typeface="Constantia"/>
                          <a:cs typeface="Constantia"/>
                        </a:rPr>
                        <a:t>S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2910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onstantia"/>
                          <a:cs typeface="Constantia"/>
                        </a:rPr>
                        <a:t>SeleniumHQ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onstantia"/>
                          <a:cs typeface="Constantia"/>
                        </a:rPr>
                        <a:t>Selenium</a:t>
                      </a:r>
                      <a:endParaRPr sz="2400">
                        <a:latin typeface="Constantia"/>
                        <a:cs typeface="Constantia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88340" y="1005840"/>
            <a:ext cx="10493375" cy="5265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300" b="1" dirty="0">
                <a:latin typeface="Constantia"/>
                <a:cs typeface="Constantia"/>
              </a:rPr>
              <a:t>Пл</a:t>
            </a:r>
            <a:r>
              <a:rPr sz="3300" b="1" spc="-15" dirty="0">
                <a:latin typeface="Constantia"/>
                <a:cs typeface="Constantia"/>
              </a:rPr>
              <a:t>а</a:t>
            </a:r>
            <a:r>
              <a:rPr sz="3300" b="1" dirty="0">
                <a:latin typeface="Constantia"/>
                <a:cs typeface="Constantia"/>
              </a:rPr>
              <a:t>н</a:t>
            </a:r>
            <a:r>
              <a:rPr sz="3300" b="1" spc="-110" dirty="0">
                <a:latin typeface="Constantia"/>
                <a:cs typeface="Constantia"/>
              </a:rPr>
              <a:t> </a:t>
            </a:r>
            <a:r>
              <a:rPr sz="3300" b="1" spc="-295" dirty="0">
                <a:latin typeface="Constantia"/>
                <a:cs typeface="Constantia"/>
              </a:rPr>
              <a:t>Т</a:t>
            </a:r>
            <a:r>
              <a:rPr sz="3300" b="1" dirty="0">
                <a:latin typeface="Constantia"/>
                <a:cs typeface="Constantia"/>
              </a:rPr>
              <a:t>естирования</a:t>
            </a:r>
            <a:r>
              <a:rPr sz="3300" b="1" spc="-70" dirty="0">
                <a:latin typeface="Constantia"/>
                <a:cs typeface="Constantia"/>
              </a:rPr>
              <a:t> </a:t>
            </a:r>
            <a:r>
              <a:rPr sz="3300" b="1" dirty="0">
                <a:latin typeface="Constantia"/>
                <a:cs typeface="Constantia"/>
              </a:rPr>
              <a:t>(</a:t>
            </a:r>
            <a:r>
              <a:rPr sz="3300" b="1" spc="-285" dirty="0">
                <a:latin typeface="Constantia"/>
                <a:cs typeface="Constantia"/>
              </a:rPr>
              <a:t>T</a:t>
            </a:r>
            <a:r>
              <a:rPr sz="3300" b="1" spc="-20" dirty="0">
                <a:latin typeface="Constantia"/>
                <a:cs typeface="Constantia"/>
              </a:rPr>
              <a:t>est</a:t>
            </a:r>
            <a:r>
              <a:rPr sz="3300" b="1" spc="-80" dirty="0">
                <a:latin typeface="Constantia"/>
                <a:cs typeface="Constantia"/>
              </a:rPr>
              <a:t> </a:t>
            </a:r>
            <a:r>
              <a:rPr sz="3300" b="1" spc="-20" dirty="0">
                <a:latin typeface="Constantia"/>
                <a:cs typeface="Constantia"/>
              </a:rPr>
              <a:t>Pla</a:t>
            </a:r>
            <a:r>
              <a:rPr sz="3300" b="1" spc="-35" dirty="0">
                <a:latin typeface="Constantia"/>
                <a:cs typeface="Constantia"/>
              </a:rPr>
              <a:t>n</a:t>
            </a:r>
            <a:r>
              <a:rPr sz="3300" b="1" spc="-15" dirty="0">
                <a:latin typeface="Constantia"/>
                <a:cs typeface="Constantia"/>
              </a:rPr>
              <a:t>)</a:t>
            </a:r>
            <a:r>
              <a:rPr sz="3300" b="1" spc="3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-</a:t>
            </a:r>
            <a:r>
              <a:rPr sz="3300" spc="-8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э</a:t>
            </a:r>
            <a:r>
              <a:rPr sz="3300" spc="-30" dirty="0">
                <a:latin typeface="Constantia"/>
                <a:cs typeface="Constantia"/>
              </a:rPr>
              <a:t>т</a:t>
            </a:r>
            <a:r>
              <a:rPr sz="3300" dirty="0">
                <a:latin typeface="Constantia"/>
                <a:cs typeface="Constantia"/>
              </a:rPr>
              <a:t>о</a:t>
            </a:r>
            <a:r>
              <a:rPr sz="3300" spc="-90" dirty="0">
                <a:latin typeface="Constantia"/>
                <a:cs typeface="Constantia"/>
              </a:rPr>
              <a:t> </a:t>
            </a:r>
            <a:r>
              <a:rPr sz="3300" b="1" spc="-40" dirty="0">
                <a:latin typeface="Constantia"/>
                <a:cs typeface="Constantia"/>
              </a:rPr>
              <a:t>д</a:t>
            </a:r>
            <a:r>
              <a:rPr sz="3300" b="1" dirty="0">
                <a:latin typeface="Constantia"/>
                <a:cs typeface="Constantia"/>
              </a:rPr>
              <a:t>окум</a:t>
            </a:r>
            <a:r>
              <a:rPr sz="3300" b="1" spc="5" dirty="0">
                <a:latin typeface="Constantia"/>
                <a:cs typeface="Constantia"/>
              </a:rPr>
              <a:t>е</a:t>
            </a:r>
            <a:r>
              <a:rPr sz="3300" b="1" dirty="0">
                <a:latin typeface="Constantia"/>
                <a:cs typeface="Constantia"/>
              </a:rPr>
              <a:t>н</a:t>
            </a:r>
            <a:r>
              <a:rPr sz="3300" b="1" spc="5" dirty="0">
                <a:latin typeface="Constantia"/>
                <a:cs typeface="Constantia"/>
              </a:rPr>
              <a:t>т</a:t>
            </a:r>
            <a:r>
              <a:rPr sz="3300" spc="-10" dirty="0">
                <a:latin typeface="Constantia"/>
                <a:cs typeface="Constantia"/>
              </a:rPr>
              <a:t>,</a:t>
            </a:r>
            <a:endParaRPr sz="3300">
              <a:latin typeface="Constantia"/>
              <a:cs typeface="Constantia"/>
            </a:endParaRPr>
          </a:p>
          <a:p>
            <a:pPr marL="12700">
              <a:lnSpc>
                <a:spcPct val="100000"/>
              </a:lnSpc>
            </a:pPr>
            <a:r>
              <a:rPr sz="3300" b="1" dirty="0">
                <a:latin typeface="Constantia"/>
                <a:cs typeface="Constantia"/>
              </a:rPr>
              <a:t>опи</a:t>
            </a:r>
            <a:r>
              <a:rPr sz="3300" b="1" spc="-10" dirty="0">
                <a:latin typeface="Constantia"/>
                <a:cs typeface="Constantia"/>
              </a:rPr>
              <a:t>с</a:t>
            </a:r>
            <a:r>
              <a:rPr sz="3300" b="1" dirty="0">
                <a:latin typeface="Constantia"/>
                <a:cs typeface="Constantia"/>
              </a:rPr>
              <a:t>ывающ</a:t>
            </a:r>
            <a:r>
              <a:rPr sz="3300" b="1" spc="-20" dirty="0">
                <a:latin typeface="Constantia"/>
                <a:cs typeface="Constantia"/>
              </a:rPr>
              <a:t>и</a:t>
            </a:r>
            <a:r>
              <a:rPr sz="3300" b="1" dirty="0">
                <a:latin typeface="Constantia"/>
                <a:cs typeface="Constantia"/>
              </a:rPr>
              <a:t>й</a:t>
            </a:r>
            <a:r>
              <a:rPr sz="3300" b="1" spc="-80" dirty="0">
                <a:latin typeface="Constantia"/>
                <a:cs typeface="Constantia"/>
              </a:rPr>
              <a:t> </a:t>
            </a:r>
            <a:r>
              <a:rPr sz="3300" b="1" dirty="0">
                <a:latin typeface="Constantia"/>
                <a:cs typeface="Constantia"/>
              </a:rPr>
              <a:t>весь</a:t>
            </a:r>
            <a:r>
              <a:rPr sz="3300" b="1" spc="-150" dirty="0">
                <a:latin typeface="Constantia"/>
                <a:cs typeface="Constantia"/>
              </a:rPr>
              <a:t> </a:t>
            </a:r>
            <a:r>
              <a:rPr sz="3300" b="1" dirty="0">
                <a:latin typeface="Constantia"/>
                <a:cs typeface="Constantia"/>
              </a:rPr>
              <a:t>объем</a:t>
            </a:r>
            <a:r>
              <a:rPr sz="3300" b="1" spc="-110" dirty="0">
                <a:latin typeface="Constantia"/>
                <a:cs typeface="Constantia"/>
              </a:rPr>
              <a:t> </a:t>
            </a:r>
            <a:r>
              <a:rPr sz="3300" b="1" dirty="0">
                <a:latin typeface="Constantia"/>
                <a:cs typeface="Constantia"/>
              </a:rPr>
              <a:t>р</a:t>
            </a:r>
            <a:r>
              <a:rPr sz="3300" b="1" spc="-45" dirty="0">
                <a:latin typeface="Constantia"/>
                <a:cs typeface="Constantia"/>
              </a:rPr>
              <a:t>а</a:t>
            </a:r>
            <a:r>
              <a:rPr sz="3300" b="1" dirty="0">
                <a:latin typeface="Constantia"/>
                <a:cs typeface="Constantia"/>
              </a:rPr>
              <a:t>бот</a:t>
            </a:r>
            <a:r>
              <a:rPr sz="3300" b="1" spc="-135" dirty="0">
                <a:latin typeface="Constantia"/>
                <a:cs typeface="Constantia"/>
              </a:rPr>
              <a:t> </a:t>
            </a:r>
            <a:r>
              <a:rPr sz="3300" b="1" dirty="0">
                <a:latin typeface="Constantia"/>
                <a:cs typeface="Constantia"/>
              </a:rPr>
              <a:t>по</a:t>
            </a:r>
            <a:r>
              <a:rPr sz="3300" b="1" spc="-170" dirty="0">
                <a:latin typeface="Constantia"/>
                <a:cs typeface="Constantia"/>
              </a:rPr>
              <a:t> </a:t>
            </a:r>
            <a:r>
              <a:rPr sz="3300" b="1" spc="-40" dirty="0">
                <a:latin typeface="Constantia"/>
                <a:cs typeface="Constantia"/>
              </a:rPr>
              <a:t>т</a:t>
            </a:r>
            <a:r>
              <a:rPr sz="3300" b="1" dirty="0">
                <a:latin typeface="Constantia"/>
                <a:cs typeface="Constantia"/>
              </a:rPr>
              <a:t>ест</a:t>
            </a:r>
            <a:r>
              <a:rPr sz="3300" b="1" spc="-10" dirty="0">
                <a:latin typeface="Constantia"/>
                <a:cs typeface="Constantia"/>
              </a:rPr>
              <a:t>и</a:t>
            </a:r>
            <a:r>
              <a:rPr sz="3300" b="1" dirty="0">
                <a:latin typeface="Constantia"/>
                <a:cs typeface="Constantia"/>
              </a:rPr>
              <a:t>ровани</a:t>
            </a:r>
            <a:r>
              <a:rPr sz="3300" b="1" spc="-10" dirty="0">
                <a:latin typeface="Constantia"/>
                <a:cs typeface="Constantia"/>
              </a:rPr>
              <a:t>ю</a:t>
            </a:r>
            <a:r>
              <a:rPr sz="3300" dirty="0">
                <a:latin typeface="Constantia"/>
                <a:cs typeface="Constantia"/>
              </a:rPr>
              <a:t>:</a:t>
            </a:r>
            <a:endParaRPr sz="33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95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3300" dirty="0">
                <a:latin typeface="Constantia"/>
                <a:cs typeface="Constantia"/>
              </a:rPr>
              <a:t>опи</a:t>
            </a:r>
            <a:r>
              <a:rPr sz="3300" spc="5" dirty="0">
                <a:latin typeface="Constantia"/>
                <a:cs typeface="Constantia"/>
              </a:rPr>
              <a:t>с</a:t>
            </a:r>
            <a:r>
              <a:rPr sz="3300" dirty="0">
                <a:latin typeface="Constantia"/>
                <a:cs typeface="Constantia"/>
              </a:rPr>
              <a:t>ан</a:t>
            </a:r>
            <a:r>
              <a:rPr sz="3300" spc="5" dirty="0">
                <a:latin typeface="Constantia"/>
                <a:cs typeface="Constantia"/>
              </a:rPr>
              <a:t>и</a:t>
            </a:r>
            <a:r>
              <a:rPr sz="3300" dirty="0">
                <a:latin typeface="Constantia"/>
                <a:cs typeface="Constantia"/>
              </a:rPr>
              <a:t>е</a:t>
            </a:r>
            <a:r>
              <a:rPr sz="3300" spc="-17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объ</a:t>
            </a:r>
            <a:r>
              <a:rPr sz="3300" spc="5" dirty="0">
                <a:latin typeface="Constantia"/>
                <a:cs typeface="Constantia"/>
              </a:rPr>
              <a:t>е</a:t>
            </a:r>
            <a:r>
              <a:rPr sz="3300" dirty="0">
                <a:latin typeface="Constantia"/>
                <a:cs typeface="Constantia"/>
              </a:rPr>
              <a:t>к</a:t>
            </a:r>
            <a:r>
              <a:rPr sz="3300" spc="-25" dirty="0">
                <a:latin typeface="Constantia"/>
                <a:cs typeface="Constantia"/>
              </a:rPr>
              <a:t>т</a:t>
            </a:r>
            <a:r>
              <a:rPr sz="3300" dirty="0">
                <a:latin typeface="Constantia"/>
                <a:cs typeface="Constantia"/>
              </a:rPr>
              <a:t>а,</a:t>
            </a:r>
            <a:endParaRPr sz="33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90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3300" dirty="0">
                <a:latin typeface="Constantia"/>
                <a:cs typeface="Constantia"/>
              </a:rPr>
              <a:t>стр</a:t>
            </a:r>
            <a:r>
              <a:rPr sz="3300" spc="-80" dirty="0">
                <a:latin typeface="Constantia"/>
                <a:cs typeface="Constantia"/>
              </a:rPr>
              <a:t>а</a:t>
            </a:r>
            <a:r>
              <a:rPr sz="3300" spc="-35" dirty="0">
                <a:latin typeface="Constantia"/>
                <a:cs typeface="Constantia"/>
              </a:rPr>
              <a:t>т</a:t>
            </a:r>
            <a:r>
              <a:rPr sz="3300" dirty="0">
                <a:latin typeface="Constantia"/>
                <a:cs typeface="Constantia"/>
              </a:rPr>
              <a:t>егии,</a:t>
            </a:r>
            <a:endParaRPr sz="33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95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3300" dirty="0">
                <a:latin typeface="Constantia"/>
                <a:cs typeface="Constantia"/>
              </a:rPr>
              <a:t>ра</a:t>
            </a:r>
            <a:r>
              <a:rPr sz="3300" spc="5" dirty="0">
                <a:latin typeface="Constantia"/>
                <a:cs typeface="Constantia"/>
              </a:rPr>
              <a:t>с</a:t>
            </a:r>
            <a:r>
              <a:rPr sz="3300" dirty="0">
                <a:latin typeface="Constantia"/>
                <a:cs typeface="Constantia"/>
              </a:rPr>
              <a:t>писа</a:t>
            </a:r>
            <a:r>
              <a:rPr sz="3300" spc="5" dirty="0">
                <a:latin typeface="Constantia"/>
                <a:cs typeface="Constantia"/>
              </a:rPr>
              <a:t>н</a:t>
            </a:r>
            <a:r>
              <a:rPr sz="3300" dirty="0">
                <a:latin typeface="Constantia"/>
                <a:cs typeface="Constantia"/>
              </a:rPr>
              <a:t>ия,</a:t>
            </a:r>
            <a:endParaRPr sz="33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90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3300" dirty="0">
                <a:latin typeface="Constantia"/>
                <a:cs typeface="Constantia"/>
              </a:rPr>
              <a:t>к</a:t>
            </a:r>
            <a:r>
              <a:rPr sz="3300" spc="5" dirty="0">
                <a:latin typeface="Constantia"/>
                <a:cs typeface="Constantia"/>
              </a:rPr>
              <a:t>р</a:t>
            </a:r>
            <a:r>
              <a:rPr sz="3300" dirty="0">
                <a:latin typeface="Constantia"/>
                <a:cs typeface="Constantia"/>
              </a:rPr>
              <a:t>и</a:t>
            </a:r>
            <a:r>
              <a:rPr sz="3300" spc="-30" dirty="0">
                <a:latin typeface="Constantia"/>
                <a:cs typeface="Constantia"/>
              </a:rPr>
              <a:t>т</a:t>
            </a:r>
            <a:r>
              <a:rPr sz="3300" dirty="0">
                <a:latin typeface="Constantia"/>
                <a:cs typeface="Constantia"/>
              </a:rPr>
              <a:t>ер</a:t>
            </a:r>
            <a:r>
              <a:rPr sz="3300" spc="5" dirty="0">
                <a:latin typeface="Constantia"/>
                <a:cs typeface="Constantia"/>
              </a:rPr>
              <a:t>и</a:t>
            </a:r>
            <a:r>
              <a:rPr sz="3300" dirty="0">
                <a:latin typeface="Constantia"/>
                <a:cs typeface="Constantia"/>
              </a:rPr>
              <a:t>ев</a:t>
            </a:r>
            <a:r>
              <a:rPr sz="3300" spc="-6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н</a:t>
            </a:r>
            <a:r>
              <a:rPr sz="3300" spc="-130" dirty="0">
                <a:latin typeface="Constantia"/>
                <a:cs typeface="Constantia"/>
              </a:rPr>
              <a:t>а</a:t>
            </a:r>
            <a:r>
              <a:rPr sz="3300" dirty="0">
                <a:latin typeface="Constantia"/>
                <a:cs typeface="Constantia"/>
              </a:rPr>
              <a:t>чала</a:t>
            </a:r>
            <a:r>
              <a:rPr sz="3300" spc="-114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и</a:t>
            </a:r>
            <a:r>
              <a:rPr sz="3300" spc="-14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о</a:t>
            </a:r>
            <a:r>
              <a:rPr sz="3300" spc="-70" dirty="0">
                <a:latin typeface="Constantia"/>
                <a:cs typeface="Constantia"/>
              </a:rPr>
              <a:t>к</a:t>
            </a:r>
            <a:r>
              <a:rPr sz="3300" dirty="0">
                <a:latin typeface="Constantia"/>
                <a:cs typeface="Constantia"/>
              </a:rPr>
              <a:t>о</a:t>
            </a:r>
            <a:r>
              <a:rPr sz="3300" spc="5" dirty="0">
                <a:latin typeface="Constantia"/>
                <a:cs typeface="Constantia"/>
              </a:rPr>
              <a:t>н</a:t>
            </a:r>
            <a:r>
              <a:rPr sz="3300" dirty="0">
                <a:latin typeface="Constantia"/>
                <a:cs typeface="Constantia"/>
              </a:rPr>
              <a:t>ча</a:t>
            </a:r>
            <a:r>
              <a:rPr sz="3300" spc="5" dirty="0">
                <a:latin typeface="Constantia"/>
                <a:cs typeface="Constantia"/>
              </a:rPr>
              <a:t>н</a:t>
            </a:r>
            <a:r>
              <a:rPr sz="3300" dirty="0">
                <a:latin typeface="Constantia"/>
                <a:cs typeface="Constantia"/>
              </a:rPr>
              <a:t>ия</a:t>
            </a:r>
            <a:r>
              <a:rPr sz="3300" spc="-135" dirty="0">
                <a:latin typeface="Constantia"/>
                <a:cs typeface="Constantia"/>
              </a:rPr>
              <a:t> </a:t>
            </a:r>
            <a:r>
              <a:rPr sz="3300" spc="-35" dirty="0">
                <a:latin typeface="Constantia"/>
                <a:cs typeface="Constantia"/>
              </a:rPr>
              <a:t>т</a:t>
            </a:r>
            <a:r>
              <a:rPr sz="3300" dirty="0">
                <a:latin typeface="Constantia"/>
                <a:cs typeface="Constantia"/>
              </a:rPr>
              <a:t>ест</a:t>
            </a:r>
            <a:r>
              <a:rPr sz="3300" spc="5" dirty="0">
                <a:latin typeface="Constantia"/>
                <a:cs typeface="Constantia"/>
              </a:rPr>
              <a:t>и</a:t>
            </a:r>
            <a:r>
              <a:rPr sz="3300" dirty="0">
                <a:latin typeface="Constantia"/>
                <a:cs typeface="Constantia"/>
              </a:rPr>
              <a:t>рова</a:t>
            </a:r>
            <a:r>
              <a:rPr sz="3300" spc="10" dirty="0">
                <a:latin typeface="Constantia"/>
                <a:cs typeface="Constantia"/>
              </a:rPr>
              <a:t>н</a:t>
            </a:r>
            <a:r>
              <a:rPr sz="3300" dirty="0">
                <a:latin typeface="Constantia"/>
                <a:cs typeface="Constantia"/>
              </a:rPr>
              <a:t>ия,</a:t>
            </a:r>
            <a:endParaRPr sz="33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95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3300" dirty="0">
                <a:latin typeface="Constantia"/>
                <a:cs typeface="Constantia"/>
              </a:rPr>
              <a:t>н</a:t>
            </a:r>
            <a:r>
              <a:rPr sz="3300" spc="10" dirty="0">
                <a:latin typeface="Constantia"/>
                <a:cs typeface="Constantia"/>
              </a:rPr>
              <a:t>е</a:t>
            </a:r>
            <a:r>
              <a:rPr sz="3300" dirty="0">
                <a:latin typeface="Constantia"/>
                <a:cs typeface="Constantia"/>
              </a:rPr>
              <a:t>о</a:t>
            </a:r>
            <a:r>
              <a:rPr sz="3300" spc="-90" dirty="0">
                <a:latin typeface="Constantia"/>
                <a:cs typeface="Constantia"/>
              </a:rPr>
              <a:t>б</a:t>
            </a:r>
            <a:r>
              <a:rPr sz="3300" spc="-85" dirty="0">
                <a:latin typeface="Constantia"/>
                <a:cs typeface="Constantia"/>
              </a:rPr>
              <a:t>х</a:t>
            </a:r>
            <a:r>
              <a:rPr sz="3300" spc="-95" dirty="0">
                <a:latin typeface="Constantia"/>
                <a:cs typeface="Constantia"/>
              </a:rPr>
              <a:t>о</a:t>
            </a:r>
            <a:r>
              <a:rPr sz="3300" dirty="0">
                <a:latin typeface="Constantia"/>
                <a:cs typeface="Constantia"/>
              </a:rPr>
              <a:t>димое</a:t>
            </a:r>
            <a:r>
              <a:rPr sz="3300" spc="-150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в</a:t>
            </a:r>
            <a:r>
              <a:rPr sz="3300" spc="-50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про</a:t>
            </a:r>
            <a:r>
              <a:rPr sz="3300" spc="-40" dirty="0">
                <a:latin typeface="Constantia"/>
                <a:cs typeface="Constantia"/>
              </a:rPr>
              <a:t>ц</a:t>
            </a:r>
            <a:r>
              <a:rPr sz="3300" dirty="0">
                <a:latin typeface="Constantia"/>
                <a:cs typeface="Constantia"/>
              </a:rPr>
              <a:t>е</a:t>
            </a:r>
            <a:r>
              <a:rPr sz="3300" spc="-55" dirty="0">
                <a:latin typeface="Constantia"/>
                <a:cs typeface="Constantia"/>
              </a:rPr>
              <a:t>с</a:t>
            </a:r>
            <a:r>
              <a:rPr sz="3300" spc="-60" dirty="0">
                <a:latin typeface="Constantia"/>
                <a:cs typeface="Constantia"/>
              </a:rPr>
              <a:t>с</a:t>
            </a:r>
            <a:r>
              <a:rPr sz="3300" dirty="0">
                <a:latin typeface="Constantia"/>
                <a:cs typeface="Constantia"/>
              </a:rPr>
              <a:t>е</a:t>
            </a:r>
            <a:r>
              <a:rPr sz="3300" spc="-140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р</a:t>
            </a:r>
            <a:r>
              <a:rPr sz="3300" spc="-40" dirty="0">
                <a:latin typeface="Constantia"/>
                <a:cs typeface="Constantia"/>
              </a:rPr>
              <a:t>а</a:t>
            </a:r>
            <a:r>
              <a:rPr sz="3300" dirty="0">
                <a:latin typeface="Constantia"/>
                <a:cs typeface="Constantia"/>
              </a:rPr>
              <a:t>боты</a:t>
            </a:r>
            <a:r>
              <a:rPr sz="3300" spc="-12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обо</a:t>
            </a:r>
            <a:r>
              <a:rPr sz="3300" spc="-45" dirty="0">
                <a:latin typeface="Constantia"/>
                <a:cs typeface="Constantia"/>
              </a:rPr>
              <a:t>р</a:t>
            </a:r>
            <a:r>
              <a:rPr sz="3300" spc="-150" dirty="0">
                <a:latin typeface="Constantia"/>
                <a:cs typeface="Constantia"/>
              </a:rPr>
              <a:t>у</a:t>
            </a:r>
            <a:r>
              <a:rPr sz="3300" spc="-40" dirty="0">
                <a:latin typeface="Constantia"/>
                <a:cs typeface="Constantia"/>
              </a:rPr>
              <a:t>д</a:t>
            </a:r>
            <a:r>
              <a:rPr sz="3300" dirty="0">
                <a:latin typeface="Constantia"/>
                <a:cs typeface="Constantia"/>
              </a:rPr>
              <a:t>ование,</a:t>
            </a:r>
            <a:endParaRPr sz="33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90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3300" dirty="0">
                <a:latin typeface="Constantia"/>
                <a:cs typeface="Constantia"/>
              </a:rPr>
              <a:t>спе</a:t>
            </a:r>
            <a:r>
              <a:rPr sz="3300" spc="5" dirty="0">
                <a:latin typeface="Constantia"/>
                <a:cs typeface="Constantia"/>
              </a:rPr>
              <a:t>ц</a:t>
            </a:r>
            <a:r>
              <a:rPr sz="3300" dirty="0">
                <a:latin typeface="Constantia"/>
                <a:cs typeface="Constantia"/>
              </a:rPr>
              <a:t>иал</a:t>
            </a:r>
            <a:r>
              <a:rPr sz="3300" spc="5" dirty="0">
                <a:latin typeface="Constantia"/>
                <a:cs typeface="Constantia"/>
              </a:rPr>
              <a:t>ь</a:t>
            </a:r>
            <a:r>
              <a:rPr sz="3300" dirty="0">
                <a:latin typeface="Constantia"/>
                <a:cs typeface="Constantia"/>
              </a:rPr>
              <a:t>ные</a:t>
            </a:r>
            <a:r>
              <a:rPr sz="3300" spc="-130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зна</a:t>
            </a:r>
            <a:r>
              <a:rPr sz="3300" spc="5" dirty="0">
                <a:latin typeface="Constantia"/>
                <a:cs typeface="Constantia"/>
              </a:rPr>
              <a:t>н</a:t>
            </a:r>
            <a:r>
              <a:rPr sz="3300" dirty="0">
                <a:latin typeface="Constantia"/>
                <a:cs typeface="Constantia"/>
              </a:rPr>
              <a:t>ия,</a:t>
            </a:r>
            <a:endParaRPr sz="330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795"/>
              </a:spcBef>
              <a:buSzPct val="93939"/>
              <a:buFont typeface="Wingdings 2"/>
              <a:buChar char=""/>
              <a:tabLst>
                <a:tab pos="287020" algn="l"/>
              </a:tabLst>
            </a:pPr>
            <a:r>
              <a:rPr sz="3300" dirty="0">
                <a:latin typeface="Constantia"/>
                <a:cs typeface="Constantia"/>
              </a:rPr>
              <a:t>о</a:t>
            </a:r>
            <a:r>
              <a:rPr sz="3300" spc="-30" dirty="0">
                <a:latin typeface="Constantia"/>
                <a:cs typeface="Constantia"/>
              </a:rPr>
              <a:t>ц</a:t>
            </a:r>
            <a:r>
              <a:rPr sz="3300" dirty="0">
                <a:latin typeface="Constantia"/>
                <a:cs typeface="Constantia"/>
              </a:rPr>
              <a:t>е</a:t>
            </a:r>
            <a:r>
              <a:rPr sz="3300" spc="5" dirty="0">
                <a:latin typeface="Constantia"/>
                <a:cs typeface="Constantia"/>
              </a:rPr>
              <a:t>н</a:t>
            </a:r>
            <a:r>
              <a:rPr sz="3300" dirty="0">
                <a:latin typeface="Constantia"/>
                <a:cs typeface="Constantia"/>
              </a:rPr>
              <a:t>ки</a:t>
            </a:r>
            <a:r>
              <a:rPr sz="3300" spc="-110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рис</a:t>
            </a:r>
            <a:r>
              <a:rPr sz="3300" spc="-75" dirty="0">
                <a:latin typeface="Constantia"/>
                <a:cs typeface="Constantia"/>
              </a:rPr>
              <a:t>к</a:t>
            </a:r>
            <a:r>
              <a:rPr sz="3300" dirty="0">
                <a:latin typeface="Constantia"/>
                <a:cs typeface="Constantia"/>
              </a:rPr>
              <a:t>ов</a:t>
            </a:r>
            <a:r>
              <a:rPr sz="3300" spc="-8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с</a:t>
            </a:r>
            <a:r>
              <a:rPr sz="3300" spc="-135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вариан</a:t>
            </a:r>
            <a:r>
              <a:rPr sz="3300" spc="-30" dirty="0">
                <a:latin typeface="Constantia"/>
                <a:cs typeface="Constantia"/>
              </a:rPr>
              <a:t>т</a:t>
            </a:r>
            <a:r>
              <a:rPr sz="3300" dirty="0">
                <a:latin typeface="Constantia"/>
                <a:cs typeface="Constantia"/>
              </a:rPr>
              <a:t>ами</a:t>
            </a:r>
            <a:r>
              <a:rPr sz="3300" spc="-90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их</a:t>
            </a:r>
            <a:r>
              <a:rPr sz="3300" spc="-120" dirty="0">
                <a:latin typeface="Constantia"/>
                <a:cs typeface="Constantia"/>
              </a:rPr>
              <a:t> </a:t>
            </a:r>
            <a:r>
              <a:rPr sz="3300" dirty="0">
                <a:latin typeface="Constantia"/>
                <a:cs typeface="Constantia"/>
              </a:rPr>
              <a:t>разрешения.</a:t>
            </a:r>
            <a:endParaRPr sz="3300">
              <a:latin typeface="Constantia"/>
              <a:cs typeface="Constantia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7863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Преи</a:t>
            </a:r>
            <a:r>
              <a:rPr spc="-15" dirty="0"/>
              <a:t>м</a:t>
            </a:r>
            <a:r>
              <a:rPr dirty="0"/>
              <a:t>у</a:t>
            </a:r>
            <a:r>
              <a:rPr spc="-35" dirty="0"/>
              <a:t>щ</a:t>
            </a:r>
            <a:r>
              <a:rPr dirty="0"/>
              <a:t>ества</a:t>
            </a:r>
            <a:r>
              <a:rPr spc="-45" dirty="0"/>
              <a:t> </a:t>
            </a:r>
            <a:r>
              <a:rPr dirty="0"/>
              <a:t>ав</a:t>
            </a:r>
            <a:r>
              <a:rPr spc="-45" dirty="0"/>
              <a:t>т</a:t>
            </a:r>
            <a:r>
              <a:rPr dirty="0"/>
              <a:t>ома</a:t>
            </a:r>
            <a:r>
              <a:rPr spc="-25" dirty="0"/>
              <a:t>т</a:t>
            </a:r>
            <a:r>
              <a:rPr dirty="0"/>
              <a:t>изации</a:t>
            </a:r>
            <a:r>
              <a:rPr spc="-30" dirty="0"/>
              <a:t> </a:t>
            </a:r>
            <a:r>
              <a:rPr spc="-40" dirty="0"/>
              <a:t>т</a:t>
            </a:r>
            <a:r>
              <a:rPr dirty="0"/>
              <a:t>естиро</a:t>
            </a:r>
            <a:r>
              <a:rPr spc="10" dirty="0"/>
              <a:t>в</a:t>
            </a:r>
            <a:r>
              <a:rPr dirty="0"/>
              <a:t>а</a:t>
            </a:r>
            <a:r>
              <a:rPr spc="-15" dirty="0"/>
              <a:t>н</a:t>
            </a:r>
            <a:r>
              <a:rPr dirty="0"/>
              <a:t>ия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96900" y="1447800"/>
            <a:ext cx="10821670" cy="5129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412115" indent="-274320">
              <a:lnSpc>
                <a:spcPct val="8000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55" dirty="0">
                <a:latin typeface="Constantia"/>
                <a:cs typeface="Constantia"/>
              </a:rPr>
              <a:t>П</a:t>
            </a:r>
            <a:r>
              <a:rPr sz="2400" b="1" dirty="0">
                <a:latin typeface="Constantia"/>
                <a:cs typeface="Constantia"/>
              </a:rPr>
              <a:t>ов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о</a:t>
            </a:r>
            <a:r>
              <a:rPr sz="2400" b="1" spc="-45" dirty="0">
                <a:latin typeface="Constantia"/>
                <a:cs typeface="Constantia"/>
              </a:rPr>
              <a:t>р</a:t>
            </a:r>
            <a:r>
              <a:rPr sz="2400" b="1" dirty="0">
                <a:latin typeface="Constantia"/>
                <a:cs typeface="Constantia"/>
              </a:rPr>
              <a:t>яем</a:t>
            </a:r>
            <a:r>
              <a:rPr sz="2400" b="1" spc="5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сть</a:t>
            </a:r>
            <a:r>
              <a:rPr sz="2400" b="1" spc="-1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–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напи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анные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есты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3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да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spc="-35" dirty="0">
                <a:latin typeface="Constantia"/>
                <a:cs typeface="Constantia"/>
              </a:rPr>
              <a:t>б</a:t>
            </a:r>
            <a:r>
              <a:rPr sz="2400" spc="-114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1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вып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лняться 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дноо</a:t>
            </a:r>
            <a:r>
              <a:rPr sz="2400" spc="5" dirty="0">
                <a:latin typeface="Constantia"/>
                <a:cs typeface="Constantia"/>
              </a:rPr>
              <a:t>б</a:t>
            </a:r>
            <a:r>
              <a:rPr sz="2400" dirty="0">
                <a:latin typeface="Constantia"/>
                <a:cs typeface="Constantia"/>
              </a:rPr>
              <a:t>разн</a:t>
            </a:r>
            <a:r>
              <a:rPr sz="2400" spc="-6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ь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искл</a:t>
            </a:r>
            <a:r>
              <a:rPr sz="2400" spc="-30" dirty="0">
                <a:latin typeface="Constantia"/>
                <a:cs typeface="Constantia"/>
              </a:rPr>
              <a:t>ю</a:t>
            </a:r>
            <a:r>
              <a:rPr sz="2400" dirty="0">
                <a:latin typeface="Constantia"/>
                <a:cs typeface="Constantia"/>
              </a:rPr>
              <a:t>чен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«ч</a:t>
            </a:r>
            <a:r>
              <a:rPr sz="2400" spc="-30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лове</a:t>
            </a:r>
            <a:r>
              <a:rPr sz="2400" spc="10" dirty="0">
                <a:latin typeface="Constantia"/>
                <a:cs typeface="Constantia"/>
              </a:rPr>
              <a:t>ч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ий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фак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ор».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spc="-2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естировщ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 проп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стит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неос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ор</a:t>
            </a:r>
            <a:r>
              <a:rPr sz="2400" spc="-5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жности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ниче</a:t>
            </a:r>
            <a:r>
              <a:rPr sz="2400" spc="-5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нап</a:t>
            </a:r>
            <a:r>
              <a:rPr sz="2400" spc="20" dirty="0">
                <a:latin typeface="Constantia"/>
                <a:cs typeface="Constantia"/>
              </a:rPr>
              <a:t>у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ает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20" dirty="0">
                <a:latin typeface="Constantia"/>
                <a:cs typeface="Constantia"/>
              </a:rPr>
              <a:t>ь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ах.</a:t>
            </a:r>
          </a:p>
          <a:p>
            <a:pPr marL="287020" marR="196215" indent="-274320">
              <a:lnSpc>
                <a:spcPct val="80000"/>
              </a:lnSpc>
              <a:spcBef>
                <a:spcPts val="200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Быс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рое</a:t>
            </a:r>
            <a:r>
              <a:rPr sz="2400" b="1" spc="-13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вып</a:t>
            </a:r>
            <a:r>
              <a:rPr sz="2400" b="1" spc="-110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лнение</a:t>
            </a:r>
            <a:r>
              <a:rPr sz="2400" b="1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–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тизир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ванно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скрип</a:t>
            </a:r>
            <a:r>
              <a:rPr sz="2400" spc="4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у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</a:t>
            </a:r>
            <a:r>
              <a:rPr sz="2400" spc="1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жно све</a:t>
            </a:r>
            <a:r>
              <a:rPr sz="2400" spc="-50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ят</a:t>
            </a:r>
            <a:r>
              <a:rPr sz="2400" spc="5" dirty="0">
                <a:latin typeface="Constantia"/>
                <a:cs typeface="Constantia"/>
              </a:rPr>
              <a:t>ь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инст</a:t>
            </a:r>
            <a:r>
              <a:rPr sz="2400" spc="-3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укциями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окумен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аци</a:t>
            </a:r>
            <a:r>
              <a:rPr sz="2400" spc="5" dirty="0">
                <a:latin typeface="Constantia"/>
                <a:cs typeface="Constantia"/>
              </a:rPr>
              <a:t>я</a:t>
            </a:r>
            <a:r>
              <a:rPr sz="2400" dirty="0">
                <a:latin typeface="Constantia"/>
                <a:cs typeface="Constantia"/>
              </a:rPr>
              <a:t>ми,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сильно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ономит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мя вып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лнения.</a:t>
            </a:r>
          </a:p>
          <a:p>
            <a:pPr marL="287020" marR="261620" indent="-274320">
              <a:lnSpc>
                <a:spcPct val="80100"/>
              </a:lnSpc>
              <a:spcBef>
                <a:spcPts val="199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spc="-50" dirty="0">
                <a:latin typeface="Constantia"/>
                <a:cs typeface="Constantia"/>
              </a:rPr>
              <a:t>М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5" dirty="0">
                <a:latin typeface="Constantia"/>
                <a:cs typeface="Constantia"/>
              </a:rPr>
              <a:t>н</a:t>
            </a:r>
            <a:r>
              <a:rPr sz="2400" b="1" dirty="0">
                <a:latin typeface="Constantia"/>
                <a:cs typeface="Constantia"/>
              </a:rPr>
              <a:t>ьшие</a:t>
            </a:r>
            <a:r>
              <a:rPr sz="2400" b="1" spc="-114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з</a:t>
            </a:r>
            <a:r>
              <a:rPr sz="2400" b="1" spc="-70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тр</a:t>
            </a:r>
            <a:r>
              <a:rPr sz="2400" b="1" spc="-65" dirty="0">
                <a:latin typeface="Constantia"/>
                <a:cs typeface="Constantia"/>
              </a:rPr>
              <a:t>а</a:t>
            </a:r>
            <a:r>
              <a:rPr sz="2400" b="1" dirty="0">
                <a:latin typeface="Constantia"/>
                <a:cs typeface="Constantia"/>
              </a:rPr>
              <a:t>ты</a:t>
            </a:r>
            <a:r>
              <a:rPr sz="2400" b="1" spc="-90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на</a:t>
            </a:r>
            <a:r>
              <a:rPr sz="2400" b="1" spc="-9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п</a:t>
            </a:r>
            <a:r>
              <a:rPr sz="2400" b="1" spc="-80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д</a:t>
            </a:r>
            <a:r>
              <a:rPr sz="2400" b="1" spc="-40" dirty="0">
                <a:latin typeface="Constantia"/>
                <a:cs typeface="Constantia"/>
              </a:rPr>
              <a:t>д</a:t>
            </a:r>
            <a:r>
              <a:rPr sz="2400" b="1" dirty="0">
                <a:latin typeface="Constantia"/>
                <a:cs typeface="Constantia"/>
              </a:rPr>
              <a:t>е</a:t>
            </a:r>
            <a:r>
              <a:rPr sz="2400" b="1" spc="-50" dirty="0">
                <a:latin typeface="Constantia"/>
                <a:cs typeface="Constantia"/>
              </a:rPr>
              <a:t>р</a:t>
            </a:r>
            <a:r>
              <a:rPr sz="2400" b="1" dirty="0">
                <a:latin typeface="Constantia"/>
                <a:cs typeface="Constantia"/>
              </a:rPr>
              <a:t>жку</a:t>
            </a:r>
            <a:r>
              <a:rPr sz="2400" b="1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–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35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да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тические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скр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пты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spc="15" dirty="0">
                <a:latin typeface="Constantia"/>
                <a:cs typeface="Constantia"/>
              </a:rPr>
              <a:t>у</a:t>
            </a:r>
            <a:r>
              <a:rPr sz="2400" spc="-60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 написаны,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их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7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4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жку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анализ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20" dirty="0">
                <a:latin typeface="Constantia"/>
                <a:cs typeface="Constantia"/>
              </a:rPr>
              <a:t>ь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25" dirty="0">
                <a:latin typeface="Constantia"/>
                <a:cs typeface="Constantia"/>
              </a:rPr>
              <a:t>б</a:t>
            </a:r>
            <a:r>
              <a:rPr sz="2400" spc="-6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ся,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как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правил</a:t>
            </a:r>
            <a:r>
              <a:rPr sz="2400" spc="-6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, меньшее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мя</a:t>
            </a:r>
            <a:r>
              <a:rPr sz="2400" spc="-1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чем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прове</a:t>
            </a:r>
            <a:r>
              <a:rPr sz="2400" spc="-2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ение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объема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ирования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учну</a:t>
            </a:r>
            <a:r>
              <a:rPr sz="2400" spc="-75" dirty="0">
                <a:latin typeface="Constantia"/>
                <a:cs typeface="Constantia"/>
              </a:rPr>
              <a:t>ю</a:t>
            </a:r>
            <a:r>
              <a:rPr sz="2400" dirty="0">
                <a:latin typeface="Constantia"/>
                <a:cs typeface="Constantia"/>
              </a:rPr>
              <a:t>.</a:t>
            </a:r>
          </a:p>
          <a:p>
            <a:pPr marL="287020" indent="-274320">
              <a:lnSpc>
                <a:spcPts val="2595"/>
              </a:lnSpc>
              <a:spcBef>
                <a:spcPts val="142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О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че</a:t>
            </a:r>
            <a:r>
              <a:rPr sz="2400" b="1" spc="5" dirty="0">
                <a:latin typeface="Constantia"/>
                <a:cs typeface="Constantia"/>
              </a:rPr>
              <a:t>т</a:t>
            </a:r>
            <a:r>
              <a:rPr sz="2400" b="1" dirty="0">
                <a:latin typeface="Constantia"/>
                <a:cs typeface="Constantia"/>
              </a:rPr>
              <a:t>ы</a:t>
            </a:r>
            <a:r>
              <a:rPr sz="2400" b="1" spc="-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–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тически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ра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сы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dirty="0">
                <a:latin typeface="Constantia"/>
                <a:cs typeface="Constantia"/>
              </a:rPr>
              <a:t>аем</a:t>
            </a:r>
            <a:r>
              <a:rPr sz="2400" spc="-10" dirty="0">
                <a:latin typeface="Constantia"/>
                <a:cs typeface="Constantia"/>
              </a:rPr>
              <a:t>ы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spc="-8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х</a:t>
            </a:r>
            <a:r>
              <a:rPr sz="2400" dirty="0">
                <a:latin typeface="Constantia"/>
                <a:cs typeface="Constantia"/>
              </a:rPr>
              <a:t>раняем</a:t>
            </a:r>
            <a:r>
              <a:rPr sz="2400" spc="-10" dirty="0">
                <a:latin typeface="Constantia"/>
                <a:cs typeface="Constantia"/>
              </a:rPr>
              <a:t>ы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отчеты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19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125" dirty="0">
                <a:latin typeface="Constantia"/>
                <a:cs typeface="Constantia"/>
              </a:rPr>
              <a:t>ь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35" dirty="0">
                <a:latin typeface="Constantia"/>
                <a:cs typeface="Constantia"/>
              </a:rPr>
              <a:t>т</a:t>
            </a:r>
            <a:r>
              <a:rPr sz="2400" spc="-1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х</a:t>
            </a:r>
          </a:p>
          <a:p>
            <a:pPr marL="286385">
              <a:lnSpc>
                <a:spcPts val="2595"/>
              </a:lnSpc>
            </a:pP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ировани</a:t>
            </a:r>
            <a:r>
              <a:rPr sz="2400" spc="5" dirty="0">
                <a:latin typeface="Constantia"/>
                <a:cs typeface="Constantia"/>
              </a:rPr>
              <a:t>я</a:t>
            </a:r>
            <a:r>
              <a:rPr sz="2400" dirty="0">
                <a:latin typeface="Constantia"/>
                <a:cs typeface="Constantia"/>
              </a:rPr>
              <a:t>.</a:t>
            </a:r>
          </a:p>
          <a:p>
            <a:pPr marL="287020" marR="73660" indent="-274320">
              <a:lnSpc>
                <a:spcPct val="80000"/>
              </a:lnSpc>
              <a:spcBef>
                <a:spcPts val="200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b="1" dirty="0">
                <a:latin typeface="Constantia"/>
                <a:cs typeface="Constantia"/>
              </a:rPr>
              <a:t>Вып</a:t>
            </a:r>
            <a:r>
              <a:rPr sz="2400" b="1" spc="-110" dirty="0">
                <a:latin typeface="Constantia"/>
                <a:cs typeface="Constantia"/>
              </a:rPr>
              <a:t>о</a:t>
            </a:r>
            <a:r>
              <a:rPr sz="2400" b="1" dirty="0">
                <a:latin typeface="Constantia"/>
                <a:cs typeface="Constantia"/>
              </a:rPr>
              <a:t>лнение</a:t>
            </a:r>
            <a:r>
              <a:rPr sz="2400" b="1" spc="-13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без</a:t>
            </a:r>
            <a:r>
              <a:rPr sz="2400" b="1" spc="-75" dirty="0">
                <a:latin typeface="Constantia"/>
                <a:cs typeface="Constantia"/>
              </a:rPr>
              <a:t> </a:t>
            </a:r>
            <a:r>
              <a:rPr sz="2400" b="1" dirty="0">
                <a:latin typeface="Constantia"/>
                <a:cs typeface="Constantia"/>
              </a:rPr>
              <a:t>вмеш</a:t>
            </a:r>
            <a:r>
              <a:rPr sz="2400" b="1" spc="-60" dirty="0">
                <a:latin typeface="Constantia"/>
                <a:cs typeface="Constantia"/>
              </a:rPr>
              <a:t>а</a:t>
            </a:r>
            <a:r>
              <a:rPr sz="2400" b="1" spc="-20" dirty="0">
                <a:latin typeface="Constantia"/>
                <a:cs typeface="Constantia"/>
              </a:rPr>
              <a:t>т</a:t>
            </a:r>
            <a:r>
              <a:rPr sz="2400" b="1" spc="-35" dirty="0">
                <a:latin typeface="Constantia"/>
                <a:cs typeface="Constantia"/>
              </a:rPr>
              <a:t>е</a:t>
            </a:r>
            <a:r>
              <a:rPr sz="2400" b="1" dirty="0">
                <a:latin typeface="Constantia"/>
                <a:cs typeface="Constantia"/>
              </a:rPr>
              <a:t>льства</a:t>
            </a:r>
            <a:r>
              <a:rPr sz="2400" b="1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–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во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время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вып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лнения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ов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</a:t>
            </a:r>
            <a:r>
              <a:rPr sz="2400" spc="-60" dirty="0">
                <a:latin typeface="Constantia"/>
                <a:cs typeface="Constantia"/>
              </a:rPr>
              <a:t>ж</a:t>
            </a:r>
            <a:r>
              <a:rPr sz="2400" dirty="0">
                <a:latin typeface="Constantia"/>
                <a:cs typeface="Constantia"/>
              </a:rPr>
              <a:t>ене</a:t>
            </a:r>
            <a:r>
              <a:rPr sz="2400" spc="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-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ировщ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60" dirty="0">
                <a:latin typeface="Constantia"/>
                <a:cs typeface="Constantia"/>
              </a:rPr>
              <a:t>ож</a:t>
            </a:r>
            <a:r>
              <a:rPr sz="2400" dirty="0">
                <a:latin typeface="Constantia"/>
                <a:cs typeface="Constantia"/>
              </a:rPr>
              <a:t>ет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зан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7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ться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</a:t>
            </a:r>
            <a:r>
              <a:rPr sz="2400" spc="-45" dirty="0">
                <a:latin typeface="Constantia"/>
                <a:cs typeface="Constantia"/>
              </a:rPr>
              <a:t>р</a:t>
            </a:r>
            <a:r>
              <a:rPr sz="2400" dirty="0">
                <a:latin typeface="Constantia"/>
                <a:cs typeface="Constantia"/>
              </a:rPr>
              <a:t>уг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ми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лез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ы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spc="-3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ла</a:t>
            </a:r>
            <a:r>
              <a:rPr sz="2400" spc="-15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и,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есты мог</a:t>
            </a:r>
            <a:r>
              <a:rPr sz="2400" spc="2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вып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</a:t>
            </a:r>
            <a:r>
              <a:rPr sz="2400" spc="5" dirty="0">
                <a:latin typeface="Constantia"/>
                <a:cs typeface="Constantia"/>
              </a:rPr>
              <a:t>я</a:t>
            </a:r>
            <a:r>
              <a:rPr sz="2400" dirty="0">
                <a:latin typeface="Constantia"/>
                <a:cs typeface="Constantia"/>
              </a:rPr>
              <a:t>т</a:t>
            </a:r>
            <a:r>
              <a:rPr sz="2400" spc="5" dirty="0">
                <a:latin typeface="Constantia"/>
                <a:cs typeface="Constantia"/>
              </a:rPr>
              <a:t>ь</a:t>
            </a:r>
            <a:r>
              <a:rPr sz="2400" dirty="0">
                <a:latin typeface="Constantia"/>
                <a:cs typeface="Constantia"/>
              </a:rPr>
              <a:t>ся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нер</a:t>
            </a:r>
            <a:r>
              <a:rPr sz="2400" spc="-2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б</a:t>
            </a:r>
            <a:r>
              <a:rPr sz="2400" spc="-4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чее</a:t>
            </a:r>
            <a:r>
              <a:rPr sz="2400" spc="-1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мя.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7863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Н</a:t>
            </a:r>
            <a:r>
              <a:rPr spc="-55" dirty="0"/>
              <a:t>е</a:t>
            </a:r>
            <a:r>
              <a:rPr spc="-50" dirty="0"/>
              <a:t>д</a:t>
            </a:r>
            <a:r>
              <a:rPr dirty="0"/>
              <a:t>остатки</a:t>
            </a:r>
            <a:r>
              <a:rPr spc="-35" dirty="0"/>
              <a:t> </a:t>
            </a:r>
            <a:r>
              <a:rPr dirty="0"/>
              <a:t>ав</a:t>
            </a:r>
            <a:r>
              <a:rPr spc="-45" dirty="0"/>
              <a:t>т</a:t>
            </a:r>
            <a:r>
              <a:rPr dirty="0"/>
              <a:t>омати</a:t>
            </a:r>
            <a:r>
              <a:rPr spc="-20" dirty="0"/>
              <a:t>з</a:t>
            </a:r>
            <a:r>
              <a:rPr dirty="0"/>
              <a:t>ации</a:t>
            </a:r>
            <a:r>
              <a:rPr spc="-35" dirty="0"/>
              <a:t> </a:t>
            </a:r>
            <a:r>
              <a:rPr spc="-40" dirty="0"/>
              <a:t>т</a:t>
            </a:r>
            <a:r>
              <a:rPr dirty="0"/>
              <a:t>естиро</a:t>
            </a:r>
            <a:r>
              <a:rPr spc="10" dirty="0"/>
              <a:t>в</a:t>
            </a:r>
            <a:r>
              <a:rPr dirty="0"/>
              <a:t>а</a:t>
            </a:r>
            <a:r>
              <a:rPr spc="-15" dirty="0"/>
              <a:t>н</a:t>
            </a:r>
            <a:r>
              <a:rPr dirty="0"/>
              <a:t>ия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4300" y="1371600"/>
            <a:ext cx="12115800" cy="53582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40640" indent="-274320">
              <a:lnSpc>
                <a:spcPct val="8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spc="-35" dirty="0">
                <a:latin typeface="Constantia"/>
                <a:cs typeface="Constantia"/>
              </a:rPr>
              <a:t>П</a:t>
            </a:r>
            <a:r>
              <a:rPr sz="2000" b="1" dirty="0">
                <a:latin typeface="Constantia"/>
                <a:cs typeface="Constantia"/>
              </a:rPr>
              <a:t>ов</a:t>
            </a:r>
            <a:r>
              <a:rPr sz="2000" b="1" spc="-20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о</a:t>
            </a:r>
            <a:r>
              <a:rPr sz="2000" b="1" spc="-30" dirty="0">
                <a:latin typeface="Constantia"/>
                <a:cs typeface="Constantia"/>
              </a:rPr>
              <a:t>р</a:t>
            </a:r>
            <a:r>
              <a:rPr sz="2000" b="1" dirty="0">
                <a:latin typeface="Constantia"/>
                <a:cs typeface="Constantia"/>
              </a:rPr>
              <a:t>я</a:t>
            </a:r>
            <a:r>
              <a:rPr sz="2000" b="1" spc="5" dirty="0">
                <a:latin typeface="Constantia"/>
                <a:cs typeface="Constantia"/>
              </a:rPr>
              <a:t>ем</a:t>
            </a:r>
            <a:r>
              <a:rPr sz="2000" b="1" dirty="0">
                <a:latin typeface="Constantia"/>
                <a:cs typeface="Constantia"/>
              </a:rPr>
              <a:t>о</a:t>
            </a:r>
            <a:r>
              <a:rPr sz="2000" b="1" spc="5" dirty="0">
                <a:latin typeface="Constantia"/>
                <a:cs typeface="Constantia"/>
              </a:rPr>
              <a:t>с</a:t>
            </a:r>
            <a:r>
              <a:rPr sz="2000" b="1" dirty="0">
                <a:latin typeface="Constantia"/>
                <a:cs typeface="Constantia"/>
              </a:rPr>
              <a:t>ть</a:t>
            </a:r>
            <a:r>
              <a:rPr sz="2000" b="1" spc="-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4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напи</a:t>
            </a:r>
            <a:r>
              <a:rPr sz="2000" spc="-1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ан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ы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4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9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да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б</a:t>
            </a:r>
            <a:r>
              <a:rPr sz="2000" spc="-9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т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вып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ься</a:t>
            </a:r>
            <a:r>
              <a:rPr sz="2000" spc="-55" dirty="0">
                <a:latin typeface="Constantia"/>
                <a:cs typeface="Constantia"/>
              </a:rPr>
              <a:t> о</a:t>
            </a:r>
            <a:r>
              <a:rPr sz="2000" dirty="0">
                <a:latin typeface="Constantia"/>
                <a:cs typeface="Constantia"/>
              </a:rPr>
              <a:t>дно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браз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spc="-6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.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дно</a:t>
            </a:r>
            <a:r>
              <a:rPr sz="2000" spc="-1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ре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енно я</a:t>
            </a:r>
            <a:r>
              <a:rPr sz="2000" spc="-5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ля</a:t>
            </a:r>
            <a:r>
              <a:rPr sz="2000" spc="5" dirty="0">
                <a:latin typeface="Constantia"/>
                <a:cs typeface="Constantia"/>
              </a:rPr>
              <a:t>е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недос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ак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как</a:t>
            </a:r>
            <a:r>
              <a:rPr sz="2000" spc="-13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иро</a:t>
            </a:r>
            <a:r>
              <a:rPr sz="2000" spc="-1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щи</a:t>
            </a:r>
            <a:r>
              <a:rPr sz="2000" spc="-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вып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яя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ест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3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уч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у</a:t>
            </a:r>
            <a:r>
              <a:rPr sz="2000" spc="-50" dirty="0">
                <a:latin typeface="Constantia"/>
                <a:cs typeface="Constantia"/>
              </a:rPr>
              <a:t>ю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1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ет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обр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ить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имание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 не</a:t>
            </a:r>
            <a:r>
              <a:rPr sz="2000" spc="-5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орые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али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и,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прове</a:t>
            </a:r>
            <a:r>
              <a:rPr sz="2000" spc="5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нес</a:t>
            </a:r>
            <a:r>
              <a:rPr sz="2000" spc="-45" dirty="0">
                <a:latin typeface="Constantia"/>
                <a:cs typeface="Constantia"/>
              </a:rPr>
              <a:t>к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ль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оп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лнит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льных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оп</a:t>
            </a:r>
            <a:r>
              <a:rPr sz="2000" spc="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ра</a:t>
            </a:r>
            <a:r>
              <a:rPr sz="2000" spc="5" dirty="0">
                <a:latin typeface="Constantia"/>
                <a:cs typeface="Constantia"/>
              </a:rPr>
              <a:t>ц</a:t>
            </a:r>
            <a:r>
              <a:rPr sz="2000" dirty="0">
                <a:latin typeface="Constantia"/>
                <a:cs typeface="Constantia"/>
              </a:rPr>
              <a:t>ий,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най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5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ек</a:t>
            </a:r>
            <a:r>
              <a:rPr sz="2000" spc="-1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</a:t>
            </a:r>
            <a:r>
              <a:rPr sz="2000" spc="5" dirty="0">
                <a:latin typeface="Constantia"/>
                <a:cs typeface="Constantia"/>
              </a:rPr>
              <a:t> С</a:t>
            </a:r>
            <a:r>
              <a:rPr sz="2000" dirty="0">
                <a:latin typeface="Constantia"/>
                <a:cs typeface="Constantia"/>
              </a:rPr>
              <a:t>крипт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4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 с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spc="-20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.</a:t>
            </a:r>
          </a:p>
          <a:p>
            <a:pPr>
              <a:lnSpc>
                <a:spcPts val="2000"/>
              </a:lnSpc>
              <a:spcBef>
                <a:spcPts val="5"/>
              </a:spcBef>
              <a:buFont typeface="Wingdings 2"/>
              <a:buChar char=""/>
            </a:pPr>
            <a:endParaRPr sz="2000" dirty="0"/>
          </a:p>
          <a:p>
            <a:pPr marL="287020" marR="36195" indent="-274320">
              <a:lnSpc>
                <a:spcPct val="8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spc="5" dirty="0">
                <a:latin typeface="Constantia"/>
                <a:cs typeface="Constantia"/>
              </a:rPr>
              <a:t>З</a:t>
            </a:r>
            <a:r>
              <a:rPr sz="2000" b="1" spc="-55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т</a:t>
            </a:r>
            <a:r>
              <a:rPr sz="2000" b="1" spc="5" dirty="0">
                <a:latin typeface="Constantia"/>
                <a:cs typeface="Constantia"/>
              </a:rPr>
              <a:t>р</a:t>
            </a:r>
            <a:r>
              <a:rPr sz="2000" b="1" spc="-55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ты</a:t>
            </a:r>
            <a:r>
              <a:rPr sz="2000" b="1" spc="-5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на</a:t>
            </a:r>
            <a:r>
              <a:rPr sz="2000" b="1" spc="-9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п</a:t>
            </a:r>
            <a:r>
              <a:rPr sz="2000" b="1" spc="-45" dirty="0">
                <a:latin typeface="Constantia"/>
                <a:cs typeface="Constantia"/>
              </a:rPr>
              <a:t>о</a:t>
            </a:r>
            <a:r>
              <a:rPr sz="2000" b="1" dirty="0">
                <a:latin typeface="Constantia"/>
                <a:cs typeface="Constantia"/>
              </a:rPr>
              <a:t>д</a:t>
            </a:r>
            <a:r>
              <a:rPr sz="2000" b="1" spc="-10" dirty="0">
                <a:latin typeface="Constantia"/>
                <a:cs typeface="Constantia"/>
              </a:rPr>
              <a:t>д</a:t>
            </a:r>
            <a:r>
              <a:rPr sz="2000" b="1" dirty="0">
                <a:latin typeface="Constantia"/>
                <a:cs typeface="Constantia"/>
              </a:rPr>
              <a:t>е</a:t>
            </a:r>
            <a:r>
              <a:rPr sz="2000" b="1" spc="-40" dirty="0">
                <a:latin typeface="Constantia"/>
                <a:cs typeface="Constantia"/>
              </a:rPr>
              <a:t>р</a:t>
            </a:r>
            <a:r>
              <a:rPr sz="2000" b="1" dirty="0">
                <a:latin typeface="Constantia"/>
                <a:cs typeface="Constantia"/>
              </a:rPr>
              <a:t>жку</a:t>
            </a:r>
            <a:r>
              <a:rPr sz="2000" b="1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несмо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spc="-4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чае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ав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ом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иро</a:t>
            </a:r>
            <a:r>
              <a:rPr sz="2000" spc="-1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ан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они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мень</a:t>
            </a:r>
            <a:r>
              <a:rPr sz="2000" spc="-10" dirty="0">
                <a:latin typeface="Constantia"/>
                <a:cs typeface="Constantia"/>
              </a:rPr>
              <a:t>ш</a:t>
            </a:r>
            <a:r>
              <a:rPr sz="2000" dirty="0">
                <a:latin typeface="Constantia"/>
                <a:cs typeface="Constantia"/>
              </a:rPr>
              <a:t>е,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чем з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р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ы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2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учное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иров</a:t>
            </a:r>
            <a:r>
              <a:rPr sz="2000" spc="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ние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4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ункционала</a:t>
            </a:r>
            <a:r>
              <a:rPr sz="2000" spc="-1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они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4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spc="-15" dirty="0">
                <a:latin typeface="Constantia"/>
                <a:cs typeface="Constantia"/>
              </a:rPr>
              <a:t>ь</a:t>
            </a:r>
            <a:r>
              <a:rPr sz="2000" dirty="0">
                <a:latin typeface="Constantia"/>
                <a:cs typeface="Constantia"/>
              </a:rPr>
              <a:t>.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spc="-40" dirty="0">
                <a:latin typeface="Constantia"/>
                <a:cs typeface="Constantia"/>
              </a:rPr>
              <a:t>Ч</a:t>
            </a:r>
            <a:r>
              <a:rPr sz="2000" dirty="0">
                <a:latin typeface="Constantia"/>
                <a:cs typeface="Constantia"/>
              </a:rPr>
              <a:t>ем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ча</a:t>
            </a:r>
            <a:r>
              <a:rPr sz="2000" spc="-15" dirty="0">
                <a:latin typeface="Constantia"/>
                <a:cs typeface="Constantia"/>
              </a:rPr>
              <a:t>щ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меняе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 пр</a:t>
            </a:r>
            <a:r>
              <a:rPr sz="2000" spc="5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ение,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тем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они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выше.</a:t>
            </a:r>
          </a:p>
          <a:p>
            <a:pPr>
              <a:lnSpc>
                <a:spcPts val="1900"/>
              </a:lnSpc>
              <a:spcBef>
                <a:spcPts val="92"/>
              </a:spcBef>
              <a:buFont typeface="Wingdings 2"/>
              <a:buChar char=""/>
            </a:pPr>
            <a:endParaRPr sz="2000" dirty="0"/>
          </a:p>
          <a:p>
            <a:pPr marL="287020" marR="6350" indent="-274320">
              <a:lnSpc>
                <a:spcPct val="8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dirty="0">
                <a:latin typeface="Constantia"/>
                <a:cs typeface="Constantia"/>
              </a:rPr>
              <a:t>Б</a:t>
            </a:r>
            <a:r>
              <a:rPr sz="2000" b="1" spc="-85" dirty="0">
                <a:latin typeface="Constantia"/>
                <a:cs typeface="Constantia"/>
              </a:rPr>
              <a:t>о</a:t>
            </a:r>
            <a:r>
              <a:rPr sz="2000" b="1" dirty="0">
                <a:latin typeface="Constantia"/>
                <a:cs typeface="Constantia"/>
              </a:rPr>
              <a:t>л</a:t>
            </a:r>
            <a:r>
              <a:rPr sz="2000" b="1" spc="5" dirty="0">
                <a:latin typeface="Constantia"/>
                <a:cs typeface="Constantia"/>
              </a:rPr>
              <a:t>ь</a:t>
            </a:r>
            <a:r>
              <a:rPr sz="2000" b="1" dirty="0">
                <a:latin typeface="Constantia"/>
                <a:cs typeface="Constantia"/>
              </a:rPr>
              <a:t>шие</a:t>
            </a:r>
            <a:r>
              <a:rPr sz="2000" b="1" spc="-9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з</a:t>
            </a:r>
            <a:r>
              <a:rPr sz="2000" b="1" spc="-55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тр</a:t>
            </a:r>
            <a:r>
              <a:rPr sz="2000" b="1" spc="-50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ты</a:t>
            </a:r>
            <a:r>
              <a:rPr sz="2000" b="1" spc="-4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на</a:t>
            </a:r>
            <a:r>
              <a:rPr sz="2000" b="1" spc="-9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разр</a:t>
            </a:r>
            <a:r>
              <a:rPr sz="2000" b="1" spc="-15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ботку</a:t>
            </a:r>
            <a:r>
              <a:rPr sz="2000" b="1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разр</a:t>
            </a:r>
            <a:r>
              <a:rPr sz="2000" spc="-2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ботка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ав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ом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иро</a:t>
            </a:r>
            <a:r>
              <a:rPr sz="2000" spc="-1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ан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ых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ов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4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жный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</a:t>
            </a:r>
            <a:r>
              <a:rPr sz="2000" spc="-15" dirty="0">
                <a:latin typeface="Constantia"/>
                <a:cs typeface="Constantia"/>
              </a:rPr>
              <a:t>ц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с, 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ак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как</a:t>
            </a:r>
            <a:r>
              <a:rPr sz="2000" spc="-10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фак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ически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ет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разр</a:t>
            </a:r>
            <a:r>
              <a:rPr sz="2000" spc="-1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бо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ка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прил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ения,</a:t>
            </a:r>
            <a:r>
              <a:rPr sz="2000" spc="-25" dirty="0">
                <a:latin typeface="Constantia"/>
                <a:cs typeface="Constantia"/>
              </a:rPr>
              <a:t> 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орое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тести</a:t>
            </a:r>
            <a:r>
              <a:rPr sz="2000" spc="-25" dirty="0">
                <a:latin typeface="Constantia"/>
                <a:cs typeface="Constantia"/>
              </a:rPr>
              <a:t>р</a:t>
            </a:r>
            <a:r>
              <a:rPr sz="2000" spc="-5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ет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д</a:t>
            </a:r>
            <a:r>
              <a:rPr sz="2000" spc="-20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у</a:t>
            </a:r>
            <a:r>
              <a:rPr sz="2000" spc="-4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ое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прил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ение.</a:t>
            </a:r>
            <a:r>
              <a:rPr sz="2000" spc="-1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жных ав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изированных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тес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ах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ак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1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фрей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вор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и,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ут</a:t>
            </a:r>
            <a:r>
              <a:rPr sz="2000" dirty="0">
                <a:latin typeface="Constantia"/>
                <a:cs typeface="Constantia"/>
              </a:rPr>
              <a:t>ил</a:t>
            </a:r>
            <a:r>
              <a:rPr sz="2000" spc="-10" dirty="0">
                <a:latin typeface="Constantia"/>
                <a:cs typeface="Constantia"/>
              </a:rPr>
              <a:t>и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ы,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би</a:t>
            </a:r>
            <a:r>
              <a:rPr sz="2000" spc="-85" dirty="0">
                <a:latin typeface="Constantia"/>
                <a:cs typeface="Constantia"/>
              </a:rPr>
              <a:t>б</a:t>
            </a:r>
            <a:r>
              <a:rPr sz="2000" dirty="0">
                <a:latin typeface="Constantia"/>
                <a:cs typeface="Constantia"/>
              </a:rPr>
              <a:t>ли</a:t>
            </a:r>
            <a:r>
              <a:rPr sz="2000" spc="-10" dirty="0">
                <a:latin typeface="Constantia"/>
                <a:cs typeface="Constantia"/>
              </a:rPr>
              <a:t>от</a:t>
            </a:r>
            <a:r>
              <a:rPr sz="2000" dirty="0">
                <a:latin typeface="Constantia"/>
                <a:cs typeface="Constantia"/>
              </a:rPr>
              <a:t>еки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</a:t>
            </a:r>
            <a:r>
              <a:rPr sz="2000" spc="-3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чее. Ес</a:t>
            </a:r>
            <a:r>
              <a:rPr sz="2000" spc="-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вен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spc="-5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, в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</a:t>
            </a:r>
            <a:r>
              <a:rPr sz="2000" spc="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жно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тес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иров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лаж</a:t>
            </a:r>
            <a:r>
              <a:rPr sz="2000" spc="5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а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90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р</a:t>
            </a:r>
            <a:r>
              <a:rPr sz="2000" spc="5" dirty="0">
                <a:latin typeface="Constantia"/>
                <a:cs typeface="Constantia"/>
              </a:rPr>
              <a:t>е</a:t>
            </a:r>
            <a:r>
              <a:rPr sz="2000" spc="-25" dirty="0">
                <a:latin typeface="Constantia"/>
                <a:cs typeface="Constantia"/>
              </a:rPr>
              <a:t>б</a:t>
            </a:r>
            <a:r>
              <a:rPr sz="2000" spc="-5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ет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вре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ени.</a:t>
            </a:r>
          </a:p>
          <a:p>
            <a:pPr>
              <a:lnSpc>
                <a:spcPts val="2000"/>
              </a:lnSpc>
              <a:spcBef>
                <a:spcPts val="3"/>
              </a:spcBef>
              <a:buFont typeface="Wingdings 2"/>
              <a:buChar char=""/>
            </a:pPr>
            <a:endParaRPr sz="2000" dirty="0"/>
          </a:p>
          <a:p>
            <a:pPr marL="287020" marR="177165" indent="-274320" algn="just">
              <a:lnSpc>
                <a:spcPct val="8000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spc="-45" dirty="0">
                <a:latin typeface="Constantia"/>
                <a:cs typeface="Constantia"/>
              </a:rPr>
              <a:t>С</a:t>
            </a:r>
            <a:r>
              <a:rPr sz="2000" b="1" spc="-25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ои</a:t>
            </a:r>
            <a:r>
              <a:rPr sz="2000" b="1" spc="5" dirty="0">
                <a:latin typeface="Constantia"/>
                <a:cs typeface="Constantia"/>
              </a:rPr>
              <a:t>м</a:t>
            </a:r>
            <a:r>
              <a:rPr sz="2000" b="1" dirty="0">
                <a:latin typeface="Constantia"/>
                <a:cs typeface="Constantia"/>
              </a:rPr>
              <a:t>о</a:t>
            </a:r>
            <a:r>
              <a:rPr sz="2000" b="1" spc="5" dirty="0">
                <a:latin typeface="Constantia"/>
                <a:cs typeface="Constantia"/>
              </a:rPr>
              <a:t>с</a:t>
            </a:r>
            <a:r>
              <a:rPr sz="2000" b="1" dirty="0">
                <a:latin typeface="Constantia"/>
                <a:cs typeface="Constantia"/>
              </a:rPr>
              <a:t>ть</a:t>
            </a:r>
            <a:r>
              <a:rPr sz="2000" b="1" spc="-114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инст</a:t>
            </a:r>
            <a:r>
              <a:rPr sz="2000" b="1" spc="-20" dirty="0">
                <a:latin typeface="Constantia"/>
                <a:cs typeface="Constantia"/>
              </a:rPr>
              <a:t>р</a:t>
            </a:r>
            <a:r>
              <a:rPr sz="2000" b="1" dirty="0">
                <a:latin typeface="Constantia"/>
                <a:cs typeface="Constantia"/>
              </a:rPr>
              <a:t>у</a:t>
            </a:r>
            <a:r>
              <a:rPr sz="2000" b="1" spc="5" dirty="0">
                <a:latin typeface="Constantia"/>
                <a:cs typeface="Constantia"/>
              </a:rPr>
              <a:t>м</a:t>
            </a:r>
            <a:r>
              <a:rPr sz="2000" b="1" dirty="0">
                <a:latin typeface="Constantia"/>
                <a:cs typeface="Constantia"/>
              </a:rPr>
              <a:t>ен</a:t>
            </a:r>
            <a:r>
              <a:rPr sz="2000" b="1" spc="-20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а</a:t>
            </a:r>
            <a:r>
              <a:rPr sz="2000" b="1" spc="-13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для</a:t>
            </a:r>
            <a:r>
              <a:rPr sz="2000" b="1" spc="-7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а</a:t>
            </a:r>
            <a:r>
              <a:rPr sz="2000" b="1" spc="-10" dirty="0">
                <a:latin typeface="Constantia"/>
                <a:cs typeface="Constantia"/>
              </a:rPr>
              <a:t>в</a:t>
            </a:r>
            <a:r>
              <a:rPr sz="2000" b="1" spc="-25" dirty="0">
                <a:latin typeface="Constantia"/>
                <a:cs typeface="Constantia"/>
              </a:rPr>
              <a:t>т</a:t>
            </a:r>
            <a:r>
              <a:rPr sz="2000" b="1" dirty="0">
                <a:latin typeface="Constantia"/>
                <a:cs typeface="Constantia"/>
              </a:rPr>
              <a:t>о</a:t>
            </a:r>
            <a:r>
              <a:rPr sz="2000" b="1" spc="5" dirty="0">
                <a:latin typeface="Constantia"/>
                <a:cs typeface="Constantia"/>
              </a:rPr>
              <a:t>м</a:t>
            </a:r>
            <a:r>
              <a:rPr sz="2000" b="1" spc="-55" dirty="0">
                <a:latin typeface="Constantia"/>
                <a:cs typeface="Constantia"/>
              </a:rPr>
              <a:t>а</a:t>
            </a:r>
            <a:r>
              <a:rPr sz="2000" b="1" dirty="0">
                <a:latin typeface="Constantia"/>
                <a:cs typeface="Constantia"/>
              </a:rPr>
              <a:t>ти</a:t>
            </a:r>
            <a:r>
              <a:rPr sz="2000" b="1" spc="-10" dirty="0">
                <a:latin typeface="Constantia"/>
                <a:cs typeface="Constantia"/>
              </a:rPr>
              <a:t>з</a:t>
            </a:r>
            <a:r>
              <a:rPr sz="2000" b="1" dirty="0">
                <a:latin typeface="Constantia"/>
                <a:cs typeface="Constantia"/>
              </a:rPr>
              <a:t>а</a:t>
            </a:r>
            <a:r>
              <a:rPr sz="2000" b="1" spc="-15" dirty="0">
                <a:latin typeface="Constantia"/>
                <a:cs typeface="Constantia"/>
              </a:rPr>
              <a:t>ц</a:t>
            </a:r>
            <a:r>
              <a:rPr sz="2000" b="1" dirty="0">
                <a:latin typeface="Constantia"/>
                <a:cs typeface="Constantia"/>
              </a:rPr>
              <a:t>ии</a:t>
            </a:r>
            <a:r>
              <a:rPr sz="2000" b="1" spc="-2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–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spc="-1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чае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1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ли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исп</a:t>
            </a:r>
            <a:r>
              <a:rPr sz="2000" spc="-9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30" dirty="0">
                <a:latin typeface="Constantia"/>
                <a:cs typeface="Constantia"/>
              </a:rPr>
              <a:t>ь</a:t>
            </a:r>
            <a:r>
              <a:rPr sz="2000" spc="-20" dirty="0">
                <a:latin typeface="Constantia"/>
                <a:cs typeface="Constantia"/>
              </a:rPr>
              <a:t>з</a:t>
            </a:r>
            <a:r>
              <a:rPr sz="2000" spc="-5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ли</a:t>
            </a:r>
            <a:r>
              <a:rPr sz="2000" spc="-15" dirty="0">
                <a:latin typeface="Constantia"/>
                <a:cs typeface="Constantia"/>
              </a:rPr>
              <a:t>ц</a:t>
            </a:r>
            <a:r>
              <a:rPr sz="2000" dirty="0">
                <a:latin typeface="Constantia"/>
                <a:cs typeface="Constantia"/>
              </a:rPr>
              <a:t>ен</a:t>
            </a:r>
            <a:r>
              <a:rPr sz="2000" spc="-10" dirty="0">
                <a:latin typeface="Constantia"/>
                <a:cs typeface="Constantia"/>
              </a:rPr>
              <a:t>з</a:t>
            </a:r>
            <a:r>
              <a:rPr sz="2000" dirty="0">
                <a:latin typeface="Constantia"/>
                <a:cs typeface="Constantia"/>
              </a:rPr>
              <a:t>ио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ное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10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е</a:t>
            </a:r>
            <a:r>
              <a:rPr sz="2000" spc="-45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о 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оимос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ет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бы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ос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3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чно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вы</a:t>
            </a:r>
            <a:r>
              <a:rPr sz="2000" spc="-40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ока.</a:t>
            </a:r>
            <a:r>
              <a:rPr sz="2000" spc="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Своб</a:t>
            </a:r>
            <a:r>
              <a:rPr sz="2000" spc="-4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дно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распрос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раня</a:t>
            </a:r>
            <a:r>
              <a:rPr sz="2000" spc="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мые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инст</a:t>
            </a:r>
            <a:r>
              <a:rPr sz="2000" spc="-2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умен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ы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как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правило о</a:t>
            </a:r>
            <a:r>
              <a:rPr sz="2000" spc="-10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личаю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лее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скро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ным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spc="-20" dirty="0">
                <a:latin typeface="Constantia"/>
                <a:cs typeface="Constantia"/>
              </a:rPr>
              <a:t>ф</a:t>
            </a:r>
            <a:r>
              <a:rPr sz="2000" dirty="0">
                <a:latin typeface="Constantia"/>
                <a:cs typeface="Constantia"/>
              </a:rPr>
              <a:t>ункционалом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еньшим</a:t>
            </a:r>
            <a:r>
              <a:rPr sz="2000" spc="-85" dirty="0">
                <a:latin typeface="Constantia"/>
                <a:cs typeface="Constantia"/>
              </a:rPr>
              <a:t> у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обс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вом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р</a:t>
            </a:r>
            <a:r>
              <a:rPr sz="2000" spc="-1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бо</a:t>
            </a:r>
            <a:r>
              <a:rPr sz="2000" spc="1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ы.</a:t>
            </a:r>
          </a:p>
          <a:p>
            <a:pPr>
              <a:lnSpc>
                <a:spcPts val="1900"/>
              </a:lnSpc>
              <a:spcBef>
                <a:spcPts val="87"/>
              </a:spcBef>
              <a:buFont typeface="Wingdings 2"/>
              <a:buChar char=""/>
            </a:pPr>
            <a:endParaRPr sz="2000" dirty="0"/>
          </a:p>
          <a:p>
            <a:pPr marL="287020" marR="45085" indent="-274320">
              <a:lnSpc>
                <a:spcPts val="1730"/>
              </a:lnSpc>
              <a:buSzPct val="94444"/>
              <a:buFont typeface="Wingdings 2"/>
              <a:buChar char=""/>
              <a:tabLst>
                <a:tab pos="287020" algn="l"/>
              </a:tabLst>
            </a:pPr>
            <a:r>
              <a:rPr sz="2000" b="1" spc="-20" dirty="0">
                <a:latin typeface="Constantia"/>
                <a:cs typeface="Constantia"/>
              </a:rPr>
              <a:t>П</a:t>
            </a:r>
            <a:r>
              <a:rPr sz="2000" b="1" spc="5" dirty="0">
                <a:latin typeface="Constantia"/>
                <a:cs typeface="Constantia"/>
              </a:rPr>
              <a:t>р</a:t>
            </a:r>
            <a:r>
              <a:rPr sz="2000" b="1" dirty="0">
                <a:latin typeface="Constantia"/>
                <a:cs typeface="Constantia"/>
              </a:rPr>
              <a:t>о</a:t>
            </a:r>
            <a:r>
              <a:rPr sz="2000" b="1" spc="10" dirty="0">
                <a:latin typeface="Constantia"/>
                <a:cs typeface="Constantia"/>
              </a:rPr>
              <a:t>п</a:t>
            </a:r>
            <a:r>
              <a:rPr sz="2000" b="1" spc="-45" dirty="0">
                <a:latin typeface="Constantia"/>
                <a:cs typeface="Constantia"/>
              </a:rPr>
              <a:t>у</a:t>
            </a:r>
            <a:r>
              <a:rPr sz="2000" b="1" spc="5" dirty="0">
                <a:latin typeface="Constantia"/>
                <a:cs typeface="Constantia"/>
              </a:rPr>
              <a:t>с</a:t>
            </a:r>
            <a:r>
              <a:rPr sz="2000" b="1" dirty="0">
                <a:latin typeface="Constantia"/>
                <a:cs typeface="Constantia"/>
              </a:rPr>
              <a:t>к</a:t>
            </a:r>
            <a:r>
              <a:rPr sz="2000" b="1" spc="-105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м</a:t>
            </a:r>
            <a:r>
              <a:rPr sz="2000" b="1" spc="-20" dirty="0">
                <a:latin typeface="Constantia"/>
                <a:cs typeface="Constantia"/>
              </a:rPr>
              <a:t>е</a:t>
            </a:r>
            <a:r>
              <a:rPr sz="2000" b="1" dirty="0">
                <a:latin typeface="Constantia"/>
                <a:cs typeface="Constantia"/>
              </a:rPr>
              <a:t>лк</a:t>
            </a:r>
            <a:r>
              <a:rPr sz="2000" b="1" spc="-10" dirty="0">
                <a:latin typeface="Constantia"/>
                <a:cs typeface="Constantia"/>
              </a:rPr>
              <a:t>и</a:t>
            </a:r>
            <a:r>
              <a:rPr sz="2000" b="1" dirty="0">
                <a:latin typeface="Constantia"/>
                <a:cs typeface="Constantia"/>
              </a:rPr>
              <a:t>х</a:t>
            </a:r>
            <a:r>
              <a:rPr sz="2000" b="1" spc="-100" dirty="0">
                <a:latin typeface="Constantia"/>
                <a:cs typeface="Constantia"/>
              </a:rPr>
              <a:t> </a:t>
            </a:r>
            <a:r>
              <a:rPr sz="2000" b="1" dirty="0">
                <a:latin typeface="Constantia"/>
                <a:cs typeface="Constantia"/>
              </a:rPr>
              <a:t>ошибок</a:t>
            </a:r>
            <a:r>
              <a:rPr sz="2000" b="1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-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ав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ом</a:t>
            </a:r>
            <a:r>
              <a:rPr sz="2000" spc="-45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ичес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ий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рипт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40" dirty="0">
                <a:latin typeface="Constantia"/>
                <a:cs typeface="Constantia"/>
              </a:rPr>
              <a:t>о</a:t>
            </a:r>
            <a:r>
              <a:rPr sz="2000" spc="-35" dirty="0">
                <a:latin typeface="Constantia"/>
                <a:cs typeface="Constantia"/>
              </a:rPr>
              <a:t>ж</a:t>
            </a:r>
            <a:r>
              <a:rPr sz="2000" dirty="0">
                <a:latin typeface="Constantia"/>
                <a:cs typeface="Constantia"/>
              </a:rPr>
              <a:t>ет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проп</a:t>
            </a:r>
            <a:r>
              <a:rPr sz="2000" spc="-55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spc="-50" dirty="0">
                <a:latin typeface="Constantia"/>
                <a:cs typeface="Constantia"/>
              </a:rPr>
              <a:t>а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м</a:t>
            </a:r>
            <a:r>
              <a:rPr sz="2000" spc="-25" dirty="0">
                <a:latin typeface="Constantia"/>
                <a:cs typeface="Constantia"/>
              </a:rPr>
              <a:t>е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ие</a:t>
            </a:r>
            <a:r>
              <a:rPr sz="2000" spc="-12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ш</a:t>
            </a:r>
            <a:r>
              <a:rPr sz="2000" dirty="0">
                <a:latin typeface="Constantia"/>
                <a:cs typeface="Constantia"/>
              </a:rPr>
              <a:t>ибки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на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провер</a:t>
            </a:r>
            <a:r>
              <a:rPr sz="2000" spc="-1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у 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орых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он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5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запро</a:t>
            </a:r>
            <a:r>
              <a:rPr sz="2000" spc="10" dirty="0">
                <a:latin typeface="Constantia"/>
                <a:cs typeface="Constantia"/>
              </a:rPr>
              <a:t>г</a:t>
            </a:r>
            <a:r>
              <a:rPr sz="2000" dirty="0">
                <a:latin typeface="Constantia"/>
                <a:cs typeface="Constantia"/>
              </a:rPr>
              <a:t>ра</a:t>
            </a:r>
            <a:r>
              <a:rPr sz="2000" spc="10" dirty="0">
                <a:latin typeface="Constantia"/>
                <a:cs typeface="Constantia"/>
              </a:rPr>
              <a:t>м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иров</a:t>
            </a:r>
            <a:r>
              <a:rPr sz="2000" spc="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н.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Э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5" dirty="0">
                <a:latin typeface="Constantia"/>
                <a:cs typeface="Constantia"/>
              </a:rPr>
              <a:t>г</a:t>
            </a:r>
            <a:r>
              <a:rPr sz="2000" spc="10" dirty="0">
                <a:latin typeface="Constantia"/>
                <a:cs typeface="Constantia"/>
              </a:rPr>
              <a:t>у</a:t>
            </a:r>
            <a:r>
              <a:rPr sz="2000" dirty="0">
                <a:latin typeface="Constantia"/>
                <a:cs typeface="Constantia"/>
              </a:rPr>
              <a:t>т</a:t>
            </a:r>
            <a:r>
              <a:rPr sz="2000" spc="-7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бы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ь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spc="-2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чнос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и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</a:t>
            </a:r>
            <a:r>
              <a:rPr sz="2000" spc="-2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зиц</a:t>
            </a:r>
            <a:r>
              <a:rPr sz="2000" spc="5" dirty="0">
                <a:latin typeface="Constantia"/>
                <a:cs typeface="Constantia"/>
              </a:rPr>
              <a:t>и</a:t>
            </a:r>
            <a:r>
              <a:rPr sz="2000" dirty="0">
                <a:latin typeface="Constantia"/>
                <a:cs typeface="Constantia"/>
              </a:rPr>
              <a:t>ониров</a:t>
            </a:r>
            <a:r>
              <a:rPr sz="2000" spc="5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нии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50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он,</a:t>
            </a:r>
            <a:r>
              <a:rPr sz="2000" spc="-3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ошибки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 над</a:t>
            </a:r>
            <a:r>
              <a:rPr sz="2000" spc="5" dirty="0">
                <a:latin typeface="Constantia"/>
                <a:cs typeface="Constantia"/>
              </a:rPr>
              <a:t>п</a:t>
            </a:r>
            <a:r>
              <a:rPr sz="2000" dirty="0">
                <a:latin typeface="Constantia"/>
                <a:cs typeface="Constantia"/>
              </a:rPr>
              <a:t>ис</a:t>
            </a:r>
            <a:r>
              <a:rPr sz="2000" spc="5" dirty="0">
                <a:latin typeface="Constantia"/>
                <a:cs typeface="Constantia"/>
              </a:rPr>
              <a:t>я</a:t>
            </a:r>
            <a:r>
              <a:rPr sz="2000" dirty="0">
                <a:latin typeface="Constantia"/>
                <a:cs typeface="Constantia"/>
              </a:rPr>
              <a:t>х,</a:t>
            </a:r>
            <a:r>
              <a:rPr sz="2000" spc="-35" dirty="0">
                <a:latin typeface="Constantia"/>
                <a:cs typeface="Constantia"/>
              </a:rPr>
              <a:t> 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орые</a:t>
            </a:r>
            <a:r>
              <a:rPr sz="2000" spc="-4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6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прове</a:t>
            </a:r>
            <a:r>
              <a:rPr sz="2000" spc="-35" dirty="0">
                <a:latin typeface="Constantia"/>
                <a:cs typeface="Constantia"/>
              </a:rPr>
              <a:t>р</a:t>
            </a:r>
            <a:r>
              <a:rPr sz="2000" dirty="0">
                <a:latin typeface="Constantia"/>
                <a:cs typeface="Constantia"/>
              </a:rPr>
              <a:t>яю</a:t>
            </a:r>
            <a:r>
              <a:rPr sz="2000" spc="-1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5" dirty="0">
                <a:latin typeface="Constantia"/>
                <a:cs typeface="Constantia"/>
              </a:rPr>
              <a:t>я</a:t>
            </a:r>
            <a:r>
              <a:rPr sz="2000" dirty="0">
                <a:latin typeface="Constantia"/>
                <a:cs typeface="Constantia"/>
              </a:rPr>
              <a:t>,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ошибки</a:t>
            </a:r>
            <a:r>
              <a:rPr sz="2000" spc="-110" dirty="0">
                <a:latin typeface="Constantia"/>
                <a:cs typeface="Constantia"/>
              </a:rPr>
              <a:t> 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онтр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10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в и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форм</a:t>
            </a:r>
            <a:r>
              <a:rPr sz="2000" spc="-8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</a:t>
            </a:r>
            <a:r>
              <a:rPr sz="2000" spc="-85" dirty="0">
                <a:latin typeface="Constantia"/>
                <a:cs typeface="Constantia"/>
              </a:rPr>
              <a:t> </a:t>
            </a:r>
            <a:r>
              <a:rPr sz="2000" spc="-55" dirty="0">
                <a:latin typeface="Constantia"/>
                <a:cs typeface="Constantia"/>
              </a:rPr>
              <a:t>к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орыми</a:t>
            </a:r>
            <a:r>
              <a:rPr sz="2000" spc="-4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не</a:t>
            </a:r>
            <a:r>
              <a:rPr sz="2000" spc="-9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о</a:t>
            </a:r>
            <a:r>
              <a:rPr sz="2000" spc="5" dirty="0">
                <a:latin typeface="Constantia"/>
                <a:cs typeface="Constantia"/>
              </a:rPr>
              <a:t>с</a:t>
            </a:r>
            <a:r>
              <a:rPr sz="2000" dirty="0">
                <a:latin typeface="Constantia"/>
                <a:cs typeface="Constantia"/>
              </a:rPr>
              <a:t>у</a:t>
            </a:r>
            <a:r>
              <a:rPr sz="2000" spc="-15" dirty="0">
                <a:latin typeface="Constantia"/>
                <a:cs typeface="Constantia"/>
              </a:rPr>
              <a:t>щ</a:t>
            </a:r>
            <a:r>
              <a:rPr sz="2000" dirty="0">
                <a:latin typeface="Constantia"/>
                <a:cs typeface="Constantia"/>
              </a:rPr>
              <a:t>ес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spc="-55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ляе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ся </a:t>
            </a:r>
            <a:r>
              <a:rPr sz="2000" spc="-30" dirty="0">
                <a:latin typeface="Constantia"/>
                <a:cs typeface="Constantia"/>
              </a:rPr>
              <a:t>в</a:t>
            </a:r>
            <a:r>
              <a:rPr sz="2000" dirty="0">
                <a:latin typeface="Constantia"/>
                <a:cs typeface="Constantia"/>
              </a:rPr>
              <a:t>заим</a:t>
            </a:r>
            <a:r>
              <a:rPr sz="2000" spc="-45" dirty="0">
                <a:latin typeface="Constantia"/>
                <a:cs typeface="Constantia"/>
              </a:rPr>
              <a:t>о</a:t>
            </a:r>
            <a:r>
              <a:rPr sz="2000" spc="-10" dirty="0">
                <a:latin typeface="Constantia"/>
                <a:cs typeface="Constantia"/>
              </a:rPr>
              <a:t>д</a:t>
            </a:r>
            <a:r>
              <a:rPr sz="2000" dirty="0">
                <a:latin typeface="Constantia"/>
                <a:cs typeface="Constantia"/>
              </a:rPr>
              <a:t>ейс</a:t>
            </a:r>
            <a:r>
              <a:rPr sz="2000" spc="5" dirty="0">
                <a:latin typeface="Constantia"/>
                <a:cs typeface="Constantia"/>
              </a:rPr>
              <a:t>т</a:t>
            </a:r>
            <a:r>
              <a:rPr sz="2000" dirty="0">
                <a:latin typeface="Constantia"/>
                <a:cs typeface="Constantia"/>
              </a:rPr>
              <a:t>вие</a:t>
            </a:r>
            <a:r>
              <a:rPr sz="2000" spc="-10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во</a:t>
            </a:r>
            <a:r>
              <a:rPr sz="2000" spc="-7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вре</a:t>
            </a:r>
            <a:r>
              <a:rPr sz="2000" spc="5" dirty="0">
                <a:latin typeface="Constantia"/>
                <a:cs typeface="Constantia"/>
              </a:rPr>
              <a:t>м</a:t>
            </a:r>
            <a:r>
              <a:rPr sz="2000" dirty="0">
                <a:latin typeface="Constantia"/>
                <a:cs typeface="Constantia"/>
              </a:rPr>
              <a:t>я</a:t>
            </a:r>
            <a:r>
              <a:rPr sz="2000" spc="-6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вып</a:t>
            </a:r>
            <a:r>
              <a:rPr sz="2000" spc="-85" dirty="0">
                <a:latin typeface="Constantia"/>
                <a:cs typeface="Constantia"/>
              </a:rPr>
              <a:t>о</a:t>
            </a:r>
            <a:r>
              <a:rPr sz="2000" dirty="0">
                <a:latin typeface="Constantia"/>
                <a:cs typeface="Constantia"/>
              </a:rPr>
              <a:t>л</a:t>
            </a:r>
            <a:r>
              <a:rPr sz="2000" spc="-10" dirty="0">
                <a:latin typeface="Constantia"/>
                <a:cs typeface="Constantia"/>
              </a:rPr>
              <a:t>н</a:t>
            </a:r>
            <a:r>
              <a:rPr sz="2000" dirty="0">
                <a:latin typeface="Constantia"/>
                <a:cs typeface="Constantia"/>
              </a:rPr>
              <a:t>ения</a:t>
            </a:r>
            <a:r>
              <a:rPr sz="2000" spc="-50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скрип</a:t>
            </a:r>
            <a:r>
              <a:rPr sz="2000" spc="-20" dirty="0">
                <a:latin typeface="Constantia"/>
                <a:cs typeface="Constantia"/>
              </a:rPr>
              <a:t>т</a:t>
            </a:r>
            <a:r>
              <a:rPr sz="2000" spc="-80" dirty="0">
                <a:latin typeface="Constantia"/>
                <a:cs typeface="Constantia"/>
              </a:rPr>
              <a:t>а</a:t>
            </a:r>
            <a:r>
              <a:rPr sz="2000" dirty="0">
                <a:latin typeface="Constantia"/>
                <a:cs typeface="Constantia"/>
              </a:rPr>
              <a:t>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27863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5" dirty="0"/>
              <a:t>К</a:t>
            </a:r>
            <a:r>
              <a:rPr dirty="0"/>
              <a:t>о</a:t>
            </a:r>
            <a:r>
              <a:rPr spc="-210" dirty="0"/>
              <a:t>г</a:t>
            </a:r>
            <a:r>
              <a:rPr dirty="0"/>
              <a:t>да</a:t>
            </a:r>
            <a:r>
              <a:rPr spc="-35" dirty="0"/>
              <a:t> </a:t>
            </a:r>
            <a:r>
              <a:rPr dirty="0"/>
              <a:t>нужно</a:t>
            </a:r>
            <a:r>
              <a:rPr spc="-25" dirty="0"/>
              <a:t> </a:t>
            </a:r>
            <a:r>
              <a:rPr dirty="0"/>
              <a:t>примен</a:t>
            </a:r>
            <a:r>
              <a:rPr spc="5" dirty="0"/>
              <a:t>я</a:t>
            </a:r>
            <a:r>
              <a:rPr dirty="0"/>
              <a:t>ть</a:t>
            </a:r>
            <a:r>
              <a:rPr spc="-40" dirty="0"/>
              <a:t> </a:t>
            </a:r>
            <a:r>
              <a:rPr dirty="0"/>
              <a:t>ав</a:t>
            </a:r>
            <a:r>
              <a:rPr spc="-45" dirty="0"/>
              <a:t>т</a:t>
            </a:r>
            <a:r>
              <a:rPr dirty="0"/>
              <a:t>омати</a:t>
            </a:r>
            <a:r>
              <a:rPr spc="-20" dirty="0"/>
              <a:t>з</a:t>
            </a:r>
            <a:r>
              <a:rPr dirty="0"/>
              <a:t>ацию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3024" y="1524000"/>
            <a:ext cx="10802620" cy="5058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7020" marR="153670" indent="-274320">
              <a:lnSpc>
                <a:spcPts val="2590"/>
              </a:lnSpc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140" dirty="0">
                <a:latin typeface="Constantia"/>
                <a:cs typeface="Constantia"/>
              </a:rPr>
              <a:t>Т</a:t>
            </a:r>
            <a:r>
              <a:rPr sz="2400" spc="-35" dirty="0">
                <a:latin typeface="Constantia"/>
                <a:cs typeface="Constantia"/>
              </a:rPr>
              <a:t>р</a:t>
            </a:r>
            <a:r>
              <a:rPr sz="2400" spc="-110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дн</a:t>
            </a:r>
            <a:r>
              <a:rPr sz="2400" spc="-7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ос</a:t>
            </a:r>
            <a:r>
              <a:rPr sz="2400" spc="5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упные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мес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еме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spc="5" dirty="0">
                <a:latin typeface="Constantia"/>
                <a:cs typeface="Constantia"/>
              </a:rPr>
              <a:t>(</a:t>
            </a:r>
            <a:r>
              <a:rPr sz="2400" spc="-20" dirty="0">
                <a:latin typeface="Constantia"/>
                <a:cs typeface="Constantia"/>
              </a:rPr>
              <a:t>б</a:t>
            </a:r>
            <a:r>
              <a:rPr sz="2400" dirty="0">
                <a:latin typeface="Constantia"/>
                <a:cs typeface="Constantia"/>
              </a:rPr>
              <a:t>э</a:t>
            </a:r>
            <a:r>
              <a:rPr sz="2400" spc="-55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енд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</a:t>
            </a:r>
            <a:r>
              <a:rPr sz="2400" spc="-3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сы,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лог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рование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фа</a:t>
            </a:r>
            <a:r>
              <a:rPr sz="2400" spc="-10" dirty="0">
                <a:latin typeface="Constantia"/>
                <a:cs typeface="Constantia"/>
              </a:rPr>
              <a:t>й</a:t>
            </a:r>
            <a:r>
              <a:rPr sz="2400" dirty="0">
                <a:latin typeface="Constantia"/>
                <a:cs typeface="Constantia"/>
              </a:rPr>
              <a:t>лов, запись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 </a:t>
            </a:r>
            <a:r>
              <a:rPr sz="2400" spc="-25" dirty="0">
                <a:latin typeface="Constantia"/>
                <a:cs typeface="Constantia"/>
              </a:rPr>
              <a:t>Б</a:t>
            </a:r>
            <a:r>
              <a:rPr sz="2400" spc="-20" dirty="0">
                <a:latin typeface="Constantia"/>
                <a:cs typeface="Constantia"/>
              </a:rPr>
              <a:t>Д</a:t>
            </a:r>
            <a:r>
              <a:rPr sz="2400" spc="-10" dirty="0">
                <a:latin typeface="Constantia"/>
                <a:cs typeface="Constantia"/>
              </a:rPr>
              <a:t>).</a:t>
            </a:r>
            <a:endParaRPr sz="2400" dirty="0">
              <a:latin typeface="Constantia"/>
              <a:cs typeface="Constantia"/>
            </a:endParaRPr>
          </a:p>
          <a:p>
            <a:pPr marL="287020" marR="234950" indent="-274320">
              <a:lnSpc>
                <a:spcPct val="90000"/>
              </a:lnSpc>
              <a:spcBef>
                <a:spcPts val="53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Час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</a:t>
            </a:r>
            <a:r>
              <a:rPr sz="2400" spc="-45" dirty="0">
                <a:latin typeface="Constantia"/>
                <a:cs typeface="Constantia"/>
              </a:rPr>
              <a:t>ь</a:t>
            </a:r>
            <a:r>
              <a:rPr sz="2400" spc="-15" dirty="0">
                <a:latin typeface="Constantia"/>
                <a:cs typeface="Constantia"/>
              </a:rPr>
              <a:t>з</a:t>
            </a:r>
            <a:r>
              <a:rPr sz="2400" spc="-6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ем</a:t>
            </a:r>
            <a:r>
              <a:rPr sz="2400" spc="-2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45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она</a:t>
            </a:r>
            <a:r>
              <a:rPr sz="2400" spc="-10" dirty="0">
                <a:latin typeface="Constantia"/>
                <a:cs typeface="Constantia"/>
              </a:rPr>
              <a:t>л</a:t>
            </a:r>
            <a:r>
              <a:rPr sz="2400" dirty="0">
                <a:latin typeface="Constantia"/>
                <a:cs typeface="Constantia"/>
              </a:rPr>
              <a:t>ьно</a:t>
            </a:r>
            <a:r>
              <a:rPr sz="2400" spc="-10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ть,</a:t>
            </a:r>
            <a:r>
              <a:rPr sz="2400" spc="-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ски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от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ш</a:t>
            </a:r>
            <a:r>
              <a:rPr sz="2400" dirty="0">
                <a:latin typeface="Constantia"/>
                <a:cs typeface="Constantia"/>
              </a:rPr>
              <a:t>ибок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ор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й </a:t>
            </a:r>
            <a:r>
              <a:rPr sz="2400" spc="-25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ос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4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чно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вы</a:t>
            </a:r>
            <a:r>
              <a:rPr sz="2400" spc="-4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оки.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1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тизировав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проверку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крити</a:t>
            </a:r>
            <a:r>
              <a:rPr sz="2400" spc="5" dirty="0">
                <a:latin typeface="Constantia"/>
                <a:cs typeface="Constantia"/>
              </a:rPr>
              <a:t>ч</a:t>
            </a:r>
            <a:r>
              <a:rPr sz="2400" dirty="0">
                <a:latin typeface="Constantia"/>
                <a:cs typeface="Constantia"/>
              </a:rPr>
              <a:t>ес</a:t>
            </a:r>
            <a:r>
              <a:rPr sz="2400" spc="-55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ой </a:t>
            </a:r>
            <a:r>
              <a:rPr sz="2400" spc="-40" dirty="0">
                <a:latin typeface="Constantia"/>
                <a:cs typeface="Constantia"/>
              </a:rPr>
              <a:t>ф</a:t>
            </a:r>
            <a:r>
              <a:rPr sz="2400" dirty="0">
                <a:latin typeface="Constantia"/>
                <a:cs typeface="Constantia"/>
              </a:rPr>
              <a:t>ункциональ</a:t>
            </a:r>
            <a:r>
              <a:rPr sz="2400" spc="5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ости, м</a:t>
            </a:r>
            <a:r>
              <a:rPr sz="2400" spc="-5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жно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spc="-60" dirty="0">
                <a:latin typeface="Constantia"/>
                <a:cs typeface="Constantia"/>
              </a:rPr>
              <a:t>г</a:t>
            </a:r>
            <a:r>
              <a:rPr sz="2400" dirty="0">
                <a:latin typeface="Constantia"/>
                <a:cs typeface="Constantia"/>
              </a:rPr>
              <a:t>аран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иров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быс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рое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55" dirty="0">
                <a:latin typeface="Constantia"/>
                <a:cs typeface="Constantia"/>
              </a:rPr>
              <a:t>х</a:t>
            </a:r>
            <a:r>
              <a:rPr sz="2400" spc="-5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ж</a:t>
            </a:r>
            <a:r>
              <a:rPr sz="2400" spc="-30" dirty="0">
                <a:latin typeface="Constantia"/>
                <a:cs typeface="Constantia"/>
              </a:rPr>
              <a:t>д</a:t>
            </a:r>
            <a:r>
              <a:rPr sz="2400" dirty="0">
                <a:latin typeface="Constantia"/>
                <a:cs typeface="Constantia"/>
              </a:rPr>
              <a:t>ение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ошибо</a:t>
            </a:r>
            <a:r>
              <a:rPr sz="2400" spc="5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 зн</a:t>
            </a:r>
            <a:r>
              <a:rPr sz="2400" spc="-9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чит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быс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рое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их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решение.</a:t>
            </a:r>
          </a:p>
          <a:p>
            <a:pPr marL="287020" marR="1023619" indent="-274320" algn="just">
              <a:lnSpc>
                <a:spcPct val="90100"/>
              </a:lnSpc>
              <a:spcBef>
                <a:spcPts val="570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15" dirty="0">
                <a:latin typeface="Constantia"/>
                <a:cs typeface="Constantia"/>
              </a:rPr>
              <a:t>у</a:t>
            </a:r>
            <a:r>
              <a:rPr sz="2400" dirty="0">
                <a:latin typeface="Constantia"/>
                <a:cs typeface="Constantia"/>
              </a:rPr>
              <a:t>тинные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опера</a:t>
            </a:r>
            <a:r>
              <a:rPr sz="2400" spc="-1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,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акие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как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переборы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</a:t>
            </a:r>
            <a:r>
              <a:rPr sz="2400" spc="-10" dirty="0">
                <a:latin typeface="Constantia"/>
                <a:cs typeface="Constantia"/>
              </a:rPr>
              <a:t>н</a:t>
            </a:r>
            <a:r>
              <a:rPr sz="2400" dirty="0">
                <a:latin typeface="Constantia"/>
                <a:cs typeface="Constantia"/>
              </a:rPr>
              <a:t>ых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(ф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р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dirty="0">
                <a:latin typeface="Constantia"/>
                <a:cs typeface="Constantia"/>
              </a:rPr>
              <a:t>ы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9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б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ль</a:t>
            </a:r>
            <a:r>
              <a:rPr sz="2400" spc="-10" dirty="0">
                <a:latin typeface="Constantia"/>
                <a:cs typeface="Constantia"/>
              </a:rPr>
              <a:t>ш</a:t>
            </a:r>
            <a:r>
              <a:rPr sz="2400" dirty="0">
                <a:latin typeface="Constantia"/>
                <a:cs typeface="Constantia"/>
              </a:rPr>
              <a:t>им </a:t>
            </a: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лич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ст</a:t>
            </a:r>
            <a:r>
              <a:rPr sz="2400" spc="5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4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вв</a:t>
            </a:r>
            <a:r>
              <a:rPr sz="2400" spc="-7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димых</a:t>
            </a:r>
            <a:r>
              <a:rPr sz="2400" spc="-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лей.</a:t>
            </a:r>
            <a:r>
              <a:rPr sz="2400" spc="-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Ав</a:t>
            </a:r>
            <a:r>
              <a:rPr sz="2400" spc="-1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тизиров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зап</a:t>
            </a:r>
            <a:r>
              <a:rPr sz="2400" spc="-105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лнение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лей ра</a:t>
            </a:r>
            <a:r>
              <a:rPr sz="2400" spc="-70" dirty="0">
                <a:latin typeface="Constantia"/>
                <a:cs typeface="Constantia"/>
              </a:rPr>
              <a:t>з</a:t>
            </a:r>
            <a:r>
              <a:rPr sz="2400" dirty="0">
                <a:latin typeface="Constantia"/>
                <a:cs typeface="Constantia"/>
              </a:rPr>
              <a:t>личными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данными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их</a:t>
            </a:r>
            <a:r>
              <a:rPr sz="2400" spc="-7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проверку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2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ле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spc="-50" dirty="0">
                <a:latin typeface="Constantia"/>
                <a:cs typeface="Constantia"/>
              </a:rPr>
              <a:t>с</a:t>
            </a:r>
            <a:r>
              <a:rPr sz="2400" spc="-75" dirty="0">
                <a:latin typeface="Constantia"/>
                <a:cs typeface="Constantia"/>
              </a:rPr>
              <a:t>о</a:t>
            </a:r>
            <a:r>
              <a:rPr sz="2400" spc="-25" dirty="0">
                <a:latin typeface="Constantia"/>
                <a:cs typeface="Constantia"/>
              </a:rPr>
              <a:t>х</a:t>
            </a:r>
            <a:r>
              <a:rPr sz="2400" dirty="0">
                <a:latin typeface="Constantia"/>
                <a:cs typeface="Constantia"/>
              </a:rPr>
              <a:t>ранени</a:t>
            </a:r>
            <a:r>
              <a:rPr sz="2400" spc="-90" dirty="0">
                <a:latin typeface="Constantia"/>
                <a:cs typeface="Constantia"/>
              </a:rPr>
              <a:t>я</a:t>
            </a:r>
            <a:r>
              <a:rPr sz="2400" spc="-10" dirty="0">
                <a:latin typeface="Constantia"/>
                <a:cs typeface="Constantia"/>
              </a:rPr>
              <a:t>).</a:t>
            </a:r>
            <a:endParaRPr sz="2400" dirty="0">
              <a:latin typeface="Constantia"/>
              <a:cs typeface="Constantia"/>
            </a:endParaRPr>
          </a:p>
          <a:p>
            <a:pPr marL="287020" indent="-274320">
              <a:lnSpc>
                <a:spcPts val="2735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Вал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дационные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spc="-55" dirty="0">
                <a:latin typeface="Constantia"/>
                <a:cs typeface="Constantia"/>
              </a:rPr>
              <a:t>с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б</a:t>
            </a:r>
            <a:r>
              <a:rPr sz="2400" spc="-25" dirty="0">
                <a:latin typeface="Constantia"/>
                <a:cs typeface="Constantia"/>
              </a:rPr>
              <a:t>щ</a:t>
            </a:r>
            <a:r>
              <a:rPr sz="2400" dirty="0">
                <a:latin typeface="Constantia"/>
                <a:cs typeface="Constantia"/>
              </a:rPr>
              <a:t>ения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(Ав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10" dirty="0">
                <a:latin typeface="Constantia"/>
                <a:cs typeface="Constantia"/>
              </a:rPr>
              <a:t>м</a:t>
            </a:r>
            <a:r>
              <a:rPr sz="2400" spc="-6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тиз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ров</a:t>
            </a:r>
            <a:r>
              <a:rPr sz="2400" spc="-70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ть</a:t>
            </a:r>
            <a:r>
              <a:rPr sz="2400" spc="-8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зап</a:t>
            </a:r>
            <a:r>
              <a:rPr sz="2400" spc="-12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лнен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е</a:t>
            </a:r>
            <a:r>
              <a:rPr sz="2400" spc="-10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114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лей</a:t>
            </a:r>
            <a:r>
              <a:rPr sz="2400" spc="-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не</a:t>
            </a:r>
          </a:p>
          <a:p>
            <a:pPr marL="286385">
              <a:lnSpc>
                <a:spcPts val="2735"/>
              </a:lnSpc>
            </a:pPr>
            <a:r>
              <a:rPr sz="2400" spc="-60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орр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к</a:t>
            </a:r>
            <a:r>
              <a:rPr sz="2400" spc="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ными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данными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проверку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на</a:t>
            </a:r>
            <a:r>
              <a:rPr sz="2400" spc="-10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</a:t>
            </a:r>
            <a:r>
              <a:rPr sz="2400" spc="-5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я</a:t>
            </a:r>
            <a:r>
              <a:rPr sz="2400" spc="-70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ление</a:t>
            </a:r>
            <a:r>
              <a:rPr sz="2400" spc="-11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ой</a:t>
            </a:r>
            <a:r>
              <a:rPr sz="2400" spc="-6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или</a:t>
            </a:r>
            <a:r>
              <a:rPr sz="2400" spc="-4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иной</a:t>
            </a:r>
            <a:r>
              <a:rPr sz="2400" spc="-15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вал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дац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spc="-5" dirty="0">
                <a:latin typeface="Constantia"/>
                <a:cs typeface="Constantia"/>
              </a:rPr>
              <a:t>и</a:t>
            </a:r>
            <a:r>
              <a:rPr sz="2400" spc="-10" dirty="0">
                <a:latin typeface="Constantia"/>
                <a:cs typeface="Constantia"/>
              </a:rPr>
              <a:t>).</a:t>
            </a:r>
            <a:endParaRPr sz="2400" dirty="0">
              <a:latin typeface="Constantia"/>
              <a:cs typeface="Constantia"/>
            </a:endParaRP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dirty="0">
                <a:latin typeface="Constantia"/>
                <a:cs typeface="Constantia"/>
              </a:rPr>
              <a:t>Длинные</a:t>
            </a:r>
            <a:r>
              <a:rPr sz="2400" spc="-13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en</a:t>
            </a:r>
            <a:r>
              <a:rPr sz="2400" spc="-10" dirty="0">
                <a:latin typeface="Constantia"/>
                <a:cs typeface="Constantia"/>
              </a:rPr>
              <a:t>d</a:t>
            </a:r>
            <a:r>
              <a:rPr sz="2400" dirty="0">
                <a:latin typeface="Constantia"/>
                <a:cs typeface="Constantia"/>
              </a:rPr>
              <a:t>-</a:t>
            </a:r>
            <a:r>
              <a:rPr sz="2400" spc="-45" dirty="0">
                <a:latin typeface="Constantia"/>
                <a:cs typeface="Constantia"/>
              </a:rPr>
              <a:t>t</a:t>
            </a:r>
            <a:r>
              <a:rPr sz="2400" spc="-20" dirty="0">
                <a:latin typeface="Constantia"/>
                <a:cs typeface="Constantia"/>
              </a:rPr>
              <a:t>o</a:t>
            </a:r>
            <a:r>
              <a:rPr sz="2400" dirty="0">
                <a:latin typeface="Constantia"/>
                <a:cs typeface="Constantia"/>
              </a:rPr>
              <a:t>-end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с</a:t>
            </a:r>
            <a:r>
              <a:rPr sz="2400" spc="-30" dirty="0">
                <a:latin typeface="Constantia"/>
                <a:cs typeface="Constantia"/>
              </a:rPr>
              <a:t>ц</a:t>
            </a:r>
            <a:r>
              <a:rPr sz="2400" dirty="0">
                <a:latin typeface="Constantia"/>
                <a:cs typeface="Constantia"/>
              </a:rPr>
              <a:t>енари</a:t>
            </a:r>
            <a:r>
              <a:rPr sz="2400" spc="-10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.</a:t>
            </a: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40" dirty="0">
                <a:latin typeface="Constantia"/>
                <a:cs typeface="Constantia"/>
              </a:rPr>
              <a:t>П</a:t>
            </a:r>
            <a:r>
              <a:rPr sz="2400" dirty="0">
                <a:latin typeface="Constantia"/>
                <a:cs typeface="Constantia"/>
              </a:rPr>
              <a:t>ров</a:t>
            </a:r>
            <a:r>
              <a:rPr sz="2400" spc="5" dirty="0">
                <a:latin typeface="Constantia"/>
                <a:cs typeface="Constantia"/>
              </a:rPr>
              <a:t>е</a:t>
            </a:r>
            <a:r>
              <a:rPr sz="2400" dirty="0">
                <a:latin typeface="Constantia"/>
                <a:cs typeface="Constantia"/>
              </a:rPr>
              <a:t>рка</a:t>
            </a:r>
            <a:r>
              <a:rPr sz="2400" spc="-16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данных,</a:t>
            </a:r>
            <a:r>
              <a:rPr sz="2400" spc="-8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тре</a:t>
            </a:r>
            <a:r>
              <a:rPr sz="2400" spc="-35" dirty="0">
                <a:latin typeface="Constantia"/>
                <a:cs typeface="Constantia"/>
              </a:rPr>
              <a:t>б</a:t>
            </a:r>
            <a:r>
              <a:rPr sz="2400" dirty="0">
                <a:latin typeface="Constantia"/>
                <a:cs typeface="Constantia"/>
              </a:rPr>
              <a:t>ующих</a:t>
            </a:r>
            <a:r>
              <a:rPr sz="2400" spc="-120" dirty="0">
                <a:latin typeface="Constantia"/>
                <a:cs typeface="Constantia"/>
              </a:rPr>
              <a:t> 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spc="-4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чных</a:t>
            </a:r>
            <a:r>
              <a:rPr sz="2400" spc="-9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м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spc="-20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ем</a:t>
            </a:r>
            <a:r>
              <a:rPr sz="2400" spc="-65" dirty="0">
                <a:latin typeface="Constantia"/>
                <a:cs typeface="Constantia"/>
              </a:rPr>
              <a:t>а</a:t>
            </a:r>
            <a:r>
              <a:rPr sz="2400" dirty="0">
                <a:latin typeface="Constantia"/>
                <a:cs typeface="Constantia"/>
              </a:rPr>
              <a:t>тических</a:t>
            </a:r>
            <a:r>
              <a:rPr sz="2400" spc="-5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расче</a:t>
            </a:r>
            <a:r>
              <a:rPr sz="2400" spc="-15" dirty="0">
                <a:latin typeface="Constantia"/>
                <a:cs typeface="Constantia"/>
              </a:rPr>
              <a:t>т</a:t>
            </a:r>
            <a:r>
              <a:rPr sz="2400" dirty="0">
                <a:latin typeface="Constantia"/>
                <a:cs typeface="Constantia"/>
              </a:rPr>
              <a:t>о</a:t>
            </a:r>
            <a:r>
              <a:rPr sz="2400" spc="-30" dirty="0">
                <a:latin typeface="Constantia"/>
                <a:cs typeface="Constantia"/>
              </a:rPr>
              <a:t>в</a:t>
            </a:r>
            <a:r>
              <a:rPr sz="2400" dirty="0">
                <a:latin typeface="Constantia"/>
                <a:cs typeface="Constantia"/>
              </a:rPr>
              <a:t>.</a:t>
            </a:r>
          </a:p>
          <a:p>
            <a:pPr marL="287020" indent="-274320">
              <a:lnSpc>
                <a:spcPct val="100000"/>
              </a:lnSpc>
              <a:spcBef>
                <a:spcPts val="285"/>
              </a:spcBef>
              <a:buSzPct val="93750"/>
              <a:buFont typeface="Wingdings 2"/>
              <a:buChar char=""/>
              <a:tabLst>
                <a:tab pos="287020" algn="l"/>
              </a:tabLst>
            </a:pPr>
            <a:r>
              <a:rPr sz="2400" spc="-40" dirty="0">
                <a:latin typeface="Constantia"/>
                <a:cs typeface="Constantia"/>
              </a:rPr>
              <a:t>П</a:t>
            </a:r>
            <a:r>
              <a:rPr sz="2400" dirty="0">
                <a:latin typeface="Constantia"/>
                <a:cs typeface="Constantia"/>
              </a:rPr>
              <a:t>ровер</a:t>
            </a:r>
            <a:r>
              <a:rPr sz="2400" spc="5" dirty="0">
                <a:latin typeface="Constantia"/>
                <a:cs typeface="Constantia"/>
              </a:rPr>
              <a:t>к</a:t>
            </a:r>
            <a:r>
              <a:rPr sz="2400" dirty="0">
                <a:latin typeface="Constantia"/>
                <a:cs typeface="Constantia"/>
              </a:rPr>
              <a:t>а</a:t>
            </a:r>
            <a:r>
              <a:rPr sz="2400" spc="-114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прав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льн</a:t>
            </a:r>
            <a:r>
              <a:rPr sz="2400" spc="-10" dirty="0">
                <a:latin typeface="Constantia"/>
                <a:cs typeface="Constantia"/>
              </a:rPr>
              <a:t>о</a:t>
            </a:r>
            <a:r>
              <a:rPr sz="2400" dirty="0">
                <a:latin typeface="Constantia"/>
                <a:cs typeface="Constantia"/>
              </a:rPr>
              <a:t>сти</a:t>
            </a:r>
            <a:r>
              <a:rPr sz="2400" spc="-70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по</a:t>
            </a:r>
            <a:r>
              <a:rPr sz="2400" spc="-15" dirty="0">
                <a:latin typeface="Constantia"/>
                <a:cs typeface="Constantia"/>
              </a:rPr>
              <a:t>и</a:t>
            </a:r>
            <a:r>
              <a:rPr sz="2400" dirty="0">
                <a:latin typeface="Constantia"/>
                <a:cs typeface="Constantia"/>
              </a:rPr>
              <a:t>ска</a:t>
            </a:r>
            <a:r>
              <a:rPr sz="2400" spc="-125" dirty="0">
                <a:latin typeface="Constantia"/>
                <a:cs typeface="Constantia"/>
              </a:rPr>
              <a:t> </a:t>
            </a:r>
            <a:r>
              <a:rPr sz="2400" dirty="0">
                <a:latin typeface="Constantia"/>
                <a:cs typeface="Constantia"/>
              </a:rPr>
              <a:t>данных.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10289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1" y="0"/>
            <a:ext cx="6323228" cy="599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2" cy="102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667000" y="1905000"/>
            <a:ext cx="3992879" cy="1245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0" dirty="0">
                <a:latin typeface="Calibri"/>
                <a:cs typeface="Calibri"/>
              </a:rPr>
              <a:t>Ис</a:t>
            </a:r>
            <a:r>
              <a:rPr sz="4500" spc="-45" dirty="0">
                <a:latin typeface="Calibri"/>
                <a:cs typeface="Calibri"/>
              </a:rPr>
              <a:t>т</a:t>
            </a:r>
            <a:r>
              <a:rPr sz="4500" dirty="0">
                <a:latin typeface="Calibri"/>
                <a:cs typeface="Calibri"/>
              </a:rPr>
              <a:t>очники</a:t>
            </a:r>
          </a:p>
          <a:p>
            <a:pPr marL="378460" indent="-274320">
              <a:lnSpc>
                <a:spcPct val="100000"/>
              </a:lnSpc>
              <a:spcBef>
                <a:spcPts val="1055"/>
              </a:spcBef>
              <a:buSzPct val="94230"/>
              <a:buFont typeface="Wingdings 2"/>
              <a:buChar char=""/>
              <a:tabLst>
                <a:tab pos="378460" algn="l"/>
              </a:tabLst>
            </a:pPr>
            <a:r>
              <a:rPr sz="2600" dirty="0">
                <a:latin typeface="Constantia"/>
                <a:cs typeface="Constantia"/>
                <a:hlinkClick r:id="rId6"/>
              </a:rPr>
              <a:t>h</a:t>
            </a:r>
            <a:r>
              <a:rPr sz="2600" spc="-25" dirty="0">
                <a:latin typeface="Constantia"/>
                <a:cs typeface="Constantia"/>
                <a:hlinkClick r:id="rId6"/>
              </a:rPr>
              <a:t>t</a:t>
            </a:r>
            <a:r>
              <a:rPr sz="2600" dirty="0">
                <a:latin typeface="Constantia"/>
                <a:cs typeface="Constantia"/>
                <a:hlinkClick r:id="rId6"/>
              </a:rPr>
              <a:t>tp</a:t>
            </a:r>
            <a:r>
              <a:rPr sz="2600" spc="5" dirty="0">
                <a:latin typeface="Constantia"/>
                <a:cs typeface="Constantia"/>
                <a:hlinkClick r:id="rId6"/>
              </a:rPr>
              <a:t>:</a:t>
            </a:r>
            <a:r>
              <a:rPr sz="2600" dirty="0">
                <a:latin typeface="Constantia"/>
                <a:cs typeface="Constantia"/>
                <a:hlinkClick r:id="rId6"/>
              </a:rPr>
              <a:t>//</a:t>
            </a:r>
            <a:r>
              <a:rPr sz="2600" spc="40" dirty="0">
                <a:latin typeface="Constantia"/>
                <a:cs typeface="Constantia"/>
                <a:hlinkClick r:id="rId6"/>
              </a:rPr>
              <a:t>w</a:t>
            </a:r>
            <a:r>
              <a:rPr sz="2600" spc="45" dirty="0">
                <a:latin typeface="Constantia"/>
                <a:cs typeface="Constantia"/>
                <a:hlinkClick r:id="rId6"/>
              </a:rPr>
              <a:t>w</a:t>
            </a:r>
            <a:r>
              <a:rPr sz="2600" spc="-265" dirty="0">
                <a:latin typeface="Constantia"/>
                <a:cs typeface="Constantia"/>
                <a:hlinkClick r:id="rId6"/>
              </a:rPr>
              <a:t>w</a:t>
            </a:r>
            <a:r>
              <a:rPr sz="2600" dirty="0">
                <a:latin typeface="Constantia"/>
                <a:cs typeface="Constantia"/>
                <a:hlinkClick r:id="rId6"/>
              </a:rPr>
              <a:t>.</a:t>
            </a:r>
            <a:r>
              <a:rPr sz="2600" spc="-10" dirty="0">
                <a:latin typeface="Constantia"/>
                <a:cs typeface="Constantia"/>
                <a:hlinkClick r:id="rId6"/>
              </a:rPr>
              <a:t>p</a:t>
            </a:r>
            <a:r>
              <a:rPr sz="2600" spc="-35" dirty="0">
                <a:latin typeface="Constantia"/>
                <a:cs typeface="Constantia"/>
                <a:hlinkClick r:id="rId6"/>
              </a:rPr>
              <a:t>r</a:t>
            </a:r>
            <a:r>
              <a:rPr sz="2600" dirty="0">
                <a:latin typeface="Constantia"/>
                <a:cs typeface="Constantia"/>
                <a:hlinkClick r:id="rId6"/>
              </a:rPr>
              <a:t>o</a:t>
            </a:r>
            <a:r>
              <a:rPr sz="2600" spc="-45" dirty="0">
                <a:latin typeface="Constantia"/>
                <a:cs typeface="Constantia"/>
                <a:hlinkClick r:id="rId6"/>
              </a:rPr>
              <a:t>t</a:t>
            </a:r>
            <a:r>
              <a:rPr sz="2600" dirty="0">
                <a:latin typeface="Constantia"/>
                <a:cs typeface="Constantia"/>
                <a:hlinkClick r:id="rId6"/>
              </a:rPr>
              <a:t>estin</a:t>
            </a:r>
            <a:r>
              <a:rPr sz="2600" spc="-65" dirty="0">
                <a:latin typeface="Constantia"/>
                <a:cs typeface="Constantia"/>
                <a:hlinkClick r:id="rId6"/>
              </a:rPr>
              <a:t>g</a:t>
            </a:r>
            <a:r>
              <a:rPr sz="2600" dirty="0">
                <a:latin typeface="Constantia"/>
                <a:cs typeface="Constantia"/>
                <a:hlinkClick r:id="rId6"/>
              </a:rPr>
              <a:t>.ru</a:t>
            </a:r>
            <a:endParaRPr sz="2600" dirty="0">
              <a:latin typeface="Constantia"/>
              <a:cs typeface="Constantia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376" y="98929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8" name="Рисунок 7" descr="Описание: eu_flag_co_funded_pos_[rgb]_right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028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68770" y="0"/>
            <a:ext cx="6323229" cy="59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1848668" cy="10924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2140178" cy="1026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 idx="4294967295"/>
          </p:nvPr>
        </p:nvSpPr>
        <p:spPr>
          <a:xfrm>
            <a:off x="596900" y="-86359"/>
            <a:ext cx="10998200" cy="996315"/>
          </a:xfrm>
          <a:prstGeom prst="rect">
            <a:avLst/>
          </a:prstGeom>
        </p:spPr>
        <p:txBody>
          <a:bodyPr vert="horz" wrap="square" lIns="0" tIns="147065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900" b="1" spc="-30" dirty="0">
                <a:latin typeface="Calibri"/>
                <a:cs typeface="Calibri"/>
              </a:rPr>
              <a:t>Виды</a:t>
            </a:r>
            <a:r>
              <a:rPr sz="4900" b="1" spc="-5" dirty="0">
                <a:latin typeface="Calibri"/>
                <a:cs typeface="Calibri"/>
              </a:rPr>
              <a:t> </a:t>
            </a:r>
            <a:r>
              <a:rPr sz="4900" b="1" spc="-25" dirty="0">
                <a:latin typeface="Calibri"/>
                <a:cs typeface="Calibri"/>
              </a:rPr>
              <a:t>тест</a:t>
            </a:r>
            <a:r>
              <a:rPr sz="4900" b="1" spc="-5" dirty="0">
                <a:latin typeface="Calibri"/>
                <a:cs typeface="Calibri"/>
              </a:rPr>
              <a:t> </a:t>
            </a:r>
            <a:r>
              <a:rPr sz="4900" b="1" spc="-30" dirty="0">
                <a:latin typeface="Calibri"/>
                <a:cs typeface="Calibri"/>
              </a:rPr>
              <a:t>планов</a:t>
            </a:r>
            <a:endParaRPr sz="4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900" y="2209800"/>
            <a:ext cx="10341610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725"/>
              </a:spcBef>
            </a:pPr>
            <a:r>
              <a:rPr sz="2800" b="1" dirty="0" err="1" smtClean="0">
                <a:latin typeface="Constantia"/>
                <a:cs typeface="Constantia"/>
              </a:rPr>
              <a:t>Мастер</a:t>
            </a:r>
            <a:r>
              <a:rPr sz="2800" b="1" dirty="0" smtClean="0">
                <a:latin typeface="Constantia"/>
                <a:cs typeface="Constantia"/>
              </a:rPr>
              <a:t> </a:t>
            </a:r>
            <a:r>
              <a:rPr sz="2800" b="1" dirty="0">
                <a:latin typeface="Constantia"/>
                <a:cs typeface="Constantia"/>
              </a:rPr>
              <a:t>Тест План</a:t>
            </a:r>
            <a:r>
              <a:rPr sz="2800" b="1" spc="-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(Master</a:t>
            </a:r>
            <a:r>
              <a:rPr sz="2800" spc="-10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Plan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25" dirty="0">
                <a:latin typeface="Constantia"/>
                <a:cs typeface="Constantia"/>
              </a:rPr>
              <a:t>o</a:t>
            </a:r>
            <a:r>
              <a:rPr sz="2800" dirty="0">
                <a:latin typeface="Constantia"/>
                <a:cs typeface="Constantia"/>
              </a:rPr>
              <a:t>r</a:t>
            </a:r>
            <a:r>
              <a:rPr sz="2800" spc="-5" dirty="0">
                <a:latin typeface="Constantia"/>
                <a:cs typeface="Constantia"/>
              </a:rPr>
              <a:t> Maste</a:t>
            </a:r>
            <a:r>
              <a:rPr sz="2800" dirty="0">
                <a:latin typeface="Constantia"/>
                <a:cs typeface="Constantia"/>
              </a:rPr>
              <a:t>r </a:t>
            </a:r>
            <a:r>
              <a:rPr sz="2800" spc="-5" dirty="0">
                <a:latin typeface="Constantia"/>
                <a:cs typeface="Constantia"/>
              </a:rPr>
              <a:t>Tes</a:t>
            </a:r>
            <a:r>
              <a:rPr sz="2800" dirty="0">
                <a:latin typeface="Constantia"/>
                <a:cs typeface="Constantia"/>
              </a:rPr>
              <a:t>t </a:t>
            </a:r>
            <a:r>
              <a:rPr sz="2800" spc="-15" dirty="0">
                <a:latin typeface="Constantia"/>
                <a:cs typeface="Constantia"/>
              </a:rPr>
              <a:t>Plan)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- </a:t>
            </a:r>
            <a:r>
              <a:rPr sz="2800" b="1" dirty="0">
                <a:latin typeface="Constantia"/>
                <a:cs typeface="Constantia"/>
              </a:rPr>
              <a:t>является более статичным</a:t>
            </a:r>
            <a:r>
              <a:rPr sz="2800" b="1" spc="-5" dirty="0">
                <a:latin typeface="Constantia"/>
                <a:cs typeface="Constantia"/>
              </a:rPr>
              <a:t> </a:t>
            </a:r>
            <a:r>
              <a:rPr sz="2800" dirty="0">
                <a:latin typeface="Constantia"/>
                <a:cs typeface="Constantia"/>
              </a:rPr>
              <a:t>в силу того, что содержит в себе высокоуровневую </a:t>
            </a:r>
            <a:r>
              <a:rPr sz="2800" spc="-15" dirty="0">
                <a:latin typeface="Constantia"/>
                <a:cs typeface="Constantia"/>
              </a:rPr>
              <a:t>(High</a:t>
            </a:r>
            <a:r>
              <a:rPr sz="2800" spc="-5" dirty="0">
                <a:latin typeface="Constantia"/>
                <a:cs typeface="Constantia"/>
              </a:rPr>
              <a:t> </a:t>
            </a:r>
            <a:r>
              <a:rPr sz="2800" spc="-15" dirty="0">
                <a:latin typeface="Constantia"/>
                <a:cs typeface="Constantia"/>
              </a:rPr>
              <a:t>Level</a:t>
            </a:r>
            <a:r>
              <a:rPr sz="2800" dirty="0">
                <a:latin typeface="Constantia"/>
                <a:cs typeface="Constantia"/>
              </a:rPr>
              <a:t>) информацию, которая не подвержена частому изменению в процессе тестирования и пересмотра требовани</a:t>
            </a:r>
            <a:r>
              <a:rPr sz="2800" spc="-5" dirty="0">
                <a:latin typeface="Constantia"/>
                <a:cs typeface="Constantia"/>
              </a:rPr>
              <a:t>й</a:t>
            </a:r>
            <a:r>
              <a:rPr sz="2800" spc="-10" dirty="0">
                <a:latin typeface="Constantia"/>
                <a:cs typeface="Constantia"/>
              </a:rPr>
              <a:t>.</a:t>
            </a:r>
            <a:endParaRPr sz="2800" dirty="0">
              <a:latin typeface="Constantia"/>
              <a:cs typeface="Constantia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3502" y="76317"/>
            <a:ext cx="1080120" cy="447302"/>
          </a:xfrm>
          <a:prstGeom prst="rect">
            <a:avLst/>
          </a:prstGeom>
          <a:solidFill>
            <a:schemeClr val="bg1"/>
          </a:solidFill>
          <a:extLst/>
        </p:spPr>
      </p:pic>
      <p:pic>
        <p:nvPicPr>
          <p:cNvPr id="9" name="Рисунок 8" descr="Описание: eu_flag_co_funded_pos_[rgb]_righ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18" y="18274"/>
            <a:ext cx="2049681" cy="572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6649</Words>
  <Application>Microsoft Office PowerPoint</Application>
  <PresentationFormat>Широкоэкранный</PresentationFormat>
  <Paragraphs>615</Paragraphs>
  <Slides>83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83</vt:i4>
      </vt:variant>
    </vt:vector>
  </HeadingPairs>
  <TitlesOfParts>
    <vt:vector size="91" baseType="lpstr">
      <vt:lpstr>Arial</vt:lpstr>
      <vt:lpstr>Calibri</vt:lpstr>
      <vt:lpstr>Constantia</vt:lpstr>
      <vt:lpstr>Symbol</vt:lpstr>
      <vt:lpstr>Times New Roman</vt:lpstr>
      <vt:lpstr>Wingdings</vt:lpstr>
      <vt:lpstr>Wingdings 2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тест планов</vt:lpstr>
      <vt:lpstr>Виды тест планов</vt:lpstr>
      <vt:lpstr>Виды тест планов</vt:lpstr>
      <vt:lpstr>Приблизительное содержание Тест Плана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Test Case</vt:lpstr>
      <vt:lpstr>Структура Тестовых Случаев (Test Case Structure)</vt:lpstr>
      <vt:lpstr>Презентация PowerPoint</vt:lpstr>
      <vt:lpstr>Презентация PowerPoint</vt:lpstr>
      <vt:lpstr>Презентация PowerPoint</vt:lpstr>
      <vt:lpstr>Градация Серьезности дефекта (Severity)</vt:lpstr>
      <vt:lpstr>Презентация PowerPoint</vt:lpstr>
      <vt:lpstr>Презентация PowerPoint</vt:lpstr>
      <vt:lpstr>Презентация PowerPoint</vt:lpstr>
      <vt:lpstr>Презентация PowerPoint</vt:lpstr>
      <vt:lpstr>Тестирование чёрного ящика (black box)</vt:lpstr>
      <vt:lpstr>Тестирование белого ящика (white box)</vt:lpstr>
      <vt:lpstr>Тестирование серого ящика (grey box)</vt:lpstr>
      <vt:lpstr>Презентация PowerPoint</vt:lpstr>
      <vt:lpstr>Уровни Тестирования ПО</vt:lpstr>
      <vt:lpstr>Презентация PowerPoint</vt:lpstr>
      <vt:lpstr>Презентация PowerPoint</vt:lpstr>
      <vt:lpstr>Интеграционное тестирование (Integration Testing)</vt:lpstr>
      <vt:lpstr>Подходы к интеграционному тестированию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Функциональное тестирование (Functional Testing)</vt:lpstr>
      <vt:lpstr>Функциональное тестирование (Functional Testing)</vt:lpstr>
      <vt:lpstr>Тестирование безопасности (Security and Access Control Testing)</vt:lpstr>
      <vt:lpstr>Тестирование безопасности (Security and Access Control Testing)</vt:lpstr>
      <vt:lpstr>Тестирование взаимодействия или Interoperability Testing</vt:lpstr>
      <vt:lpstr>Нефункциональные виды тестирования</vt:lpstr>
      <vt:lpstr>Презентация PowerPoint</vt:lpstr>
      <vt:lpstr>Нагрузочное тестирование (терминология)</vt:lpstr>
      <vt:lpstr>Нагрузочное тестирование (терминология)</vt:lpstr>
      <vt:lpstr>Нагрузочное тестирование (терминология)</vt:lpstr>
      <vt:lpstr>Цели нагрузочного тестирования</vt:lpstr>
      <vt:lpstr>Тестирование производительности (Performance testing)</vt:lpstr>
      <vt:lpstr>Стрессовое тестирование (Stress Testing)</vt:lpstr>
      <vt:lpstr>Объемное тестирование (Volume Testing)</vt:lpstr>
      <vt:lpstr>Презентация PowerPoint</vt:lpstr>
      <vt:lpstr>Тестирование Установки или Installation Testing</vt:lpstr>
      <vt:lpstr>Тестирование Установки или Installation Testing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Конфигурационное тестирование или Configuration Testing</vt:lpstr>
      <vt:lpstr>Связанные с изменениями виды тестирования</vt:lpstr>
      <vt:lpstr>Дымовое тестирование или Smoke Testing</vt:lpstr>
      <vt:lpstr>Регрессионное тестирование или Regression Testing</vt:lpstr>
      <vt:lpstr>Регрессионное тестирование или Regression Testing</vt:lpstr>
      <vt:lpstr>Тестирование сборки или Build Verification Test</vt:lpstr>
      <vt:lpstr>Презентация PowerPoint</vt:lpstr>
      <vt:lpstr>Презентация PowerPoint</vt:lpstr>
      <vt:lpstr>Основные термины: Автоматизированное тестирование ПО</vt:lpstr>
      <vt:lpstr>Основные термины Автоматизированное тестирование ПО</vt:lpstr>
      <vt:lpstr>Архитектура Автоматических Тестов (Test Tools Architecture)</vt:lpstr>
      <vt:lpstr>Презентация PowerPoint</vt:lpstr>
      <vt:lpstr>Презентация PowerPoint</vt:lpstr>
      <vt:lpstr>Инструменты автоматизации тестирования</vt:lpstr>
      <vt:lpstr>Преимущества автоматизации тестирования</vt:lpstr>
      <vt:lpstr>Недостатки автоматизации тестирования</vt:lpstr>
      <vt:lpstr>Когда нужно применять автоматизацию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Штогрина</dc:creator>
  <cp:lastModifiedBy>Администратор</cp:lastModifiedBy>
  <cp:revision>11</cp:revision>
  <dcterms:created xsi:type="dcterms:W3CDTF">2018-05-02T15:30:20Z</dcterms:created>
  <dcterms:modified xsi:type="dcterms:W3CDTF">2018-05-07T17:40:03Z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2014-11-07T00:00:00Z</vt:filetime>
  </property>
  <property fmtid="{D5CDD505-2E9C-101B-9397-08002B2CF9AE}" pid="3" name="LastSaved">
    <vt:filetime>2018-05-02T00:00:00Z</vt:filetime>
  </property>
</Properties>
</file>