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4" r:id="rId3"/>
    <p:sldId id="285" r:id="rId4"/>
    <p:sldId id="256" r:id="rId5"/>
    <p:sldId id="282" r:id="rId6"/>
    <p:sldId id="257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5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20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8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68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445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711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7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5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988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67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919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5F331-83B2-41E9-B6B1-98B364F0CC76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F73EE-68C1-4038-913B-85746B8DA6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2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51"/>
            <a:ext cx="12192000" cy="68442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927" y="778018"/>
            <a:ext cx="4826145" cy="48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0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1234439" y="4326443"/>
            <a:ext cx="2375109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Eudora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Рисунок 12" descr="бабуш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74" y="1839733"/>
            <a:ext cx="3208045" cy="248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5249149" y="4326443"/>
            <a:ext cx="2391285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grandma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 descr="E:\Дист курс (конкурс)\картинки\уендздыы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149" y="1165860"/>
            <a:ext cx="2391285" cy="3160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4950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1234439" y="4326443"/>
            <a:ext cx="2375109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5140197" y="4326443"/>
            <a:ext cx="2500238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Fester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niece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 descr="E:\Дист курс (конкурс)\картинки\уендздыы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90" y="1165860"/>
            <a:ext cx="2391285" cy="3160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Рисунок 11" descr="E:\Дист курс (конкурс)\картинки\фестер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196" y="1839733"/>
            <a:ext cx="2556521" cy="2486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786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1234439" y="4326443"/>
            <a:ext cx="2683774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5140197" y="4326443"/>
            <a:ext cx="2500238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Sloom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nephew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Рисунок 13" descr="Slo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196" y="1200656"/>
            <a:ext cx="2557462" cy="312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Рисунок 14" descr="E:\Дист курс (конкурс)\картинки\гомес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438" y="2214678"/>
            <a:ext cx="2683775" cy="21117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688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1234439" y="4326443"/>
            <a:ext cx="2455007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5140197" y="4326443"/>
            <a:ext cx="2500238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Fester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niece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 descr="E:\Дист курс (конкурс)\картинки\уендздыы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61" y="1165860"/>
            <a:ext cx="2391285" cy="3160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 descr="E:\Дист курс (конкурс)\картинки\фестер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055" y="1839733"/>
            <a:ext cx="2556521" cy="2486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0772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594989" y="4387986"/>
            <a:ext cx="2455007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Itt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2761480" y="2751228"/>
            <a:ext cx="540473" cy="562021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3294355" y="4369672"/>
            <a:ext cx="2224389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Fester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580491" y="2634126"/>
            <a:ext cx="568835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9156573" y="2303639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9171067" y="2313691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cousin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" name="Рисунок 13" descr="E:\Дист курс (конкурс)\картинки\кузен Итт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51" y="1694158"/>
            <a:ext cx="2650522" cy="271168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Прямоугольник 9"/>
          <p:cNvSpPr>
            <a:spLocks noChangeArrowheads="1"/>
          </p:cNvSpPr>
          <p:nvPr/>
        </p:nvSpPr>
        <p:spPr bwMode="auto">
          <a:xfrm>
            <a:off x="6408235" y="4354340"/>
            <a:ext cx="2216060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Pugsley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"/>
          <p:cNvSpPr>
            <a:spLocks noChangeArrowheads="1"/>
          </p:cNvSpPr>
          <p:nvPr/>
        </p:nvSpPr>
        <p:spPr bwMode="auto">
          <a:xfrm>
            <a:off x="5518744" y="2747214"/>
            <a:ext cx="889492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E:\Дист курс (конкурс)\картинки\фестер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6447" y="2185116"/>
            <a:ext cx="2195051" cy="222072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E:\Дист курс (конкурс)\картинки\гомесс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5480" y="2185116"/>
            <a:ext cx="2157763" cy="21840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801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546514" y="4388956"/>
            <a:ext cx="2333187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Pugsley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2849040" y="2747214"/>
            <a:ext cx="540473" cy="562021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3389513" y="4369672"/>
            <a:ext cx="2179504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624295" y="2634126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9156573" y="2303639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9171067" y="2313691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1107996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Прямоугольник 9"/>
          <p:cNvSpPr>
            <a:spLocks noChangeArrowheads="1"/>
          </p:cNvSpPr>
          <p:nvPr/>
        </p:nvSpPr>
        <p:spPr bwMode="auto">
          <a:xfrm>
            <a:off x="6408235" y="4467465"/>
            <a:ext cx="2216060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Morticia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Рисунок 15" descr="E:\Дист курс (конкурс)\картинки\пагсли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445" y="2002576"/>
            <a:ext cx="2172256" cy="240195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"/>
          <p:cNvSpPr>
            <a:spLocks noChangeArrowheads="1"/>
          </p:cNvSpPr>
          <p:nvPr/>
        </p:nvSpPr>
        <p:spPr bwMode="auto">
          <a:xfrm>
            <a:off x="5518743" y="2747214"/>
            <a:ext cx="926049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E:\Дист курс (конкурс)\картинки\гомес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517" y="2002576"/>
            <a:ext cx="2165500" cy="236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E:\Дист курс (конкурс)\картинки\мортисия.jp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236" y="1939637"/>
            <a:ext cx="2230554" cy="2527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720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546515" y="4388956"/>
            <a:ext cx="2165500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2674866" y="2746970"/>
            <a:ext cx="926641" cy="796086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3575982" y="4388956"/>
            <a:ext cx="2230554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Morticia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624295" y="2634126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9156573" y="2303639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9171067" y="2313691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parents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1074012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Прямоугольник 9"/>
          <p:cNvSpPr>
            <a:spLocks noChangeArrowheads="1"/>
          </p:cNvSpPr>
          <p:nvPr/>
        </p:nvSpPr>
        <p:spPr bwMode="auto">
          <a:xfrm>
            <a:off x="6408234" y="4467465"/>
            <a:ext cx="2392865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Прямоугольник 1"/>
          <p:cNvSpPr>
            <a:spLocks noChangeArrowheads="1"/>
          </p:cNvSpPr>
          <p:nvPr/>
        </p:nvSpPr>
        <p:spPr bwMode="auto">
          <a:xfrm>
            <a:off x="5806536" y="2746970"/>
            <a:ext cx="945855" cy="796086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E:\Дист курс (конкурс)\картинки\гомесс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14" y="2021860"/>
            <a:ext cx="2165500" cy="236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E:\Дист курс (конкурс)\картинки\мортисия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982" y="1878586"/>
            <a:ext cx="2230554" cy="2527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 descr="E:\Дист курс (конкурс)\картинки\уендздыы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008" y="1878586"/>
            <a:ext cx="2019040" cy="26372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251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736456" y="4406414"/>
            <a:ext cx="2319250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3521386" y="2744457"/>
            <a:ext cx="926641" cy="796086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5156939" y="4388956"/>
            <a:ext cx="2230554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Morticia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9156573" y="2303639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9171067" y="2313691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husband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1107996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"/>
          <p:cNvSpPr>
            <a:spLocks noChangeArrowheads="1"/>
          </p:cNvSpPr>
          <p:nvPr/>
        </p:nvSpPr>
        <p:spPr bwMode="auto">
          <a:xfrm>
            <a:off x="7745038" y="2744457"/>
            <a:ext cx="945855" cy="796086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 descr="E:\Дист курс (конкурс)\картинки\гомесс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56" y="1878586"/>
            <a:ext cx="2319250" cy="2510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Рисунок 18" descr="E:\Дист курс (конкурс)\картинки\мортисия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939" y="1878586"/>
            <a:ext cx="2230554" cy="2527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86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69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4891" y="694490"/>
            <a:ext cx="2362200" cy="193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583969" y="694491"/>
            <a:ext cx="11026140" cy="550920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 №1</a:t>
            </a: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для самоконтролю №1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 or Female?</a:t>
            </a:r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G:\English Дистанційний курс\6\male or femal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6763" y="3449090"/>
            <a:ext cx="3720551" cy="2480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6654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833349" y="226386"/>
            <a:ext cx="10042469" cy="9140964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 </a:t>
            </a: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виконання тесту для самоконтролю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виконанням тесту спочатку переглянь вивчений лексичний матеріал у словнику до заняття №1;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уважно розглянь членів сім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 та родинне дерево сімейки Адамсів;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тобі пропонується 12 завдань, в яких необхідно встановити родинні зв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язки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між членами сімейки Адамсів;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поспішай, поміркуй над завданням, кожне із завдань оцінюється в 1 бал;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тим як перейти до наступного слайду, ти побачиш правильну відповідь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Бажаю успіхів!</a:t>
            </a:r>
            <a:endParaRPr lang="en-US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:\Users\фыв\Desktop\мотиконс\оки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785" y="5167746"/>
            <a:ext cx="1759960" cy="13788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207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E:\Дист курс (конкурс)\картинки\The-Addams-Family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7752" y="228598"/>
            <a:ext cx="9518552" cy="632128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Прямоугольник 9"/>
          <p:cNvSpPr>
            <a:spLocks noChangeArrowheads="1"/>
          </p:cNvSpPr>
          <p:nvPr/>
        </p:nvSpPr>
        <p:spPr bwMode="auto">
          <a:xfrm>
            <a:off x="9184249" y="4733496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Eudora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9"/>
          <p:cNvSpPr>
            <a:spLocks noChangeArrowheads="1"/>
          </p:cNvSpPr>
          <p:nvPr/>
        </p:nvSpPr>
        <p:spPr bwMode="auto">
          <a:xfrm>
            <a:off x="2180766" y="4745905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Gomez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9"/>
          <p:cNvSpPr>
            <a:spLocks noChangeArrowheads="1"/>
          </p:cNvSpPr>
          <p:nvPr/>
        </p:nvSpPr>
        <p:spPr bwMode="auto">
          <a:xfrm>
            <a:off x="3985486" y="5582837"/>
            <a:ext cx="1764149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Wednesday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Прямоугольник 9"/>
          <p:cNvSpPr>
            <a:spLocks noChangeArrowheads="1"/>
          </p:cNvSpPr>
          <p:nvPr/>
        </p:nvSpPr>
        <p:spPr bwMode="auto">
          <a:xfrm>
            <a:off x="7424321" y="5582837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Pugsley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Прямоугольник 9"/>
          <p:cNvSpPr>
            <a:spLocks noChangeArrowheads="1"/>
          </p:cNvSpPr>
          <p:nvPr/>
        </p:nvSpPr>
        <p:spPr bwMode="auto">
          <a:xfrm>
            <a:off x="5603262" y="4382486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Morticia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Прямоугольник 9"/>
          <p:cNvSpPr>
            <a:spLocks noChangeArrowheads="1"/>
          </p:cNvSpPr>
          <p:nvPr/>
        </p:nvSpPr>
        <p:spPr bwMode="auto">
          <a:xfrm>
            <a:off x="4295655" y="1569618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Fester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Прямоугольник 9"/>
          <p:cNvSpPr>
            <a:spLocks noChangeArrowheads="1"/>
          </p:cNvSpPr>
          <p:nvPr/>
        </p:nvSpPr>
        <p:spPr bwMode="auto">
          <a:xfrm>
            <a:off x="9184249" y="2109038"/>
            <a:ext cx="1587532" cy="35101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Lurch</a:t>
            </a:r>
            <a:endParaRPr kumimoji="0" lang="en-US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73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/>
          <p:cNvSpPr>
            <a:spLocks noChangeArrowheads="1"/>
          </p:cNvSpPr>
          <p:nvPr/>
        </p:nvSpPr>
        <p:spPr bwMode="auto">
          <a:xfrm>
            <a:off x="2986088" y="422275"/>
            <a:ext cx="1581150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Eudora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1"/>
          <p:cNvSpPr>
            <a:spLocks noChangeArrowheads="1"/>
          </p:cNvSpPr>
          <p:nvPr/>
        </p:nvSpPr>
        <p:spPr bwMode="auto">
          <a:xfrm>
            <a:off x="321084" y="435769"/>
            <a:ext cx="1495425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Sloom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Прямоугольник 14"/>
          <p:cNvSpPr>
            <a:spLocks noChangeArrowheads="1"/>
          </p:cNvSpPr>
          <p:nvPr/>
        </p:nvSpPr>
        <p:spPr bwMode="auto">
          <a:xfrm>
            <a:off x="7537563" y="1991201"/>
            <a:ext cx="1531937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Gomez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6"/>
          <p:cNvSpPr>
            <a:spLocks noChangeArrowheads="1"/>
          </p:cNvSpPr>
          <p:nvPr/>
        </p:nvSpPr>
        <p:spPr bwMode="auto">
          <a:xfrm>
            <a:off x="9273521" y="2721525"/>
            <a:ext cx="333375" cy="342900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17"/>
          <p:cNvSpPr>
            <a:spLocks noChangeArrowheads="1"/>
          </p:cNvSpPr>
          <p:nvPr/>
        </p:nvSpPr>
        <p:spPr bwMode="auto">
          <a:xfrm>
            <a:off x="9974481" y="1245033"/>
            <a:ext cx="1495425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Morticia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374" name="Рисунок 18" descr="мортис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1755" y="1672113"/>
            <a:ext cx="1485900" cy="16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3" name="Рисунок 15" descr="гомес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194" y="2362676"/>
            <a:ext cx="1531937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19"/>
          <p:cNvSpPr>
            <a:spLocks noChangeArrowheads="1"/>
          </p:cNvSpPr>
          <p:nvPr/>
        </p:nvSpPr>
        <p:spPr bwMode="auto">
          <a:xfrm>
            <a:off x="5458897" y="1843277"/>
            <a:ext cx="1625842" cy="51939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Fester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371" name="Рисунок 20" descr="фестерс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919" y="2374583"/>
            <a:ext cx="1606961" cy="1155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21"/>
          <p:cNvSpPr>
            <a:spLocks noChangeArrowheads="1"/>
          </p:cNvSpPr>
          <p:nvPr/>
        </p:nvSpPr>
        <p:spPr bwMode="auto">
          <a:xfrm>
            <a:off x="7683910" y="4056062"/>
            <a:ext cx="1240759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Wednesday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22"/>
          <p:cNvSpPr>
            <a:spLocks noChangeArrowheads="1"/>
          </p:cNvSpPr>
          <p:nvPr/>
        </p:nvSpPr>
        <p:spPr bwMode="auto">
          <a:xfrm>
            <a:off x="10086083" y="4325937"/>
            <a:ext cx="1272223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Pugsley</a:t>
            </a:r>
            <a:endParaRPr kumimoji="0" lang="en-US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368" name="Рисунок 23" descr="уендздыы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910" y="4427537"/>
            <a:ext cx="1240759" cy="186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Рисунок 25" descr="пагсли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0056" y="4697412"/>
            <a:ext cx="1238250" cy="159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26"/>
          <p:cNvSpPr>
            <a:spLocks noChangeArrowheads="1"/>
          </p:cNvSpPr>
          <p:nvPr/>
        </p:nvSpPr>
        <p:spPr bwMode="auto">
          <a:xfrm>
            <a:off x="3980484" y="3557110"/>
            <a:ext cx="1029378" cy="371475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Itt</a:t>
            </a:r>
            <a:endParaRPr kumimoji="0" lang="en-US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5365" name="Рисунок 27" descr="кузен Итт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345" y="1814469"/>
            <a:ext cx="1721288" cy="1776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Прямая со стрелкой 16"/>
          <p:cNvCxnSpPr>
            <a:endCxn id="7" idx="0"/>
          </p:cNvCxnSpPr>
          <p:nvPr/>
        </p:nvCxnSpPr>
        <p:spPr>
          <a:xfrm>
            <a:off x="4642683" y="805221"/>
            <a:ext cx="1629135" cy="10380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4" idx="0"/>
          </p:cNvCxnSpPr>
          <p:nvPr/>
        </p:nvCxnSpPr>
        <p:spPr>
          <a:xfrm>
            <a:off x="4642684" y="786332"/>
            <a:ext cx="3660848" cy="12048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8686595" y="3098714"/>
            <a:ext cx="685180" cy="8769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9606896" y="3098714"/>
            <a:ext cx="1045328" cy="12272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80" name="Рисунок 12" descr="бабушка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546" y="765470"/>
            <a:ext cx="1591691" cy="1036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 		</a:t>
            </a:r>
            <a:endParaRPr kumimoji="0" lang="ru-RU" altLang="ru-RU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-1319213" y="110855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" name="Рисунок 13" descr="Sloom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88" y="805221"/>
            <a:ext cx="1488021" cy="1818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Рисунок 35" descr="E:\Дист курс (конкурс)\картинки\zwxLT0OL_400x400.jp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89" y="4056062"/>
            <a:ext cx="3678688" cy="2235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258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Рисунок 13" descr="Slo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72" y="1200656"/>
            <a:ext cx="2557462" cy="312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983672" y="4326443"/>
            <a:ext cx="2557462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Sloom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3764971" y="2613029"/>
            <a:ext cx="619125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Рисунок 12" descr="бабушк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874" y="1824004"/>
            <a:ext cx="3208045" cy="248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4608873" y="4326443"/>
            <a:ext cx="3208045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Eudora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09651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sister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#1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9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983672" y="4326443"/>
            <a:ext cx="2557462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Fester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3764971" y="2613029"/>
            <a:ext cx="619125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Рисунок 12" descr="бабуш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874" y="1824004"/>
            <a:ext cx="3208045" cy="248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4608873" y="4326443"/>
            <a:ext cx="3208045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Eudora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kumimoji="0" lang="ru-RU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 descr="E:\Дист курс (конкурс)\картинки\фестерс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672" y="1824004"/>
            <a:ext cx="2556521" cy="2486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70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801147" y="4326443"/>
            <a:ext cx="3153634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Eudora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Рисунок 12" descr="бабуш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46" y="1839733"/>
            <a:ext cx="3208045" cy="248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4763780" y="4326443"/>
            <a:ext cx="3053138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Morticia</a:t>
            </a: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other-in-law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 descr="E:\Дист курс (конкурс)\картинки\мортисия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780" y="1667059"/>
            <a:ext cx="3053138" cy="2659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233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1"/>
          <p:cNvSpPr>
            <a:spLocks noChangeArrowheads="1"/>
          </p:cNvSpPr>
          <p:nvPr/>
        </p:nvSpPr>
        <p:spPr bwMode="auto">
          <a:xfrm>
            <a:off x="1234439" y="4326443"/>
            <a:ext cx="2375109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Pugsley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Прямоугольник 16"/>
          <p:cNvSpPr>
            <a:spLocks noChangeArrowheads="1"/>
          </p:cNvSpPr>
          <p:nvPr/>
        </p:nvSpPr>
        <p:spPr bwMode="auto">
          <a:xfrm>
            <a:off x="4142991" y="2613029"/>
            <a:ext cx="486989" cy="646472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4" name="Рисунок 12" descr="бабуш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780" y="1889686"/>
            <a:ext cx="3208045" cy="248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9"/>
          <p:cNvSpPr>
            <a:spLocks noChangeArrowheads="1"/>
          </p:cNvSpPr>
          <p:nvPr/>
        </p:nvSpPr>
        <p:spPr bwMode="auto">
          <a:xfrm>
            <a:off x="4763779" y="4326443"/>
            <a:ext cx="3208045" cy="562119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3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Eudora 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Прямоугольник 1"/>
          <p:cNvSpPr>
            <a:spLocks noChangeArrowheads="1"/>
          </p:cNvSpPr>
          <p:nvPr/>
        </p:nvSpPr>
        <p:spPr bwMode="auto">
          <a:xfrm>
            <a:off x="8041697" y="2613029"/>
            <a:ext cx="525031" cy="632364"/>
          </a:xfrm>
          <a:prstGeom prst="rect">
            <a:avLst/>
          </a:prstGeom>
          <a:solidFill>
            <a:srgbClr val="FFFF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</a:t>
            </a:r>
            <a:r>
              <a:rPr kumimoji="0" lang="en-US" alt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endParaRPr kumimoji="0" lang="en-US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2"/>
          <p:cNvSpPr>
            <a:spLocks noChangeArrowheads="1"/>
          </p:cNvSpPr>
          <p:nvPr/>
        </p:nvSpPr>
        <p:spPr bwMode="auto">
          <a:xfrm>
            <a:off x="8791506" y="2204625"/>
            <a:ext cx="1256290" cy="1449172"/>
          </a:xfrm>
          <a:prstGeom prst="rect">
            <a:avLst/>
          </a:prstGeom>
          <a:solidFill>
            <a:srgbClr val="FF000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3"/>
          <p:cNvSpPr>
            <a:spLocks noChangeArrowheads="1"/>
          </p:cNvSpPr>
          <p:nvPr/>
        </p:nvSpPr>
        <p:spPr bwMode="auto">
          <a:xfrm>
            <a:off x="8791506" y="2214677"/>
            <a:ext cx="2984858" cy="1439120"/>
          </a:xfrm>
          <a:prstGeom prst="rect">
            <a:avLst/>
          </a:prstGeom>
          <a:solidFill>
            <a:srgbClr val="92D05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ru-RU" sz="48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grandson</a:t>
            </a:r>
            <a:endParaRPr kumimoji="0" lang="en-US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644573" y="328003"/>
            <a:ext cx="800219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en-US" alt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kumimoji="0" lang="ru-RU" alt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2812473" y="19396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" name="Рисунок 11" descr="E:\Дист курс (конкурс)\картинки\пагсли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440" y="1889686"/>
            <a:ext cx="2375108" cy="24019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529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215</Words>
  <Application>Microsoft Office PowerPoint</Application>
  <PresentationFormat>Широкоэкранный</PresentationFormat>
  <Paragraphs>139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19</cp:revision>
  <dcterms:created xsi:type="dcterms:W3CDTF">2020-07-03T18:10:34Z</dcterms:created>
  <dcterms:modified xsi:type="dcterms:W3CDTF">2020-07-16T08:29:40Z</dcterms:modified>
</cp:coreProperties>
</file>