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1F39B-2E9B-44AE-9F98-74C944A7EE3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A5985-57E9-4A20-8F9C-07AF784E6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8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A5985-57E9-4A20-8F9C-07AF784E61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06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17C30F-755B-4321-884F-0EBEF02D0E2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A67A55-DBE4-417B-974E-BA92841C38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C1juh0fK3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xyjo-Gnq_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zmw8SL9cB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2bPIdove4e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WfaQsFXOu7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INH4rjAJXu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youtu.be/Hulj6OA_5M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outu.be/icFo7LFOeL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72207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числових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виразу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66109"/>
            <a:ext cx="7772400" cy="2923309"/>
          </a:xfrm>
        </p:spPr>
        <p:txBody>
          <a:bodyPr>
            <a:normAutofit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Запишіть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теореми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додав</a:t>
            </a:r>
            <a:r>
              <a:rPr lang="uk-U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ання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множення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числових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нерівностей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зошит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Подивіться та послухайте  доведення 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 теорем та наслідку.</a:t>
            </a:r>
            <a:endParaRPr lang="uk-U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Послухайте та запишіть у зошит розв‘язання прикладів за темою.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1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63272" cy="4176464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</a:t>
            </a:r>
            <a:r>
              <a:rPr lang="ru-R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(про 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почленне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a&gt;b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c&gt;d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+ c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d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&lt; b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&lt; d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c &lt; b + d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відеодоведення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теореми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перейдіть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97153"/>
            <a:ext cx="8229600" cy="79208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https://youtu.be/oC1juh0fK3w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3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92488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</a:t>
            </a:r>
            <a:r>
              <a:rPr lang="ru-RU" sz="3600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36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почленне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a, b, c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 —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додатні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числа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&lt; b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&lt;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c,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 —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додатні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числа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 &lt;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відеодоведення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79208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https://youtu.be/3xyjo-Gnq_w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Заголовок 2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3658418"/>
              </a:xfrm>
            </p:spPr>
            <p:txBody>
              <a:bodyPr>
                <a:normAutofit/>
              </a:bodyPr>
              <a:lstStyle/>
              <a:p>
                <a:r>
                  <a:rPr lang="ru-RU" sz="3200" dirty="0" smtClean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Наслідок</a:t>
                </a:r>
                <a:r>
                  <a:rPr lang="ru-RU" sz="3200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a&gt;b і a, b — </a:t>
                </a:r>
                <a:r>
                  <a:rPr lang="ru-RU" sz="3200" dirty="0" err="1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додатні</a:t>
                </a:r>
                <a:r>
                  <a:rPr lang="ru-RU" sz="3200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числа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  <m:r>
                      <a:rPr lang="en-US" sz="3200" b="1" i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3200" dirty="0" smtClean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sz="32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 n —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натуральне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число.</a:t>
                </a:r>
                <a:br>
                  <a:rPr lang="ru-RU" sz="32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4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4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Щоб</a:t>
                </a: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побачити</a:t>
                </a: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відеодоведення</a:t>
                </a: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теореми</a:t>
                </a: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перейдіть</a:t>
                </a: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</a:t>
                </a:r>
                <a:r>
                  <a:rPr lang="ru-RU" sz="24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посиланням</a:t>
                </a: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яке </a:t>
                </a:r>
                <a:r>
                  <a:rPr lang="ru-RU" sz="24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відображено</a:t>
                </a: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нижче</a:t>
                </a:r>
                <a:r>
                  <a:rPr lang="ru-RU" sz="24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uk-UA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uk-UA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4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24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365841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861049"/>
            <a:ext cx="8229600" cy="1152128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https://youtu.be/lzmw8SL9cBk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7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4725145"/>
            <a:ext cx="8229600" cy="57606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https://youtu.be/2bPIdove4ek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268760"/>
            <a:ext cx="7980363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6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210139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https://youtu.be/WfaQsFXOu7k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6874"/>
            <a:ext cx="787545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3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3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25145"/>
            <a:ext cx="8229600" cy="720079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https://youtu.be/INH4rjAJXu0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200800" cy="166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7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96044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4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69008" y="4365104"/>
            <a:ext cx="8229600" cy="93610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https://youtu.be/Hulj6OA_5Mo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08" y="1556792"/>
            <a:ext cx="811685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1044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97153"/>
            <a:ext cx="8229600" cy="792088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https://youtu.be/icFo7LFOeLo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5"/>
            <a:ext cx="650557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1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130</Words>
  <Application>Microsoft Office PowerPoint</Application>
  <PresentationFormat>Экран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3. Додавання і множення числових нерівностей. Оцінювання значення виразу.</vt:lpstr>
      <vt:lpstr>Теорема 3.1 (про почленне додавання нерівностей).  Якщо a&gt;b і c&gt;d, то a + c &gt; b + d (якщо a &lt; b і c &lt; d, то a + c &lt; b + d).  (Щоб побачити відеодоведення теореми, перейдіть за посиланням, яке відображено нижче) </vt:lpstr>
      <vt:lpstr>Теорема 3.2 (про почленне множення нерівностей).  Якщо a &gt; b, c &gt; d і a, b, c, d — додатні числа, то ac &gt; bd (якщо a &lt; b, c &lt; d і a, b, c, d — додатні числа, то ac &lt; bd).  (Щоб побачити відеодоведення теореми, перейдіть за посиланням, яке відображено нижче) </vt:lpstr>
      <vt:lpstr>Наслідок. Якщо a&gt;b і a, b — додатні числа, то a^n  &gt;b^n, де n — натуральне число.   (Щоб побачити відеодоведення теореми, перейдіть за посиланням, яке відображено нижче)  </vt:lpstr>
      <vt:lpstr>Приклад 1.      (Щоб побачити відеопояснення розв'язання прикладу, перейдіть за посиланням, яке відображено нижче)</vt:lpstr>
      <vt:lpstr>       (Щоб побачити відеопояснення розв'язання прикладу, перейдіть за посиланням, яке відображено нижче) </vt:lpstr>
      <vt:lpstr>Приклад 3.       (Щоб побачити відеопояснення розв'язання прикладу, перейдіть за посиланням, яке відображено нижче) </vt:lpstr>
      <vt:lpstr>Приклад 4.     (Щоб побачити відеопояснення розв'язання прикладу, перейдіть за посиланням, яке відображено нижче)  </vt:lpstr>
      <vt:lpstr>         (Щоб побачити відеопояснення розв'язання прикладу, перейдіть за посиланням, яке відображено нижче)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Додавання і множення числових нерівностей. Оцінювання значення виразу.</dc:title>
  <dc:creator>User</dc:creator>
  <cp:lastModifiedBy>User</cp:lastModifiedBy>
  <cp:revision>35</cp:revision>
  <dcterms:created xsi:type="dcterms:W3CDTF">2022-09-04T20:52:21Z</dcterms:created>
  <dcterms:modified xsi:type="dcterms:W3CDTF">2022-09-19T22:55:48Z</dcterms:modified>
</cp:coreProperties>
</file>