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EE923D-6063-4B7B-B7ED-9FBBDFFC1BF0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1C79BF-D53C-4F1C-8038-A1DA3E9081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X5DTyIedw0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youtu.be/Gph5asjl6W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_GDWIhwMJz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youtu.be/Q3oyOaIFyb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NZTIQvswqk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4bFXW8R6Fz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841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348880"/>
            <a:ext cx="7772400" cy="2736304"/>
          </a:xfrm>
        </p:spPr>
        <p:txBody>
          <a:bodyPr>
            <a:normAutofit lnSpcReduction="10000"/>
          </a:bodyPr>
          <a:lstStyle/>
          <a:p>
            <a:pPr lvl="0" algn="l">
              <a:buClr>
                <a:srgbClr val="94B6D2"/>
              </a:buClr>
            </a:pPr>
            <a:r>
              <a:rPr lang="ru-RU" sz="2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9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Запишіть</a:t>
            </a:r>
            <a:r>
              <a:rPr lang="ru-RU" sz="2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2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9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зошит</a:t>
            </a:r>
            <a:r>
              <a:rPr lang="ru-RU" sz="2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>
              <a:buClr>
                <a:srgbClr val="94B6D2"/>
              </a:buClr>
            </a:pPr>
            <a:r>
              <a:rPr lang="uk-UA" sz="2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Подивіться та послухайте </a:t>
            </a:r>
            <a:r>
              <a:rPr lang="uk-UA" sz="29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відеопояснення</a:t>
            </a:r>
            <a:r>
              <a:rPr lang="uk-UA" sz="2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 розв'язувати </a:t>
            </a:r>
            <a:r>
              <a:rPr lang="uk-UA" sz="2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системи лінійних нерівностей </a:t>
            </a:r>
            <a:r>
              <a:rPr lang="uk-UA" sz="2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однією </a:t>
            </a:r>
            <a:r>
              <a:rPr lang="uk-UA" sz="2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змінною.</a:t>
            </a:r>
            <a:endParaRPr lang="uk-UA" sz="2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94B6D2"/>
              </a:buClr>
            </a:pPr>
            <a:r>
              <a:rPr lang="uk-UA" sz="2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Послухайте та запишіть у зошит розв‘язання прикладів.</a:t>
            </a:r>
            <a:endParaRPr lang="ru-RU" sz="2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3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відеопояснення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прикладу,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перейдіть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4437113"/>
            <a:ext cx="5616624" cy="504055"/>
          </a:xfrm>
          <a:solidFill>
            <a:schemeClr val="bg2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https://youtu.be/X5DTyIedw08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37718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відеопояснення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прикладу,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перейдіть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4797152"/>
            <a:ext cx="5976664" cy="648071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https://youtu.be/Gph5asjl6WU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6015"/>
            <a:ext cx="808705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54562"/>
          </a:xfrm>
        </p:spPr>
        <p:txBody>
          <a:bodyPr/>
          <a:lstStyle/>
          <a:p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відеопояснення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прикладу,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перейдіть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4941169"/>
            <a:ext cx="6264696" cy="648071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https://youtu.be/_GDWIhwMJzA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4803"/>
            <a:ext cx="71946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відеопояснення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прикладу,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перейдіть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5013177"/>
            <a:ext cx="5832648" cy="648072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https://youtu.be/Q3oyOaIFybU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12646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uk-UA" sz="3200" u="sng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Означення.</a:t>
            </a: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x, при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областю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виразу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r>
              <a:rPr lang="uk-UA" sz="3200" u="sng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3200" u="sng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B13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відеопояснення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прикладу,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перейдіть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5733256"/>
            <a:ext cx="5976664" cy="50405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https://youtu.be/NZTIQvswqk8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7" y="2996952"/>
            <a:ext cx="77940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2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 проміжки (узагальнення)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751"/>
            <a:ext cx="8229600" cy="4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8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869"/>
            <a:ext cx="3586609" cy="284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92684"/>
            <a:ext cx="3672408" cy="265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5895"/>
            <a:ext cx="3880333" cy="2732307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612117" cy="26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87" y="2996952"/>
            <a:ext cx="4238406" cy="309634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0" y="548680"/>
            <a:ext cx="3900438" cy="33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334870" cy="27363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620688"/>
            <a:ext cx="3748017" cy="258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68" y="5877272"/>
            <a:ext cx="3533775" cy="590550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39" y="3645024"/>
            <a:ext cx="374523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852613" cy="4676057"/>
          </a:xfrm>
        </p:spPr>
      </p:pic>
    </p:spTree>
    <p:extLst>
      <p:ext uri="{BB962C8B-B14F-4D97-AF65-F5344CB8AC3E}">
        <p14:creationId xmlns:p14="http://schemas.microsoft.com/office/powerpoint/2010/main" val="24495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531092" cy="2736304"/>
          </a:xfrm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лінійних нерівностей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означення.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0" y="1484784"/>
            <a:ext cx="8351837" cy="1182687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0" y="5445224"/>
            <a:ext cx="8279438" cy="719609"/>
          </a:xfr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0" y="2924944"/>
            <a:ext cx="8351837" cy="2281453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40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</a:t>
            </a:r>
            <a:b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відеопояснення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прикладу,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перейдіть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400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5085185"/>
            <a:ext cx="5976664" cy="50405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https://youtu.be/4bFXW8R6FzU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2" y="1340768"/>
            <a:ext cx="7458738" cy="182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90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7. Системи лінійних нерівностей з однією змінною.</vt:lpstr>
      <vt:lpstr>Числові проміжки (узагальнення)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лінійних нерівностей</vt:lpstr>
      <vt:lpstr>Основні означення.</vt:lpstr>
      <vt:lpstr>Приклад 1.       (Щоб побачити відеопояснення розв'язання прикладу, перейдіть за посиланням, яке відображено нижче)</vt:lpstr>
      <vt:lpstr>Приклад 2.      (Щоб побачити відеопояснення розв'язання прикладу, перейдіть за посиланням, яке відображено нижче) </vt:lpstr>
      <vt:lpstr>Приклад 3.      (Щоб побачити відеопояснення розв'язання прикладу, перейдіть за посиланням, яке відображено нижче)</vt:lpstr>
      <vt:lpstr>Приклад 4.       (Щоб побачити відеопояснення розв'язання прикладу, перейдіть за посиланням, яке відображено нижче)</vt:lpstr>
      <vt:lpstr>Приклад 5.       (Щоб побачити відеопояснення розв'язання прикладу, перейдіть за посиланням, яке відображено нижче)</vt:lpstr>
      <vt:lpstr>Означення. Всі значення змінної x, при яких даний вираз має зміст, називають областю визначення виразу.  Приклад 6.     (Щоб побачити відеопояснення розв'язання прикладу, перейдіть за посиланням, яке відображено нижче)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Системи лінійних нерівностей з однією змінною</dc:title>
  <dc:creator>User</dc:creator>
  <cp:lastModifiedBy>User</cp:lastModifiedBy>
  <cp:revision>12</cp:revision>
  <dcterms:created xsi:type="dcterms:W3CDTF">2022-09-22T19:40:21Z</dcterms:created>
  <dcterms:modified xsi:type="dcterms:W3CDTF">2022-09-23T07:11:41Z</dcterms:modified>
</cp:coreProperties>
</file>