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8" r:id="rId5"/>
    <p:sldId id="269" r:id="rId6"/>
    <p:sldId id="270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EEE923D-6063-4B7B-B7ED-9FBBDFFC1BF0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41C79BF-D53C-4F1C-8038-A1DA3E9081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E923D-6063-4B7B-B7ED-9FBBDFFC1BF0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1C79BF-D53C-4F1C-8038-A1DA3E9081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E923D-6063-4B7B-B7ED-9FBBDFFC1BF0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1C79BF-D53C-4F1C-8038-A1DA3E9081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E923D-6063-4B7B-B7ED-9FBBDFFC1BF0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1C79BF-D53C-4F1C-8038-A1DA3E90810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E923D-6063-4B7B-B7ED-9FBBDFFC1BF0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1C79BF-D53C-4F1C-8038-A1DA3E90810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E923D-6063-4B7B-B7ED-9FBBDFFC1BF0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1C79BF-D53C-4F1C-8038-A1DA3E90810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E923D-6063-4B7B-B7ED-9FBBDFFC1BF0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1C79BF-D53C-4F1C-8038-A1DA3E9081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E923D-6063-4B7B-B7ED-9FBBDFFC1BF0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1C79BF-D53C-4F1C-8038-A1DA3E90810F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EEE923D-6063-4B7B-B7ED-9FBBDFFC1BF0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1C79BF-D53C-4F1C-8038-A1DA3E9081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EEE923D-6063-4B7B-B7ED-9FBBDFFC1BF0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1C79BF-D53C-4F1C-8038-A1DA3E9081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EEE923D-6063-4B7B-B7ED-9FBBDFFC1BF0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41C79BF-D53C-4F1C-8038-A1DA3E90810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EEE923D-6063-4B7B-B7ED-9FBBDFFC1BF0}" type="datetimeFigureOut">
              <a:rPr lang="ru-RU" smtClean="0"/>
              <a:t>23.09.2022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41C79BF-D53C-4F1C-8038-A1DA3E90810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s://youtu.be/X5DTyIedw08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hyperlink" Target="https://youtu.be/Gph5asjl6WU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youtu.be/_GDWIhwMJzA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hyperlink" Target="https://youtu.be/Q3oyOaIFybU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youtu.be/NZTIQvswqk8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youtu.be/4bFXW8R6Fz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58417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лінійних</a:t>
            </a:r>
            <a: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нерівностей</a:t>
            </a:r>
            <a: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4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4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змінною</a:t>
            </a:r>
            <a:r>
              <a:rPr lang="ru-RU" sz="4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2348880"/>
            <a:ext cx="7772400" cy="2736304"/>
          </a:xfrm>
        </p:spPr>
        <p:txBody>
          <a:bodyPr>
            <a:normAutofit lnSpcReduction="10000"/>
          </a:bodyPr>
          <a:lstStyle/>
          <a:p>
            <a:pPr lvl="0" algn="l">
              <a:buClr>
                <a:srgbClr val="94B6D2"/>
              </a:buClr>
            </a:pPr>
            <a:r>
              <a:rPr lang="ru-RU" sz="29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9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Запишіть</a:t>
            </a:r>
            <a:r>
              <a:rPr lang="ru-RU" sz="29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означення</a:t>
            </a:r>
            <a:r>
              <a:rPr lang="ru-RU" sz="29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9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зошит</a:t>
            </a:r>
            <a:r>
              <a:rPr lang="ru-RU" sz="29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l">
              <a:buClr>
                <a:srgbClr val="94B6D2"/>
              </a:buClr>
            </a:pPr>
            <a:r>
              <a:rPr lang="uk-UA" sz="29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2) Подивіться та послухайте </a:t>
            </a:r>
            <a:r>
              <a:rPr lang="uk-UA" sz="2900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uk-UA" sz="29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як розв'язувати </a:t>
            </a:r>
            <a:r>
              <a:rPr lang="uk-UA" sz="29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системи лінійних нерівностей </a:t>
            </a:r>
            <a:r>
              <a:rPr lang="uk-UA" sz="29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 однією </a:t>
            </a:r>
            <a:r>
              <a:rPr lang="uk-UA" sz="29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змінною.</a:t>
            </a:r>
            <a:endParaRPr lang="uk-UA" sz="2900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>
              <a:buClr>
                <a:srgbClr val="94B6D2"/>
              </a:buClr>
            </a:pPr>
            <a:r>
              <a:rPr lang="uk-UA" sz="29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3) Послухайте та запишіть у зошит розв‘язання прикладів.</a:t>
            </a:r>
            <a:endParaRPr lang="ru-RU" sz="2900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035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34482"/>
          </a:xfrm>
        </p:spPr>
        <p:txBody>
          <a:bodyPr>
            <a:normAutofit fontScale="90000"/>
          </a:bodyPr>
          <a:lstStyle/>
          <a:p>
            <a: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</a:t>
            </a:r>
            <a: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b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99592" y="4437113"/>
            <a:ext cx="5616624" cy="504055"/>
          </a:xfrm>
          <a:solidFill>
            <a:schemeClr val="bg2">
              <a:lumMod val="50000"/>
            </a:schemeClr>
          </a:solidFill>
        </p:spPr>
        <p:txBody>
          <a:bodyPr>
            <a:normAutofit fontScale="92500"/>
          </a:bodyPr>
          <a:lstStyle/>
          <a:p>
            <a:r>
              <a:rPr lang="en-US" dirty="0" smtClean="0">
                <a:hlinkClick r:id="rId2"/>
              </a:rPr>
              <a:t>https://youtu.be/X5DTyIedw08</a:t>
            </a:r>
            <a:endParaRPr lang="ru-RU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68760"/>
            <a:ext cx="8377183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43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82554"/>
          </a:xfrm>
        </p:spPr>
        <p:txBody>
          <a:bodyPr/>
          <a:lstStyle/>
          <a:p>
            <a: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</a:t>
            </a:r>
            <a: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b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99592" y="4797152"/>
            <a:ext cx="5976664" cy="648071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https://youtu.be/Gph5asjl6WU</a:t>
            </a:r>
            <a:endParaRPr lang="ru-RU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16015"/>
            <a:ext cx="8087051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47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4954562"/>
          </a:xfrm>
        </p:spPr>
        <p:txBody>
          <a:bodyPr/>
          <a:lstStyle/>
          <a:p>
            <a: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</a:t>
            </a:r>
            <a: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b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3568" y="4941169"/>
            <a:ext cx="6264696" cy="648071"/>
          </a:xfr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https://youtu.be/_GDWIhwMJzA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94803"/>
            <a:ext cx="7194612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622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10546"/>
          </a:xfrm>
        </p:spPr>
        <p:txBody>
          <a:bodyPr/>
          <a:lstStyle/>
          <a:p>
            <a: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</a:t>
            </a:r>
            <a: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b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3568" y="5013177"/>
            <a:ext cx="5832648" cy="648072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https://youtu.be/Q3oyOaIFybU</a:t>
            </a:r>
            <a:endParaRPr lang="ru-RU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84784"/>
            <a:ext cx="7126469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86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14602"/>
          </a:xfrm>
        </p:spPr>
        <p:txBody>
          <a:bodyPr>
            <a:normAutofit/>
          </a:bodyPr>
          <a:lstStyle/>
          <a:p>
            <a:r>
              <a:rPr lang="uk-UA" sz="3200" u="sng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Означення.</a:t>
            </a:r>
            <a: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змінної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x, при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даний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вираз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3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областю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bg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виразу</a:t>
            </a:r>
            <a:r>
              <a:rPr lang="ru-RU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>
                <a:solidFill>
                  <a:schemeClr val="tx1"/>
                </a:solidFill>
                <a:effectLst/>
              </a:rPr>
              <a:t/>
            </a:r>
            <a:br>
              <a:rPr lang="ru-RU" sz="3200" dirty="0">
                <a:solidFill>
                  <a:schemeClr val="tx1"/>
                </a:solidFill>
                <a:effectLst/>
              </a:rPr>
            </a:br>
            <a:r>
              <a:rPr lang="uk-UA" sz="3200" u="sng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</a:t>
            </a:r>
            <a:r>
              <a:rPr lang="uk-UA" sz="3200" u="sng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rgbClr val="B13F9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55576" y="5733256"/>
            <a:ext cx="5976664" cy="504055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en-US" dirty="0" smtClean="0">
                <a:hlinkClick r:id="rId2"/>
              </a:rPr>
              <a:t>https://youtu.be/NZTIQvswqk8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57" y="2996952"/>
            <a:ext cx="7794050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129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Числові проміжки (узагальнення)</a:t>
            </a:r>
            <a:endParaRPr lang="ru-RU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61751"/>
            <a:ext cx="8229600" cy="4364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480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34869"/>
            <a:ext cx="3586609" cy="2843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492684"/>
            <a:ext cx="3672408" cy="2657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655895"/>
            <a:ext cx="3880333" cy="2732307"/>
          </a:xfrm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17032"/>
            <a:ext cx="3612117" cy="268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160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187" y="2996952"/>
            <a:ext cx="4238406" cy="3096344"/>
          </a:xfr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40" y="548680"/>
            <a:ext cx="3900438" cy="3307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571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3334870" cy="2736304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1" y="620688"/>
            <a:ext cx="3748017" cy="2580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568" y="5877272"/>
            <a:ext cx="3533775" cy="590550"/>
          </a:xfr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839" y="3645024"/>
            <a:ext cx="3745235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439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908720"/>
            <a:ext cx="5852613" cy="4676057"/>
          </a:xfrm>
        </p:spPr>
      </p:pic>
    </p:spTree>
    <p:extLst>
      <p:ext uri="{BB962C8B-B14F-4D97-AF65-F5344CB8AC3E}">
        <p14:creationId xmlns:p14="http://schemas.microsoft.com/office/powerpoint/2010/main" val="244956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16832"/>
            <a:ext cx="8531092" cy="2736304"/>
          </a:xfrm>
          <a:ln w="76200">
            <a:solidFill>
              <a:schemeClr val="bg2">
                <a:lumMod val="50000"/>
              </a:schemeClr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лінійних нерівностей</a:t>
            </a:r>
            <a:endParaRPr lang="ru-RU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46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означення.</a:t>
            </a:r>
            <a:endParaRPr lang="ru-RU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80" y="1484784"/>
            <a:ext cx="8351837" cy="1182687"/>
          </a:xfrm>
          <a:prstGeom prst="rect">
            <a:avLst/>
          </a:prstGeom>
          <a:noFill/>
          <a:ln w="7620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80" y="5445224"/>
            <a:ext cx="8279438" cy="719609"/>
          </a:xfrm>
          <a:ln w="76200">
            <a:solidFill>
              <a:schemeClr val="bg2">
                <a:lumMod val="50000"/>
              </a:schemeClr>
            </a:solidFill>
          </a:ln>
        </p:spPr>
      </p:pic>
      <p:pic>
        <p:nvPicPr>
          <p:cNvPr id="9" name="Объект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80" y="2924944"/>
            <a:ext cx="8351837" cy="2281453"/>
          </a:xfrm>
          <a:prstGeom prst="rect">
            <a:avLst/>
          </a:prstGeom>
          <a:ln w="76200"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0403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78498"/>
          </a:xfrm>
        </p:spPr>
        <p:txBody>
          <a:bodyPr>
            <a:normAutofit/>
          </a:bodyPr>
          <a:lstStyle/>
          <a:p>
            <a:r>
              <a:rPr lang="uk-UA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 1.</a:t>
            </a:r>
            <a:br>
              <a:rPr lang="uk-UA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побачити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відеопояснення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розв'язання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прикладу,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перейдіть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відображено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нижче</a:t>
            </a:r>
            <a:r>
              <a:rPr lang="ru-RU" sz="2400" i="1" dirty="0">
                <a:solidFill>
                  <a:prstClr val="black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27584" y="5085185"/>
            <a:ext cx="5976664" cy="504055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  <a:hlinkClick r:id="rId2"/>
              </a:rPr>
              <a:t>https://youtu.be/4bFXW8R6FzU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62" y="1340768"/>
            <a:ext cx="7458738" cy="1822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582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173</TotalTime>
  <Words>90</Words>
  <Application>Microsoft Office PowerPoint</Application>
  <PresentationFormat>Экран (4:3)</PresentationFormat>
  <Paragraphs>19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7. Системи лінійних нерівностей з однією змінною.</vt:lpstr>
      <vt:lpstr>Числові проміжки (узагальнення)</vt:lpstr>
      <vt:lpstr>Презентация PowerPoint</vt:lpstr>
      <vt:lpstr>Презентация PowerPoint</vt:lpstr>
      <vt:lpstr>Презентация PowerPoint</vt:lpstr>
      <vt:lpstr>Презентация PowerPoint</vt:lpstr>
      <vt:lpstr>Система лінійних нерівностей</vt:lpstr>
      <vt:lpstr>Основні означення.</vt:lpstr>
      <vt:lpstr>Приклад 1.       (Щоб побачити відеопояснення розв'язання прикладу, перейдіть за посиланням, яке відображено нижче)</vt:lpstr>
      <vt:lpstr>Приклад 2.      (Щоб побачити відеопояснення розв'язання прикладу, перейдіть за посиланням, яке відображено нижче) </vt:lpstr>
      <vt:lpstr>Приклад 3.      (Щоб побачити відеопояснення розв'язання прикладу, перейдіть за посиланням, яке відображено нижче)</vt:lpstr>
      <vt:lpstr>Приклад 4.       (Щоб побачити відеопояснення розв'язання прикладу, перейдіть за посиланням, яке відображено нижче)</vt:lpstr>
      <vt:lpstr>Приклад 5.       (Щоб побачити відеопояснення розв'язання прикладу, перейдіть за посиланням, яке відображено нижче)</vt:lpstr>
      <vt:lpstr>Означення. Всі значення змінної x, при яких даний вираз має зміст, називають областю визначення виразу.  Приклад 6.     (Щоб побачити відеопояснення розв'язання прикладу, перейдіть за посиланням, яке відображено нижче)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 Системи лінійних нерівностей з однією змінною</dc:title>
  <dc:creator>User</dc:creator>
  <cp:lastModifiedBy>User</cp:lastModifiedBy>
  <cp:revision>12</cp:revision>
  <dcterms:created xsi:type="dcterms:W3CDTF">2022-09-22T19:40:21Z</dcterms:created>
  <dcterms:modified xsi:type="dcterms:W3CDTF">2022-09-23T07:11:41Z</dcterms:modified>
</cp:coreProperties>
</file>