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Arial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" y="0"/>
            <a:ext cx="913993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850775" y="130249"/>
            <a:ext cx="62931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Старовинні одиниці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вимірювання</a:t>
            </a:r>
            <a:endParaRPr b="1"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Ð¾ÑÐ¾Ð¶ÐµÐµ Ð¸Ð·Ð¾Ð±ÑÐ°Ð¶ÐµÐ½Ð¸Ðµ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9269" y="1953970"/>
            <a:ext cx="4405107" cy="330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" y="0"/>
            <a:ext cx="9139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580253" y="213100"/>
            <a:ext cx="71207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ДЮЙМ=2см5мм       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Ð¼ÑÑÐ° Ð´Ð¾Ð²Ð¶Ð¸Ð½Ð¸ Ð´ÑÐ¹Ð¼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965" y="1057274"/>
            <a:ext cx="8015759" cy="541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" y="0"/>
            <a:ext cx="9139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580254" y="213100"/>
            <a:ext cx="36844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П’ЯДЬ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ÐÐ¯ÐÐ¬ ÐÐÐ Ð¢ÐÐÐÐ"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5155" y="2541491"/>
            <a:ext cx="3207369" cy="4200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80254" y="1012187"/>
            <a:ext cx="80527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П'ядь</a:t>
            </a:r>
            <a:r>
              <a:rPr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 — давня міра довжини, що дорівнювала відстані між великим і вказівним пальцями (мала п'ядь) або між великим пальцем і мізинцем (велика п'ядь). </a:t>
            </a:r>
            <a:br>
              <a:rPr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п'ядь = 17,78 см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" y="52555"/>
            <a:ext cx="9139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580254" y="213100"/>
            <a:ext cx="36844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ФУТ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389964" y="1228763"/>
            <a:ext cx="855233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Фут </a:t>
            </a:r>
            <a:r>
              <a:rPr b="1" lang="ru-RU" sz="280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– слово англійського походження. Російський переклад звучить як «нога» або «ступня»</a:t>
            </a:r>
            <a:endParaRPr/>
          </a:p>
        </p:txBody>
      </p:sp>
      <p:pic>
        <p:nvPicPr>
          <p:cNvPr descr="ÐÐ°ÑÑÐ¸Ð½ÐºÐ¸ Ð¿Ð¾ Ð·Ð°Ð¿ÑÐ¾ÑÑ Ð¯Ð Ð Ð¾Ð´Ð¸Ð½Ð¸ÑÑ Ð²Ð¸Ð¼ÑÑÑÐ²Ð°Ð½Ð½ÑÐºÐ°ÑÑÐ¸Ð½ÐºÐ¸"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7205" y="2429092"/>
            <a:ext cx="5715000" cy="311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" y="0"/>
            <a:ext cx="9139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ÐÐ°ÑÑÐ¸Ð½ÐºÐ¸ Ð¿Ð¾ Ð·Ð°Ð¿ÑÐ¾ÑÑ Ð¼ÑÑÐ° Ð´Ð¾Ð²Ð¶Ð¸Ð½Ð¸ Ð»ÑÐ½ÑÑ" id="115" name="Google Shape;115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Ð¾ÑÐ¾Ð¶ÐµÐµ Ð¸Ð·Ð¾Ð±ÑÐ°Ð¶ÐµÐ½Ð¸Ðµ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-950" r="950" t="0"/>
          <a:stretch/>
        </p:blipFill>
        <p:spPr>
          <a:xfrm>
            <a:off x="307975" y="349624"/>
            <a:ext cx="8513296" cy="6239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889403" cy="6670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/>
          <p:nvPr/>
        </p:nvSpPr>
        <p:spPr>
          <a:xfrm>
            <a:off x="349624" y="1228763"/>
            <a:ext cx="81085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аршин = 28 дюймів (71,12 см).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580254" y="213100"/>
            <a:ext cx="368449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АРШИН</a:t>
            </a:r>
            <a:endParaRPr b="1"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Ð°ÑÑÐ¸Ð½ÐºÐ¸ Ð¿Ð¾ Ð·Ð°Ð¿ÑÐ¾ÑÑ Ð¯Ð Ð Ð¾Ð´Ð¸Ð½Ð¸ÑÑ Ð²Ð¸Ð¼ÑÑÑÐ²Ð°Ð½Ð½ÑÐºÐ°ÑÑÐ¸Ð½ÐºÐ¸" id="124" name="Google Shape;1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3877" y="2043951"/>
            <a:ext cx="4997086" cy="375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7" y="0"/>
            <a:ext cx="8630981" cy="6535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Ð°ÑÑÐ¸Ð½ÐºÐ¸ Ð¿Ð¾ Ð·Ð°Ð¿ÑÐ¾ÑÑ Ð¡ÐÐÐÐÐ¬ Ð¾Ð´Ð¸Ð½Ð¸ÑÑ Ð´Ð¾Ð²Ð¶Ð¸Ð½Ð¸ ÐºÐ°ÑÑÐ¸Ð½ÐºÐ¸"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65" y="215153"/>
            <a:ext cx="8727141" cy="632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