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9"/>
  </p:notesMasterIdLst>
  <p:sldIdLst>
    <p:sldId id="256" r:id="rId2"/>
    <p:sldId id="297" r:id="rId3"/>
    <p:sldId id="257" r:id="rId4"/>
    <p:sldId id="301" r:id="rId5"/>
    <p:sldId id="302" r:id="rId6"/>
    <p:sldId id="268" r:id="rId7"/>
    <p:sldId id="271" r:id="rId8"/>
    <p:sldId id="303" r:id="rId9"/>
    <p:sldId id="304" r:id="rId10"/>
    <p:sldId id="305" r:id="rId11"/>
    <p:sldId id="306" r:id="rId12"/>
    <p:sldId id="307" r:id="rId13"/>
    <p:sldId id="275" r:id="rId14"/>
    <p:sldId id="308" r:id="rId15"/>
    <p:sldId id="288" r:id="rId16"/>
    <p:sldId id="299" r:id="rId17"/>
    <p:sldId id="295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39204" autoAdjust="0"/>
    <p:restoredTop sz="94660"/>
  </p:normalViewPr>
  <p:slideViewPr>
    <p:cSldViewPr>
      <p:cViewPr varScale="1">
        <p:scale>
          <a:sx n="68" d="100"/>
          <a:sy n="68" d="100"/>
        </p:scale>
        <p:origin x="-121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47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8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81.png"/><Relationship Id="rId1" Type="http://schemas.openxmlformats.org/officeDocument/2006/relationships/image" Target="../media/image7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5105BFB-FD02-42A4-B024-30E728FE1180}" type="doc">
      <dgm:prSet loTypeId="urn:microsoft.com/office/officeart/2008/layout/AscendingPictureAccentProcess" loCatId="process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uk-UA"/>
        </a:p>
      </dgm:t>
    </dgm:pt>
    <dgm:pt modelId="{315B3D86-926A-4CC7-8AA0-D4C96E20CBEA}">
      <dgm:prSet phldrT="[Текст]" custT="1"/>
      <dgm:spPr/>
      <dgm:t>
        <a:bodyPr/>
        <a:lstStyle/>
        <a:p>
          <a:r>
            <a:rPr lang="uk-UA" sz="2000" b="1" dirty="0" smtClean="0">
              <a:solidFill>
                <a:schemeClr val="tx1"/>
              </a:solidFill>
            </a:rPr>
            <a:t>Поняття комп'ютерної графіки</a:t>
          </a:r>
          <a:endParaRPr lang="uk-UA" sz="2000" b="1" dirty="0">
            <a:solidFill>
              <a:schemeClr val="tx1"/>
            </a:solidFill>
          </a:endParaRPr>
        </a:p>
      </dgm:t>
    </dgm:pt>
    <dgm:pt modelId="{DF55645F-A126-4D86-9561-716167B27046}" type="parTrans" cxnId="{68FB6ADD-641A-4696-9742-88298C57E541}">
      <dgm:prSet/>
      <dgm:spPr/>
      <dgm:t>
        <a:bodyPr/>
        <a:lstStyle/>
        <a:p>
          <a:endParaRPr lang="uk-UA"/>
        </a:p>
      </dgm:t>
    </dgm:pt>
    <dgm:pt modelId="{2D71F001-BD1C-49B7-AFB3-4937C19A9401}" type="sibTrans" cxnId="{68FB6ADD-641A-4696-9742-88298C57E541}">
      <dgm:prSet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uk-UA"/>
        </a:p>
      </dgm:t>
    </dgm:pt>
    <dgm:pt modelId="{9955DCCA-1927-447A-B0E0-D61663048EE8}">
      <dgm:prSet phldrT="[Текст]" custT="1"/>
      <dgm:spPr/>
      <dgm:t>
        <a:bodyPr/>
        <a:lstStyle/>
        <a:p>
          <a:r>
            <a:rPr lang="uk-UA" sz="2400" b="1" dirty="0" smtClean="0">
              <a:solidFill>
                <a:schemeClr val="tx2">
                  <a:lumMod val="50000"/>
                </a:schemeClr>
              </a:solidFill>
            </a:rPr>
            <a:t>Графічний редактор</a:t>
          </a:r>
          <a:endParaRPr lang="uk-UA" sz="2400" b="1" dirty="0">
            <a:solidFill>
              <a:schemeClr val="tx2">
                <a:lumMod val="50000"/>
              </a:schemeClr>
            </a:solidFill>
          </a:endParaRPr>
        </a:p>
      </dgm:t>
    </dgm:pt>
    <dgm:pt modelId="{BEB06C26-D1FE-49F6-AF77-63A677BA45F4}" type="parTrans" cxnId="{F726AB76-4D4D-43E1-B7BC-CD8D37266646}">
      <dgm:prSet/>
      <dgm:spPr/>
      <dgm:t>
        <a:bodyPr/>
        <a:lstStyle/>
        <a:p>
          <a:endParaRPr lang="uk-UA"/>
        </a:p>
      </dgm:t>
    </dgm:pt>
    <dgm:pt modelId="{E50F8F57-8A45-42CA-A274-24C4CA1CD071}" type="sibTrans" cxnId="{F726AB76-4D4D-43E1-B7BC-CD8D37266646}">
      <dgm:prSet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uk-UA"/>
        </a:p>
      </dgm:t>
    </dgm:pt>
    <dgm:pt modelId="{73DEBAF0-3834-4328-A549-117CFA3EE1D1}">
      <dgm:prSet phldrT="[Текст]" custT="1"/>
      <dgm:spPr/>
      <dgm:t>
        <a:bodyPr/>
        <a:lstStyle/>
        <a:p>
          <a:r>
            <a:rPr lang="uk-UA" sz="2200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Види графічних файлів</a:t>
          </a:r>
          <a:endParaRPr lang="uk-UA" sz="2200" b="1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9AE7E492-4EBB-43C0-8534-E258D4206DF5}" type="parTrans" cxnId="{F3FE8053-BDD6-4F22-A305-45A3AE8C476B}">
      <dgm:prSet/>
      <dgm:spPr/>
      <dgm:t>
        <a:bodyPr/>
        <a:lstStyle/>
        <a:p>
          <a:endParaRPr lang="uk-UA"/>
        </a:p>
      </dgm:t>
    </dgm:pt>
    <dgm:pt modelId="{ACDCF1E4-0FC2-4D18-B0EC-5DA71AF0A799}" type="sibTrans" cxnId="{F3FE8053-BDD6-4F22-A305-45A3AE8C476B}">
      <dgm:prSet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uk-UA"/>
        </a:p>
      </dgm:t>
    </dgm:pt>
    <dgm:pt modelId="{EE5A298E-DA8E-4711-A153-FD5956FA5C5F}" type="pres">
      <dgm:prSet presAssocID="{E5105BFB-FD02-42A4-B024-30E728FE118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uk-UA"/>
        </a:p>
      </dgm:t>
    </dgm:pt>
    <dgm:pt modelId="{56EA90B3-FF20-49BB-AB83-A680ABE0F670}" type="pres">
      <dgm:prSet presAssocID="{E5105BFB-FD02-42A4-B024-30E728FE1180}" presName="dot1" presStyleLbl="alignNode1" presStyleIdx="0" presStyleCnt="12"/>
      <dgm:spPr/>
      <dgm:t>
        <a:bodyPr/>
        <a:lstStyle/>
        <a:p>
          <a:endParaRPr lang="uk-UA"/>
        </a:p>
      </dgm:t>
    </dgm:pt>
    <dgm:pt modelId="{44966963-5640-46CC-922B-78F0C9B9E308}" type="pres">
      <dgm:prSet presAssocID="{E5105BFB-FD02-42A4-B024-30E728FE1180}" presName="dot2" presStyleLbl="alignNode1" presStyleIdx="1" presStyleCnt="12"/>
      <dgm:spPr/>
      <dgm:t>
        <a:bodyPr/>
        <a:lstStyle/>
        <a:p>
          <a:endParaRPr lang="uk-UA"/>
        </a:p>
      </dgm:t>
    </dgm:pt>
    <dgm:pt modelId="{81BE5859-EBA2-43AB-9F82-01688029B6D5}" type="pres">
      <dgm:prSet presAssocID="{E5105BFB-FD02-42A4-B024-30E728FE1180}" presName="dot3" presStyleLbl="alignNode1" presStyleIdx="2" presStyleCnt="12"/>
      <dgm:spPr/>
      <dgm:t>
        <a:bodyPr/>
        <a:lstStyle/>
        <a:p>
          <a:endParaRPr lang="uk-UA"/>
        </a:p>
      </dgm:t>
    </dgm:pt>
    <dgm:pt modelId="{1A93538C-0F4D-46BB-900D-80422DBAA281}" type="pres">
      <dgm:prSet presAssocID="{E5105BFB-FD02-42A4-B024-30E728FE1180}" presName="dot4" presStyleLbl="alignNode1" presStyleIdx="3" presStyleCnt="12"/>
      <dgm:spPr/>
      <dgm:t>
        <a:bodyPr/>
        <a:lstStyle/>
        <a:p>
          <a:endParaRPr lang="uk-UA"/>
        </a:p>
      </dgm:t>
    </dgm:pt>
    <dgm:pt modelId="{4541168F-D25F-4ECF-A0BB-F7FF22DA8E00}" type="pres">
      <dgm:prSet presAssocID="{E5105BFB-FD02-42A4-B024-30E728FE1180}" presName="dot5" presStyleLbl="alignNode1" presStyleIdx="4" presStyleCnt="12"/>
      <dgm:spPr/>
      <dgm:t>
        <a:bodyPr/>
        <a:lstStyle/>
        <a:p>
          <a:endParaRPr lang="uk-UA"/>
        </a:p>
      </dgm:t>
    </dgm:pt>
    <dgm:pt modelId="{4ADC02AA-190C-4D77-B681-8ABFF8E33698}" type="pres">
      <dgm:prSet presAssocID="{E5105BFB-FD02-42A4-B024-30E728FE1180}" presName="dotArrow1" presStyleLbl="alignNode1" presStyleIdx="5" presStyleCnt="12"/>
      <dgm:spPr/>
      <dgm:t>
        <a:bodyPr/>
        <a:lstStyle/>
        <a:p>
          <a:endParaRPr lang="uk-UA"/>
        </a:p>
      </dgm:t>
    </dgm:pt>
    <dgm:pt modelId="{69F51223-B955-40B8-B660-CC6FD8FD945C}" type="pres">
      <dgm:prSet presAssocID="{E5105BFB-FD02-42A4-B024-30E728FE1180}" presName="dotArrow2" presStyleLbl="alignNode1" presStyleIdx="6" presStyleCnt="12"/>
      <dgm:spPr/>
      <dgm:t>
        <a:bodyPr/>
        <a:lstStyle/>
        <a:p>
          <a:endParaRPr lang="uk-UA"/>
        </a:p>
      </dgm:t>
    </dgm:pt>
    <dgm:pt modelId="{6344285E-A32A-4482-8334-39C69EF8EF6A}" type="pres">
      <dgm:prSet presAssocID="{E5105BFB-FD02-42A4-B024-30E728FE1180}" presName="dotArrow3" presStyleLbl="alignNode1" presStyleIdx="7" presStyleCnt="12"/>
      <dgm:spPr/>
      <dgm:t>
        <a:bodyPr/>
        <a:lstStyle/>
        <a:p>
          <a:endParaRPr lang="uk-UA"/>
        </a:p>
      </dgm:t>
    </dgm:pt>
    <dgm:pt modelId="{3FBAA187-9AD2-45BA-A672-D1B93F1FB2BB}" type="pres">
      <dgm:prSet presAssocID="{E5105BFB-FD02-42A4-B024-30E728FE1180}" presName="dotArrow4" presStyleLbl="alignNode1" presStyleIdx="8" presStyleCnt="12"/>
      <dgm:spPr/>
      <dgm:t>
        <a:bodyPr/>
        <a:lstStyle/>
        <a:p>
          <a:endParaRPr lang="uk-UA"/>
        </a:p>
      </dgm:t>
    </dgm:pt>
    <dgm:pt modelId="{598C1D54-BFEB-4E41-AEC7-F10CF995243A}" type="pres">
      <dgm:prSet presAssocID="{E5105BFB-FD02-42A4-B024-30E728FE1180}" presName="dotArrow5" presStyleLbl="alignNode1" presStyleIdx="9" presStyleCnt="12"/>
      <dgm:spPr/>
      <dgm:t>
        <a:bodyPr/>
        <a:lstStyle/>
        <a:p>
          <a:endParaRPr lang="uk-UA"/>
        </a:p>
      </dgm:t>
    </dgm:pt>
    <dgm:pt modelId="{4DC7664E-4C35-4434-B2B6-CD509A32E5C3}" type="pres">
      <dgm:prSet presAssocID="{E5105BFB-FD02-42A4-B024-30E728FE1180}" presName="dotArrow6" presStyleLbl="alignNode1" presStyleIdx="10" presStyleCnt="12"/>
      <dgm:spPr/>
      <dgm:t>
        <a:bodyPr/>
        <a:lstStyle/>
        <a:p>
          <a:endParaRPr lang="uk-UA"/>
        </a:p>
      </dgm:t>
    </dgm:pt>
    <dgm:pt modelId="{936BA8B5-770D-4375-AB40-EE8B2007603A}" type="pres">
      <dgm:prSet presAssocID="{E5105BFB-FD02-42A4-B024-30E728FE1180}" presName="dotArrow7" presStyleLbl="alignNode1" presStyleIdx="11" presStyleCnt="12"/>
      <dgm:spPr/>
      <dgm:t>
        <a:bodyPr/>
        <a:lstStyle/>
        <a:p>
          <a:endParaRPr lang="uk-UA"/>
        </a:p>
      </dgm:t>
    </dgm:pt>
    <dgm:pt modelId="{81513273-76D1-4AE9-9D02-C9F067B292A3}" type="pres">
      <dgm:prSet presAssocID="{315B3D86-926A-4CC7-8AA0-D4C96E20CBEA}" presName="parTx1" presStyleLbl="node1" presStyleIdx="0" presStyleCnt="3"/>
      <dgm:spPr/>
      <dgm:t>
        <a:bodyPr/>
        <a:lstStyle/>
        <a:p>
          <a:endParaRPr lang="uk-UA"/>
        </a:p>
      </dgm:t>
    </dgm:pt>
    <dgm:pt modelId="{CE8CDEA9-3088-411A-BFF5-1C577BA7809A}" type="pres">
      <dgm:prSet presAssocID="{2D71F001-BD1C-49B7-AFB3-4937C19A9401}" presName="picture1" presStyleCnt="0"/>
      <dgm:spPr/>
      <dgm:t>
        <a:bodyPr/>
        <a:lstStyle/>
        <a:p>
          <a:endParaRPr lang="uk-UA"/>
        </a:p>
      </dgm:t>
    </dgm:pt>
    <dgm:pt modelId="{786D4B20-530F-4260-8D2F-3DEA6D9880D4}" type="pres">
      <dgm:prSet presAssocID="{2D71F001-BD1C-49B7-AFB3-4937C19A9401}" presName="imageRepeatNode" presStyleLbl="fgImgPlace1" presStyleIdx="0" presStyleCnt="3"/>
      <dgm:spPr/>
      <dgm:t>
        <a:bodyPr/>
        <a:lstStyle/>
        <a:p>
          <a:endParaRPr lang="uk-UA"/>
        </a:p>
      </dgm:t>
    </dgm:pt>
    <dgm:pt modelId="{197F3137-CD8A-4C51-B0AE-D2B4182D79AC}" type="pres">
      <dgm:prSet presAssocID="{9955DCCA-1927-447A-B0E0-D61663048EE8}" presName="parTx2" presStyleLbl="node1" presStyleIdx="1" presStyleCnt="3"/>
      <dgm:spPr/>
      <dgm:t>
        <a:bodyPr/>
        <a:lstStyle/>
        <a:p>
          <a:endParaRPr lang="uk-UA"/>
        </a:p>
      </dgm:t>
    </dgm:pt>
    <dgm:pt modelId="{53E5D59E-AA73-45B5-88E1-DF98F91865F6}" type="pres">
      <dgm:prSet presAssocID="{E50F8F57-8A45-42CA-A274-24C4CA1CD071}" presName="picture2" presStyleCnt="0"/>
      <dgm:spPr/>
      <dgm:t>
        <a:bodyPr/>
        <a:lstStyle/>
        <a:p>
          <a:endParaRPr lang="uk-UA"/>
        </a:p>
      </dgm:t>
    </dgm:pt>
    <dgm:pt modelId="{0672A268-4C20-4A49-8C0F-B3D303DFF78A}" type="pres">
      <dgm:prSet presAssocID="{E50F8F57-8A45-42CA-A274-24C4CA1CD071}" presName="imageRepeatNode" presStyleLbl="fgImgPlace1" presStyleIdx="1" presStyleCnt="3"/>
      <dgm:spPr/>
      <dgm:t>
        <a:bodyPr/>
        <a:lstStyle/>
        <a:p>
          <a:endParaRPr lang="uk-UA"/>
        </a:p>
      </dgm:t>
    </dgm:pt>
    <dgm:pt modelId="{EECA202B-7A3B-436D-91B5-865B5DF56BAB}" type="pres">
      <dgm:prSet presAssocID="{73DEBAF0-3834-4328-A549-117CFA3EE1D1}" presName="parTx3" presStyleLbl="node1" presStyleIdx="2" presStyleCnt="3"/>
      <dgm:spPr/>
      <dgm:t>
        <a:bodyPr/>
        <a:lstStyle/>
        <a:p>
          <a:endParaRPr lang="uk-UA"/>
        </a:p>
      </dgm:t>
    </dgm:pt>
    <dgm:pt modelId="{AB749D96-0CD4-465D-996D-F9D17742F0CB}" type="pres">
      <dgm:prSet presAssocID="{ACDCF1E4-0FC2-4D18-B0EC-5DA71AF0A799}" presName="picture3" presStyleCnt="0"/>
      <dgm:spPr/>
      <dgm:t>
        <a:bodyPr/>
        <a:lstStyle/>
        <a:p>
          <a:endParaRPr lang="uk-UA"/>
        </a:p>
      </dgm:t>
    </dgm:pt>
    <dgm:pt modelId="{96B1267E-53D0-4CB8-8257-E390D7A4ADEC}" type="pres">
      <dgm:prSet presAssocID="{ACDCF1E4-0FC2-4D18-B0EC-5DA71AF0A799}" presName="imageRepeatNode" presStyleLbl="fgImgPlace1" presStyleIdx="2" presStyleCnt="3"/>
      <dgm:spPr/>
      <dgm:t>
        <a:bodyPr/>
        <a:lstStyle/>
        <a:p>
          <a:endParaRPr lang="uk-UA"/>
        </a:p>
      </dgm:t>
    </dgm:pt>
  </dgm:ptLst>
  <dgm:cxnLst>
    <dgm:cxn modelId="{68FB6ADD-641A-4696-9742-88298C57E541}" srcId="{E5105BFB-FD02-42A4-B024-30E728FE1180}" destId="{315B3D86-926A-4CC7-8AA0-D4C96E20CBEA}" srcOrd="0" destOrd="0" parTransId="{DF55645F-A126-4D86-9561-716167B27046}" sibTransId="{2D71F001-BD1C-49B7-AFB3-4937C19A9401}"/>
    <dgm:cxn modelId="{1BF07D4C-5394-4F6B-87FF-F09A7CAD66D3}" type="presOf" srcId="{E50F8F57-8A45-42CA-A274-24C4CA1CD071}" destId="{0672A268-4C20-4A49-8C0F-B3D303DFF78A}" srcOrd="0" destOrd="0" presId="urn:microsoft.com/office/officeart/2008/layout/AscendingPictureAccentProcess"/>
    <dgm:cxn modelId="{C379B85A-5F0D-456F-936D-0A77D4AA7BA8}" type="presOf" srcId="{73DEBAF0-3834-4328-A549-117CFA3EE1D1}" destId="{EECA202B-7A3B-436D-91B5-865B5DF56BAB}" srcOrd="0" destOrd="0" presId="urn:microsoft.com/office/officeart/2008/layout/AscendingPictureAccentProcess"/>
    <dgm:cxn modelId="{71DB3F9B-15F6-44F8-A966-FF6209ED7FB3}" type="presOf" srcId="{9955DCCA-1927-447A-B0E0-D61663048EE8}" destId="{197F3137-CD8A-4C51-B0AE-D2B4182D79AC}" srcOrd="0" destOrd="0" presId="urn:microsoft.com/office/officeart/2008/layout/AscendingPictureAccentProcess"/>
    <dgm:cxn modelId="{F3FE8053-BDD6-4F22-A305-45A3AE8C476B}" srcId="{E5105BFB-FD02-42A4-B024-30E728FE1180}" destId="{73DEBAF0-3834-4328-A549-117CFA3EE1D1}" srcOrd="2" destOrd="0" parTransId="{9AE7E492-4EBB-43C0-8534-E258D4206DF5}" sibTransId="{ACDCF1E4-0FC2-4D18-B0EC-5DA71AF0A799}"/>
    <dgm:cxn modelId="{94F5208F-2868-41F7-824B-63D348C52DFD}" type="presOf" srcId="{315B3D86-926A-4CC7-8AA0-D4C96E20CBEA}" destId="{81513273-76D1-4AE9-9D02-C9F067B292A3}" srcOrd="0" destOrd="0" presId="urn:microsoft.com/office/officeart/2008/layout/AscendingPictureAccentProcess"/>
    <dgm:cxn modelId="{F726AB76-4D4D-43E1-B7BC-CD8D37266646}" srcId="{E5105BFB-FD02-42A4-B024-30E728FE1180}" destId="{9955DCCA-1927-447A-B0E0-D61663048EE8}" srcOrd="1" destOrd="0" parTransId="{BEB06C26-D1FE-49F6-AF77-63A677BA45F4}" sibTransId="{E50F8F57-8A45-42CA-A274-24C4CA1CD071}"/>
    <dgm:cxn modelId="{6E129303-8C93-4433-B235-C79F1DE3A4CD}" type="presOf" srcId="{E5105BFB-FD02-42A4-B024-30E728FE1180}" destId="{EE5A298E-DA8E-4711-A153-FD5956FA5C5F}" srcOrd="0" destOrd="0" presId="urn:microsoft.com/office/officeart/2008/layout/AscendingPictureAccentProcess"/>
    <dgm:cxn modelId="{9AD475D4-C62F-411A-AD79-46C7654B77D0}" type="presOf" srcId="{2D71F001-BD1C-49B7-AFB3-4937C19A9401}" destId="{786D4B20-530F-4260-8D2F-3DEA6D9880D4}" srcOrd="0" destOrd="0" presId="urn:microsoft.com/office/officeart/2008/layout/AscendingPictureAccentProcess"/>
    <dgm:cxn modelId="{2889D3E9-7B5E-4462-90F4-D6E8B6902C9A}" type="presOf" srcId="{ACDCF1E4-0FC2-4D18-B0EC-5DA71AF0A799}" destId="{96B1267E-53D0-4CB8-8257-E390D7A4ADEC}" srcOrd="0" destOrd="0" presId="urn:microsoft.com/office/officeart/2008/layout/AscendingPictureAccentProcess"/>
    <dgm:cxn modelId="{C065854C-0D6D-4A39-844C-29CFF19EC60E}" type="presParOf" srcId="{EE5A298E-DA8E-4711-A153-FD5956FA5C5F}" destId="{56EA90B3-FF20-49BB-AB83-A680ABE0F670}" srcOrd="0" destOrd="0" presId="urn:microsoft.com/office/officeart/2008/layout/AscendingPictureAccentProcess"/>
    <dgm:cxn modelId="{1CD78843-B257-43B0-B065-B4B5379F0043}" type="presParOf" srcId="{EE5A298E-DA8E-4711-A153-FD5956FA5C5F}" destId="{44966963-5640-46CC-922B-78F0C9B9E308}" srcOrd="1" destOrd="0" presId="urn:microsoft.com/office/officeart/2008/layout/AscendingPictureAccentProcess"/>
    <dgm:cxn modelId="{4DB098F1-49F8-42C8-9337-04527A20C86B}" type="presParOf" srcId="{EE5A298E-DA8E-4711-A153-FD5956FA5C5F}" destId="{81BE5859-EBA2-43AB-9F82-01688029B6D5}" srcOrd="2" destOrd="0" presId="urn:microsoft.com/office/officeart/2008/layout/AscendingPictureAccentProcess"/>
    <dgm:cxn modelId="{329A8817-F08C-4158-A105-C1253BDEAD30}" type="presParOf" srcId="{EE5A298E-DA8E-4711-A153-FD5956FA5C5F}" destId="{1A93538C-0F4D-46BB-900D-80422DBAA281}" srcOrd="3" destOrd="0" presId="urn:microsoft.com/office/officeart/2008/layout/AscendingPictureAccentProcess"/>
    <dgm:cxn modelId="{444E64B2-5089-4941-89D4-1067F9EEDA4A}" type="presParOf" srcId="{EE5A298E-DA8E-4711-A153-FD5956FA5C5F}" destId="{4541168F-D25F-4ECF-A0BB-F7FF22DA8E00}" srcOrd="4" destOrd="0" presId="urn:microsoft.com/office/officeart/2008/layout/AscendingPictureAccentProcess"/>
    <dgm:cxn modelId="{34D74DC0-DC27-42F6-A084-721725EFBDD1}" type="presParOf" srcId="{EE5A298E-DA8E-4711-A153-FD5956FA5C5F}" destId="{4ADC02AA-190C-4D77-B681-8ABFF8E33698}" srcOrd="5" destOrd="0" presId="urn:microsoft.com/office/officeart/2008/layout/AscendingPictureAccentProcess"/>
    <dgm:cxn modelId="{439BF3A7-F367-463F-B07B-A7608B895E9A}" type="presParOf" srcId="{EE5A298E-DA8E-4711-A153-FD5956FA5C5F}" destId="{69F51223-B955-40B8-B660-CC6FD8FD945C}" srcOrd="6" destOrd="0" presId="urn:microsoft.com/office/officeart/2008/layout/AscendingPictureAccentProcess"/>
    <dgm:cxn modelId="{CE38714C-58F6-4585-8AA7-43F11FF4F74C}" type="presParOf" srcId="{EE5A298E-DA8E-4711-A153-FD5956FA5C5F}" destId="{6344285E-A32A-4482-8334-39C69EF8EF6A}" srcOrd="7" destOrd="0" presId="urn:microsoft.com/office/officeart/2008/layout/AscendingPictureAccentProcess"/>
    <dgm:cxn modelId="{7C97D8BF-4F5D-4A8A-93FB-E9CCB432639F}" type="presParOf" srcId="{EE5A298E-DA8E-4711-A153-FD5956FA5C5F}" destId="{3FBAA187-9AD2-45BA-A672-D1B93F1FB2BB}" srcOrd="8" destOrd="0" presId="urn:microsoft.com/office/officeart/2008/layout/AscendingPictureAccentProcess"/>
    <dgm:cxn modelId="{D45F5746-5030-46DB-8177-AC36A35AB437}" type="presParOf" srcId="{EE5A298E-DA8E-4711-A153-FD5956FA5C5F}" destId="{598C1D54-BFEB-4E41-AEC7-F10CF995243A}" srcOrd="9" destOrd="0" presId="urn:microsoft.com/office/officeart/2008/layout/AscendingPictureAccentProcess"/>
    <dgm:cxn modelId="{2AC71546-E4C0-4EA0-AD50-47917E1B7FF0}" type="presParOf" srcId="{EE5A298E-DA8E-4711-A153-FD5956FA5C5F}" destId="{4DC7664E-4C35-4434-B2B6-CD509A32E5C3}" srcOrd="10" destOrd="0" presId="urn:microsoft.com/office/officeart/2008/layout/AscendingPictureAccentProcess"/>
    <dgm:cxn modelId="{B0AE2890-7FB5-41B3-8E7A-4A3B080C0261}" type="presParOf" srcId="{EE5A298E-DA8E-4711-A153-FD5956FA5C5F}" destId="{936BA8B5-770D-4375-AB40-EE8B2007603A}" srcOrd="11" destOrd="0" presId="urn:microsoft.com/office/officeart/2008/layout/AscendingPictureAccentProcess"/>
    <dgm:cxn modelId="{5807BDC0-B4BA-4051-BB2B-1A8462DD01D2}" type="presParOf" srcId="{EE5A298E-DA8E-4711-A153-FD5956FA5C5F}" destId="{81513273-76D1-4AE9-9D02-C9F067B292A3}" srcOrd="12" destOrd="0" presId="urn:microsoft.com/office/officeart/2008/layout/AscendingPictureAccentProcess"/>
    <dgm:cxn modelId="{423767D2-70E0-423F-A361-705173C80224}" type="presParOf" srcId="{EE5A298E-DA8E-4711-A153-FD5956FA5C5F}" destId="{CE8CDEA9-3088-411A-BFF5-1C577BA7809A}" srcOrd="13" destOrd="0" presId="urn:microsoft.com/office/officeart/2008/layout/AscendingPictureAccentProcess"/>
    <dgm:cxn modelId="{402B5C61-3D8C-42B4-A9AF-6B708BD38517}" type="presParOf" srcId="{CE8CDEA9-3088-411A-BFF5-1C577BA7809A}" destId="{786D4B20-530F-4260-8D2F-3DEA6D9880D4}" srcOrd="0" destOrd="0" presId="urn:microsoft.com/office/officeart/2008/layout/AscendingPictureAccentProcess"/>
    <dgm:cxn modelId="{E9F7DA8D-F1C9-4D5E-9959-5345FE84347B}" type="presParOf" srcId="{EE5A298E-DA8E-4711-A153-FD5956FA5C5F}" destId="{197F3137-CD8A-4C51-B0AE-D2B4182D79AC}" srcOrd="14" destOrd="0" presId="urn:microsoft.com/office/officeart/2008/layout/AscendingPictureAccentProcess"/>
    <dgm:cxn modelId="{50A59C82-D5D3-4817-B6C4-03D811339803}" type="presParOf" srcId="{EE5A298E-DA8E-4711-A153-FD5956FA5C5F}" destId="{53E5D59E-AA73-45B5-88E1-DF98F91865F6}" srcOrd="15" destOrd="0" presId="urn:microsoft.com/office/officeart/2008/layout/AscendingPictureAccentProcess"/>
    <dgm:cxn modelId="{1CF573EE-5C51-4806-A8AF-800B605E0030}" type="presParOf" srcId="{53E5D59E-AA73-45B5-88E1-DF98F91865F6}" destId="{0672A268-4C20-4A49-8C0F-B3D303DFF78A}" srcOrd="0" destOrd="0" presId="urn:microsoft.com/office/officeart/2008/layout/AscendingPictureAccentProcess"/>
    <dgm:cxn modelId="{C5167796-E249-4ED5-B659-6C2DF6F2C882}" type="presParOf" srcId="{EE5A298E-DA8E-4711-A153-FD5956FA5C5F}" destId="{EECA202B-7A3B-436D-91B5-865B5DF56BAB}" srcOrd="16" destOrd="0" presId="urn:microsoft.com/office/officeart/2008/layout/AscendingPictureAccentProcess"/>
    <dgm:cxn modelId="{9E528FE8-F025-42E6-A5C6-AC3E06C590E8}" type="presParOf" srcId="{EE5A298E-DA8E-4711-A153-FD5956FA5C5F}" destId="{AB749D96-0CD4-465D-996D-F9D17742F0CB}" srcOrd="17" destOrd="0" presId="urn:microsoft.com/office/officeart/2008/layout/AscendingPictureAccentProcess"/>
    <dgm:cxn modelId="{5CB7A775-49AD-4ED3-ABA5-64C8476CCC59}" type="presParOf" srcId="{AB749D96-0CD4-465D-996D-F9D17742F0CB}" destId="{96B1267E-53D0-4CB8-8257-E390D7A4ADEC}" srcOrd="0" destOrd="0" presId="urn:microsoft.com/office/officeart/2008/layout/AscendingPictureAccentProcess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C1F37F7-1A74-4CA0-AF12-FF24B7736615}" type="doc">
      <dgm:prSet loTypeId="urn:microsoft.com/office/officeart/2005/8/layout/vList4#3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8F0E2AD-EB43-429C-B5A5-992BAD4B524D}">
      <dgm:prSet phldrT="[Текст]"/>
      <dgm:spPr/>
      <dgm:t>
        <a:bodyPr/>
        <a:lstStyle/>
        <a:p>
          <a:r>
            <a:rPr lang="uk-UA" b="1" dirty="0" smtClean="0"/>
            <a:t>Головоломки</a:t>
          </a:r>
          <a:endParaRPr lang="ru-RU" b="1" dirty="0"/>
        </a:p>
      </dgm:t>
    </dgm:pt>
    <dgm:pt modelId="{80A9A2DB-3555-4369-88E2-B79BB2C49984}" type="parTrans" cxnId="{EA6BCCBA-0CF0-41A4-B486-08C0FFAB7D07}">
      <dgm:prSet/>
      <dgm:spPr/>
      <dgm:t>
        <a:bodyPr/>
        <a:lstStyle/>
        <a:p>
          <a:endParaRPr lang="ru-RU"/>
        </a:p>
      </dgm:t>
    </dgm:pt>
    <dgm:pt modelId="{D4DFAC5C-2C75-4776-B5F4-F341F2C45136}" type="sibTrans" cxnId="{EA6BCCBA-0CF0-41A4-B486-08C0FFAB7D07}">
      <dgm:prSet/>
      <dgm:spPr/>
      <dgm:t>
        <a:bodyPr/>
        <a:lstStyle/>
        <a:p>
          <a:endParaRPr lang="ru-RU"/>
        </a:p>
      </dgm:t>
    </dgm:pt>
    <dgm:pt modelId="{2E42B36A-291E-4EAE-8F52-08AF2A6FCF24}" type="pres">
      <dgm:prSet presAssocID="{0C1F37F7-1A74-4CA0-AF12-FF24B7736615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2E07D98-7E54-44F3-BEC1-C180E5A594DE}" type="pres">
      <dgm:prSet presAssocID="{F8F0E2AD-EB43-429C-B5A5-992BAD4B524D}" presName="comp" presStyleCnt="0"/>
      <dgm:spPr/>
    </dgm:pt>
    <dgm:pt modelId="{70A14BC5-A3D9-4D9D-99A5-1EF170B48742}" type="pres">
      <dgm:prSet presAssocID="{F8F0E2AD-EB43-429C-B5A5-992BAD4B524D}" presName="box" presStyleLbl="node1" presStyleIdx="0" presStyleCnt="1" custLinFactNeighborY="13331"/>
      <dgm:spPr/>
      <dgm:t>
        <a:bodyPr/>
        <a:lstStyle/>
        <a:p>
          <a:endParaRPr lang="ru-RU"/>
        </a:p>
      </dgm:t>
    </dgm:pt>
    <dgm:pt modelId="{A3C2DD6C-FFF8-4CE6-9660-A44F525C1F7B}" type="pres">
      <dgm:prSet presAssocID="{F8F0E2AD-EB43-429C-B5A5-992BAD4B524D}" presName="img" presStyleLbl="fgImgPlace1" presStyleIdx="0" presStyleCnt="1" custScaleX="7656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1EE05F23-8B83-4B55-86B5-9264535FDE9A}" type="pres">
      <dgm:prSet presAssocID="{F8F0E2AD-EB43-429C-B5A5-992BAD4B524D}" presName="text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A6BCCBA-0CF0-41A4-B486-08C0FFAB7D07}" srcId="{0C1F37F7-1A74-4CA0-AF12-FF24B7736615}" destId="{F8F0E2AD-EB43-429C-B5A5-992BAD4B524D}" srcOrd="0" destOrd="0" parTransId="{80A9A2DB-3555-4369-88E2-B79BB2C49984}" sibTransId="{D4DFAC5C-2C75-4776-B5F4-F341F2C45136}"/>
    <dgm:cxn modelId="{68E73BD2-5404-463A-8B0C-FED25E765CC7}" type="presOf" srcId="{F8F0E2AD-EB43-429C-B5A5-992BAD4B524D}" destId="{70A14BC5-A3D9-4D9D-99A5-1EF170B48742}" srcOrd="0" destOrd="0" presId="urn:microsoft.com/office/officeart/2005/8/layout/vList4#3"/>
    <dgm:cxn modelId="{F692A3F2-8AA9-451B-866B-3086DC4D793A}" type="presOf" srcId="{0C1F37F7-1A74-4CA0-AF12-FF24B7736615}" destId="{2E42B36A-291E-4EAE-8F52-08AF2A6FCF24}" srcOrd="0" destOrd="0" presId="urn:microsoft.com/office/officeart/2005/8/layout/vList4#3"/>
    <dgm:cxn modelId="{A4E3D84E-4E3B-4A0A-B22C-AF5C0A1D9E60}" type="presOf" srcId="{F8F0E2AD-EB43-429C-B5A5-992BAD4B524D}" destId="{1EE05F23-8B83-4B55-86B5-9264535FDE9A}" srcOrd="1" destOrd="0" presId="urn:microsoft.com/office/officeart/2005/8/layout/vList4#3"/>
    <dgm:cxn modelId="{8E48FA84-9E36-4279-BB74-B3DD2D1EA9E6}" type="presParOf" srcId="{2E42B36A-291E-4EAE-8F52-08AF2A6FCF24}" destId="{B2E07D98-7E54-44F3-BEC1-C180E5A594DE}" srcOrd="0" destOrd="0" presId="urn:microsoft.com/office/officeart/2005/8/layout/vList4#3"/>
    <dgm:cxn modelId="{707D9E92-1F02-4F45-A432-B263988EE4E0}" type="presParOf" srcId="{B2E07D98-7E54-44F3-BEC1-C180E5A594DE}" destId="{70A14BC5-A3D9-4D9D-99A5-1EF170B48742}" srcOrd="0" destOrd="0" presId="urn:microsoft.com/office/officeart/2005/8/layout/vList4#3"/>
    <dgm:cxn modelId="{746C4FE0-1F88-4955-A2B6-8DF749837623}" type="presParOf" srcId="{B2E07D98-7E54-44F3-BEC1-C180E5A594DE}" destId="{A3C2DD6C-FFF8-4CE6-9660-A44F525C1F7B}" srcOrd="1" destOrd="0" presId="urn:microsoft.com/office/officeart/2005/8/layout/vList4#3"/>
    <dgm:cxn modelId="{714485BB-E5AB-4CE7-AD31-3FA205FDFB1F}" type="presParOf" srcId="{B2E07D98-7E54-44F3-BEC1-C180E5A594DE}" destId="{1EE05F23-8B83-4B55-86B5-9264535FDE9A}" srcOrd="2" destOrd="0" presId="urn:microsoft.com/office/officeart/2005/8/layout/vList4#3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EA90B3-FF20-49BB-AB83-A680ABE0F670}">
      <dsp:nvSpPr>
        <dsp:cNvPr id="0" name=""/>
        <dsp:cNvSpPr/>
      </dsp:nvSpPr>
      <dsp:spPr>
        <a:xfrm>
          <a:off x="3039295" y="4094445"/>
          <a:ext cx="149706" cy="149706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4966963-5640-46CC-922B-78F0C9B9E308}">
      <dsp:nvSpPr>
        <dsp:cNvPr id="0" name=""/>
        <dsp:cNvSpPr/>
      </dsp:nvSpPr>
      <dsp:spPr>
        <a:xfrm>
          <a:off x="2757098" y="4230292"/>
          <a:ext cx="149706" cy="149706"/>
        </a:xfrm>
        <a:prstGeom prst="ellipse">
          <a:avLst/>
        </a:prstGeom>
        <a:gradFill rotWithShape="0">
          <a:gsLst>
            <a:gs pos="0">
              <a:schemeClr val="accent5">
                <a:hueOff val="-903080"/>
                <a:satOff val="3619"/>
                <a:lumOff val="784"/>
                <a:alphaOff val="0"/>
                <a:shade val="51000"/>
                <a:satMod val="130000"/>
              </a:schemeClr>
            </a:gs>
            <a:gs pos="80000">
              <a:schemeClr val="accent5">
                <a:hueOff val="-903080"/>
                <a:satOff val="3619"/>
                <a:lumOff val="784"/>
                <a:alphaOff val="0"/>
                <a:shade val="93000"/>
                <a:satMod val="130000"/>
              </a:schemeClr>
            </a:gs>
            <a:gs pos="100000">
              <a:schemeClr val="accent5">
                <a:hueOff val="-903080"/>
                <a:satOff val="3619"/>
                <a:lumOff val="784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-903080"/>
              <a:satOff val="3619"/>
              <a:lumOff val="784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1BE5859-EBA2-43AB-9F82-01688029B6D5}">
      <dsp:nvSpPr>
        <dsp:cNvPr id="0" name=""/>
        <dsp:cNvSpPr/>
      </dsp:nvSpPr>
      <dsp:spPr>
        <a:xfrm>
          <a:off x="2461428" y="4337595"/>
          <a:ext cx="149706" cy="149706"/>
        </a:xfrm>
        <a:prstGeom prst="ellipse">
          <a:avLst/>
        </a:prstGeom>
        <a:gradFill rotWithShape="0">
          <a:gsLst>
            <a:gs pos="0">
              <a:schemeClr val="accent5">
                <a:hueOff val="-1806159"/>
                <a:satOff val="7238"/>
                <a:lumOff val="1569"/>
                <a:alphaOff val="0"/>
                <a:shade val="51000"/>
                <a:satMod val="130000"/>
              </a:schemeClr>
            </a:gs>
            <a:gs pos="80000">
              <a:schemeClr val="accent5">
                <a:hueOff val="-1806159"/>
                <a:satOff val="7238"/>
                <a:lumOff val="1569"/>
                <a:alphaOff val="0"/>
                <a:shade val="93000"/>
                <a:satMod val="130000"/>
              </a:schemeClr>
            </a:gs>
            <a:gs pos="100000">
              <a:schemeClr val="accent5">
                <a:hueOff val="-1806159"/>
                <a:satOff val="7238"/>
                <a:lumOff val="1569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-1806159"/>
              <a:satOff val="7238"/>
              <a:lumOff val="1569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A93538C-0F4D-46BB-900D-80422DBAA281}">
      <dsp:nvSpPr>
        <dsp:cNvPr id="0" name=""/>
        <dsp:cNvSpPr/>
      </dsp:nvSpPr>
      <dsp:spPr>
        <a:xfrm>
          <a:off x="4394137" y="2521900"/>
          <a:ext cx="149706" cy="149706"/>
        </a:xfrm>
        <a:prstGeom prst="ellipse">
          <a:avLst/>
        </a:prstGeom>
        <a:gradFill rotWithShape="0">
          <a:gsLst>
            <a:gs pos="0">
              <a:schemeClr val="accent5">
                <a:hueOff val="-2709239"/>
                <a:satOff val="10858"/>
                <a:lumOff val="2353"/>
                <a:alphaOff val="0"/>
                <a:shade val="51000"/>
                <a:satMod val="130000"/>
              </a:schemeClr>
            </a:gs>
            <a:gs pos="80000">
              <a:schemeClr val="accent5">
                <a:hueOff val="-2709239"/>
                <a:satOff val="10858"/>
                <a:lumOff val="2353"/>
                <a:alphaOff val="0"/>
                <a:shade val="93000"/>
                <a:satMod val="130000"/>
              </a:schemeClr>
            </a:gs>
            <a:gs pos="100000">
              <a:schemeClr val="accent5">
                <a:hueOff val="-2709239"/>
                <a:satOff val="10858"/>
                <a:lumOff val="2353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-2709239"/>
              <a:satOff val="10858"/>
              <a:lumOff val="235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541168F-D25F-4ECF-A0BB-F7FF22DA8E00}">
      <dsp:nvSpPr>
        <dsp:cNvPr id="0" name=""/>
        <dsp:cNvSpPr/>
      </dsp:nvSpPr>
      <dsp:spPr>
        <a:xfrm>
          <a:off x="4280361" y="2798350"/>
          <a:ext cx="149706" cy="149706"/>
        </a:xfrm>
        <a:prstGeom prst="ellipse">
          <a:avLst/>
        </a:prstGeom>
        <a:gradFill rotWithShape="0">
          <a:gsLst>
            <a:gs pos="0">
              <a:schemeClr val="accent5">
                <a:hueOff val="-3612319"/>
                <a:satOff val="14477"/>
                <a:lumOff val="3137"/>
                <a:alphaOff val="0"/>
                <a:shade val="51000"/>
                <a:satMod val="130000"/>
              </a:schemeClr>
            </a:gs>
            <a:gs pos="80000">
              <a:schemeClr val="accent5">
                <a:hueOff val="-3612319"/>
                <a:satOff val="14477"/>
                <a:lumOff val="3137"/>
                <a:alphaOff val="0"/>
                <a:shade val="93000"/>
                <a:satMod val="130000"/>
              </a:schemeClr>
            </a:gs>
            <a:gs pos="100000">
              <a:schemeClr val="accent5">
                <a:hueOff val="-3612319"/>
                <a:satOff val="14477"/>
                <a:lumOff val="3137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-3612319"/>
              <a:satOff val="14477"/>
              <a:lumOff val="3137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ADC02AA-190C-4D77-B681-8ABFF8E33698}">
      <dsp:nvSpPr>
        <dsp:cNvPr id="0" name=""/>
        <dsp:cNvSpPr/>
      </dsp:nvSpPr>
      <dsp:spPr>
        <a:xfrm>
          <a:off x="4199519" y="440853"/>
          <a:ext cx="149706" cy="149706"/>
        </a:xfrm>
        <a:prstGeom prst="ellipse">
          <a:avLst/>
        </a:prstGeom>
        <a:gradFill rotWithShape="0">
          <a:gsLst>
            <a:gs pos="0">
              <a:schemeClr val="accent5">
                <a:hueOff val="-4515398"/>
                <a:satOff val="18096"/>
                <a:lumOff val="3922"/>
                <a:alphaOff val="0"/>
                <a:shade val="51000"/>
                <a:satMod val="130000"/>
              </a:schemeClr>
            </a:gs>
            <a:gs pos="80000">
              <a:schemeClr val="accent5">
                <a:hueOff val="-4515398"/>
                <a:satOff val="18096"/>
                <a:lumOff val="3922"/>
                <a:alphaOff val="0"/>
                <a:shade val="93000"/>
                <a:satMod val="130000"/>
              </a:schemeClr>
            </a:gs>
            <a:gs pos="100000">
              <a:schemeClr val="accent5">
                <a:hueOff val="-4515398"/>
                <a:satOff val="18096"/>
                <a:lumOff val="3922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-4515398"/>
              <a:satOff val="18096"/>
              <a:lumOff val="3922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9F51223-B955-40B8-B660-CC6FD8FD945C}">
      <dsp:nvSpPr>
        <dsp:cNvPr id="0" name=""/>
        <dsp:cNvSpPr/>
      </dsp:nvSpPr>
      <dsp:spPr>
        <a:xfrm>
          <a:off x="4407611" y="308707"/>
          <a:ext cx="149706" cy="149706"/>
        </a:xfrm>
        <a:prstGeom prst="ellipse">
          <a:avLst/>
        </a:prstGeom>
        <a:gradFill rotWithShape="0">
          <a:gsLst>
            <a:gs pos="0">
              <a:schemeClr val="accent5">
                <a:hueOff val="-5418478"/>
                <a:satOff val="21715"/>
                <a:lumOff val="4706"/>
                <a:alphaOff val="0"/>
                <a:shade val="51000"/>
                <a:satMod val="130000"/>
              </a:schemeClr>
            </a:gs>
            <a:gs pos="80000">
              <a:schemeClr val="accent5">
                <a:hueOff val="-5418478"/>
                <a:satOff val="21715"/>
                <a:lumOff val="4706"/>
                <a:alphaOff val="0"/>
                <a:shade val="93000"/>
                <a:satMod val="130000"/>
              </a:schemeClr>
            </a:gs>
            <a:gs pos="100000">
              <a:schemeClr val="accent5">
                <a:hueOff val="-5418478"/>
                <a:satOff val="21715"/>
                <a:lumOff val="4706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-5418478"/>
              <a:satOff val="21715"/>
              <a:lumOff val="470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344285E-A32A-4482-8334-39C69EF8EF6A}">
      <dsp:nvSpPr>
        <dsp:cNvPr id="0" name=""/>
        <dsp:cNvSpPr/>
      </dsp:nvSpPr>
      <dsp:spPr>
        <a:xfrm>
          <a:off x="4615703" y="176560"/>
          <a:ext cx="149706" cy="149706"/>
        </a:xfrm>
        <a:prstGeom prst="ellipse">
          <a:avLst/>
        </a:prstGeom>
        <a:gradFill rotWithShape="0">
          <a:gsLst>
            <a:gs pos="0">
              <a:schemeClr val="accent5">
                <a:hueOff val="-6321557"/>
                <a:satOff val="25334"/>
                <a:lumOff val="5491"/>
                <a:alphaOff val="0"/>
                <a:shade val="51000"/>
                <a:satMod val="130000"/>
              </a:schemeClr>
            </a:gs>
            <a:gs pos="80000">
              <a:schemeClr val="accent5">
                <a:hueOff val="-6321557"/>
                <a:satOff val="25334"/>
                <a:lumOff val="5491"/>
                <a:alphaOff val="0"/>
                <a:shade val="93000"/>
                <a:satMod val="130000"/>
              </a:schemeClr>
            </a:gs>
            <a:gs pos="100000">
              <a:schemeClr val="accent5">
                <a:hueOff val="-6321557"/>
                <a:satOff val="25334"/>
                <a:lumOff val="5491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-6321557"/>
              <a:satOff val="25334"/>
              <a:lumOff val="5491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FBAA187-9AD2-45BA-A672-D1B93F1FB2BB}">
      <dsp:nvSpPr>
        <dsp:cNvPr id="0" name=""/>
        <dsp:cNvSpPr/>
      </dsp:nvSpPr>
      <dsp:spPr>
        <a:xfrm>
          <a:off x="4823795" y="308707"/>
          <a:ext cx="149706" cy="149706"/>
        </a:xfrm>
        <a:prstGeom prst="ellipse">
          <a:avLst/>
        </a:prstGeom>
        <a:gradFill rotWithShape="0">
          <a:gsLst>
            <a:gs pos="0">
              <a:schemeClr val="accent5">
                <a:hueOff val="-7224638"/>
                <a:satOff val="28953"/>
                <a:lumOff val="6275"/>
                <a:alphaOff val="0"/>
                <a:shade val="51000"/>
                <a:satMod val="130000"/>
              </a:schemeClr>
            </a:gs>
            <a:gs pos="80000">
              <a:schemeClr val="accent5">
                <a:hueOff val="-7224638"/>
                <a:satOff val="28953"/>
                <a:lumOff val="6275"/>
                <a:alphaOff val="0"/>
                <a:shade val="93000"/>
                <a:satMod val="130000"/>
              </a:schemeClr>
            </a:gs>
            <a:gs pos="100000">
              <a:schemeClr val="accent5">
                <a:hueOff val="-7224638"/>
                <a:satOff val="28953"/>
                <a:lumOff val="6275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-7224638"/>
              <a:satOff val="28953"/>
              <a:lumOff val="627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98C1D54-BFEB-4E41-AEC7-F10CF995243A}">
      <dsp:nvSpPr>
        <dsp:cNvPr id="0" name=""/>
        <dsp:cNvSpPr/>
      </dsp:nvSpPr>
      <dsp:spPr>
        <a:xfrm>
          <a:off x="5031886" y="440853"/>
          <a:ext cx="149706" cy="149706"/>
        </a:xfrm>
        <a:prstGeom prst="ellipse">
          <a:avLst/>
        </a:prstGeom>
        <a:gradFill rotWithShape="0">
          <a:gsLst>
            <a:gs pos="0">
              <a:schemeClr val="accent5">
                <a:hueOff val="-8127717"/>
                <a:satOff val="32573"/>
                <a:lumOff val="7059"/>
                <a:alphaOff val="0"/>
                <a:shade val="51000"/>
                <a:satMod val="130000"/>
              </a:schemeClr>
            </a:gs>
            <a:gs pos="80000">
              <a:schemeClr val="accent5">
                <a:hueOff val="-8127717"/>
                <a:satOff val="32573"/>
                <a:lumOff val="7059"/>
                <a:alphaOff val="0"/>
                <a:shade val="93000"/>
                <a:satMod val="130000"/>
              </a:schemeClr>
            </a:gs>
            <a:gs pos="100000">
              <a:schemeClr val="accent5">
                <a:hueOff val="-8127717"/>
                <a:satOff val="32573"/>
                <a:lumOff val="7059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-8127717"/>
              <a:satOff val="32573"/>
              <a:lumOff val="7059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DC7664E-4C35-4434-B2B6-CD509A32E5C3}">
      <dsp:nvSpPr>
        <dsp:cNvPr id="0" name=""/>
        <dsp:cNvSpPr/>
      </dsp:nvSpPr>
      <dsp:spPr>
        <a:xfrm>
          <a:off x="4615703" y="455125"/>
          <a:ext cx="149706" cy="149706"/>
        </a:xfrm>
        <a:prstGeom prst="ellipse">
          <a:avLst/>
        </a:prstGeom>
        <a:gradFill rotWithShape="0">
          <a:gsLst>
            <a:gs pos="0">
              <a:schemeClr val="accent5">
                <a:hueOff val="-9030797"/>
                <a:satOff val="36192"/>
                <a:lumOff val="7844"/>
                <a:alphaOff val="0"/>
                <a:shade val="51000"/>
                <a:satMod val="130000"/>
              </a:schemeClr>
            </a:gs>
            <a:gs pos="80000">
              <a:schemeClr val="accent5">
                <a:hueOff val="-9030797"/>
                <a:satOff val="36192"/>
                <a:lumOff val="7844"/>
                <a:alphaOff val="0"/>
                <a:shade val="93000"/>
                <a:satMod val="130000"/>
              </a:schemeClr>
            </a:gs>
            <a:gs pos="100000">
              <a:schemeClr val="accent5">
                <a:hueOff val="-9030797"/>
                <a:satOff val="36192"/>
                <a:lumOff val="7844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-9030797"/>
              <a:satOff val="36192"/>
              <a:lumOff val="7844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36BA8B5-770D-4375-AB40-EE8B2007603A}">
      <dsp:nvSpPr>
        <dsp:cNvPr id="0" name=""/>
        <dsp:cNvSpPr/>
      </dsp:nvSpPr>
      <dsp:spPr>
        <a:xfrm>
          <a:off x="4615703" y="734219"/>
          <a:ext cx="149706" cy="149706"/>
        </a:xfrm>
        <a:prstGeom prst="ellipse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1513273-76D1-4AE9-9D02-C9F067B292A3}">
      <dsp:nvSpPr>
        <dsp:cNvPr id="0" name=""/>
        <dsp:cNvSpPr/>
      </dsp:nvSpPr>
      <dsp:spPr>
        <a:xfrm>
          <a:off x="1731610" y="4656127"/>
          <a:ext cx="3229166" cy="865825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3507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>
              <a:solidFill>
                <a:schemeClr val="tx1"/>
              </a:solidFill>
            </a:rPr>
            <a:t>Поняття комп'ютерної графіки</a:t>
          </a:r>
          <a:endParaRPr lang="uk-UA" sz="2000" b="1" kern="1200" dirty="0">
            <a:solidFill>
              <a:schemeClr val="tx1"/>
            </a:solidFill>
          </a:endParaRPr>
        </a:p>
      </dsp:txBody>
      <dsp:txXfrm>
        <a:off x="1773876" y="4698393"/>
        <a:ext cx="3144634" cy="781293"/>
      </dsp:txXfrm>
    </dsp:sp>
    <dsp:sp modelId="{786D4B20-530F-4260-8D2F-3DEA6D9880D4}">
      <dsp:nvSpPr>
        <dsp:cNvPr id="0" name=""/>
        <dsp:cNvSpPr/>
      </dsp:nvSpPr>
      <dsp:spPr>
        <a:xfrm>
          <a:off x="836366" y="3807217"/>
          <a:ext cx="1497063" cy="1496957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197F3137-CD8A-4C51-B0AE-D2B4182D79AC}">
      <dsp:nvSpPr>
        <dsp:cNvPr id="0" name=""/>
        <dsp:cNvSpPr/>
      </dsp:nvSpPr>
      <dsp:spPr>
        <a:xfrm>
          <a:off x="3808786" y="3531823"/>
          <a:ext cx="3229166" cy="865825"/>
        </a:xfrm>
        <a:prstGeom prst="roundRect">
          <a:avLst/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shade val="51000"/>
                <a:satMod val="130000"/>
              </a:schemeClr>
            </a:gs>
            <a:gs pos="80000">
              <a:schemeClr val="accent5">
                <a:hueOff val="-4966938"/>
                <a:satOff val="19906"/>
                <a:lumOff val="4314"/>
                <a:alphaOff val="0"/>
                <a:shade val="93000"/>
                <a:satMod val="13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3507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>
              <a:solidFill>
                <a:schemeClr val="tx2">
                  <a:lumMod val="50000"/>
                </a:schemeClr>
              </a:solidFill>
            </a:rPr>
            <a:t>Графічний редактор</a:t>
          </a:r>
          <a:endParaRPr lang="uk-UA" sz="2400" b="1" kern="1200" dirty="0">
            <a:solidFill>
              <a:schemeClr val="tx2">
                <a:lumMod val="50000"/>
              </a:schemeClr>
            </a:solidFill>
          </a:endParaRPr>
        </a:p>
      </dsp:txBody>
      <dsp:txXfrm>
        <a:off x="3851052" y="3574089"/>
        <a:ext cx="3144634" cy="781293"/>
      </dsp:txXfrm>
    </dsp:sp>
    <dsp:sp modelId="{0672A268-4C20-4A49-8C0F-B3D303DFF78A}">
      <dsp:nvSpPr>
        <dsp:cNvPr id="0" name=""/>
        <dsp:cNvSpPr/>
      </dsp:nvSpPr>
      <dsp:spPr>
        <a:xfrm>
          <a:off x="2913542" y="2682912"/>
          <a:ext cx="1497063" cy="1496957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EECA202B-7A3B-436D-91B5-865B5DF56BAB}">
      <dsp:nvSpPr>
        <dsp:cNvPr id="0" name=""/>
        <dsp:cNvSpPr/>
      </dsp:nvSpPr>
      <dsp:spPr>
        <a:xfrm>
          <a:off x="4762415" y="1826602"/>
          <a:ext cx="3229166" cy="865825"/>
        </a:xfrm>
        <a:prstGeom prst="round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3507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200" b="1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Види графічних файлів</a:t>
          </a:r>
          <a:endParaRPr lang="uk-UA" sz="2200" b="1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>
        <a:off x="4804681" y="1868868"/>
        <a:ext cx="3144634" cy="781293"/>
      </dsp:txXfrm>
    </dsp:sp>
    <dsp:sp modelId="{96B1267E-53D0-4CB8-8257-E390D7A4ADEC}">
      <dsp:nvSpPr>
        <dsp:cNvPr id="0" name=""/>
        <dsp:cNvSpPr/>
      </dsp:nvSpPr>
      <dsp:spPr>
        <a:xfrm>
          <a:off x="3867171" y="977691"/>
          <a:ext cx="1497063" cy="1496957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scendingPictureAccentProcess">
  <dgm:title val=""/>
  <dgm:desc val=""/>
  <dgm:catLst>
    <dgm:cat type="process" pri="22500"/>
    <dgm:cat type="picture" pri="16000"/>
    <dgm:cat type="pictureconvert" pri="1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func="var" arg="dir" op="equ" val="norm">
            <dgm:choose name="Name5">
              <dgm:if name="Name6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l" for="ch" forName="parTx1" refType="w" fact="0.2711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2469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7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l" for="ch" forName="parTx1" refType="w" fact="0.366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3333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if>
          <dgm:else name="Name8">
            <dgm:choose name="Name9">
              <dgm:if name="Name10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r" for="ch" forName="parTx1" refType="w" fact="0.7289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7531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1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r" for="ch" forName="parTx1" refType="w" fact="0.634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6667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func="var" arg="dir" op="equ" val="norm">
            <dgm:choose name="Name15">
              <dgm:if name="Name16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3221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3056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2859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309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334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359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3848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1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359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359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197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178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688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3503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17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4274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405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3794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4106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44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477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5106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44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477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477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2614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2369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l" for="ch" forName="parTx2" refType="w" fact="0.4893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4648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if>
          <dgm:else name="Name18">
            <dgm:choose name="Name19">
              <dgm:if name="Name20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6779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6944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7141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690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665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640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6152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9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640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640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803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821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312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6497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21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5726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594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6206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5894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55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522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4894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56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522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522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7386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7631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r" for="ch" forName="parTx2" refType="w" fact="0.5107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5352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func="var" arg="dir" op="equ" val="norm">
            <dgm:choose name="Name25">
              <dgm:if name="Name26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2981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2676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357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44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323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23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6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68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491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513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68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68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487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1328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732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3573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4763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4604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27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3684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3307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912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494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342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23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12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79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6068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6346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79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79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837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1641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l" for="ch" forName="parTx2" refType="w" fact="0.4612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4416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l" for="ch" forName="parTx3" refType="w" fact="0.5886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569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if>
          <dgm:else name="Name28">
            <dgm:choose name="Name29">
              <dgm:if name="Name30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7019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7324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643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55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677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76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4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31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509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486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31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31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513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8672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268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6427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5237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5396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31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6316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6693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088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506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658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76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88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21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3932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3654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21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21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163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8359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r" for="ch" forName="parTx2" refType="w" fact="0.5388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5584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r" for="ch" forName="parTx3" refType="w" fact="0.4114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431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func="var" arg="dir" op="equ" val="norm">
            <dgm:choose name="Name35">
              <dgm:if name="Name36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3253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2949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263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313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67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5486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5267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5462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565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5851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604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565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565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466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1333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10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3972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229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509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722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5588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37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3978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3606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3223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829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717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6709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6441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6679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691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715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739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691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691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793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163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l" for="ch" forName="parTx2" refType="w" fact="0.502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4857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l" for="ch" forName="parTx3" refType="w" fact="0.6394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6231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l" for="ch" forName="parTx4" refType="w" fact="0.6997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6834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if>
          <dgm:else name="Name38">
            <dgm:choose name="Name39">
              <dgm:if name="Name40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6747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7051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736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687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32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4514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4733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4538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434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4149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395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434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434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534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8667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89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6028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771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490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278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4412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41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6022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6394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6777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171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283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3291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3559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3321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308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284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260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308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308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207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837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r" for="ch" forName="parTx2" refType="w" fact="0.498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5143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r" for="ch" forName="parTx3" refType="w" fact="0.3606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3769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r" for="ch" forName="parTx4" refType="w" fact="0.3003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3166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else>
        </dgm:choose>
      </dgm:if>
      <dgm:if name="Name42" axis="ch" ptType="node" func="cnt" op="equ" val="5">
        <dgm:choose name="Name43">
          <dgm:if name="Name44" func="var" arg="dir" op="equ" val="norm">
            <dgm:choose name="Name45">
              <dgm:if name="Name46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3263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001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2733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462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69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484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5549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601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577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5951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6123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629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6467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6123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6123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1746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1631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982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3866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194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5078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827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5712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18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6064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47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3951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634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331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981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68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43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672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7278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699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7207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741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7624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7832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741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741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211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197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l" for="ch" forName="parTx2" refType="w" fact="0.4822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4682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l" for="ch" forName="parTx3" refType="w" fact="0.629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61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l" for="ch" forName="parTx4" refType="w" fact="0.7057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6917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l" for="ch" forName="parTx5" refType="w" fact="0.7484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7344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if>
          <dgm:else name="Name48">
            <dgm:choose name="Name49">
              <dgm:if name="Name50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6737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999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7267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538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30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516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4451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399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422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4049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3877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370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3533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3877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3877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8254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8369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018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6134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806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4922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173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4288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82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3936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51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6049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366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669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019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31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57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328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2722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300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2793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258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2376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2168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258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258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788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802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r" for="ch" forName="parTx2" refType="w" fact="0.5178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5318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r" for="ch" forName="parTx3" refType="w" fact="0.371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38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r" for="ch" forName="parTx4" refType="w" fact="0.2943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3083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r" for="ch" forName="parTx5" refType="w" fact="0.2516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2656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else>
        </dgm:choose>
      </dgm:if>
      <dgm:if name="Name52" axis="ch" ptType="node" func="cnt" op="equ" val="6">
        <dgm:choose name="Name53">
          <dgm:if name="Name54" func="var" arg="dir" op="equ" val="norm">
            <dgm:choose name="Name55">
              <dgm:if name="Name56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3608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3384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15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2923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2688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883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69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5696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624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6509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6281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6437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6593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67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690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6593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6593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091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1988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273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4169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349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524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998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5894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416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6313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644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6541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57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4276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401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739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3464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3186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786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564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67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740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7714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7443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7628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7814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7999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818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7814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7814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479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2356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l" for="ch" forName="parTx2" refType="w" fact="0.5064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4941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l" for="ch" forName="parTx3" refType="w" fact="0.6339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6216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l" for="ch" forName="parTx4" refType="w" fact="0.7108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698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l" for="ch" forName="parTx5" refType="w" fact="0.7604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7481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l" for="ch" forName="parTx6" refType="w" fact="0.7874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7751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if>
          <dgm:else name="Name58">
            <dgm:choose name="Name59">
              <dgm:if name="Name60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6392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6616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84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7077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7312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117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30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4304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375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3491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3719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3563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340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32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309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340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340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909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8012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727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5831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651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475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002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4106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584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3687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356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3459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61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5724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599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261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6536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6814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214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436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32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259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2286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2557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2372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218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2001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181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218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218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522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7644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r" for="ch" forName="parTx2" refType="w" fact="0.4937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5059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r" for="ch" forName="parTx3" refType="w" fact="0.3662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3784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r" for="ch" forName="parTx4" refType="w" fact="0.2893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301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r" for="ch" forName="parTx5" refType="w" fact="0.2397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2519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r" for="ch" forName="parTx6" refType="w" fact="0.2127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2249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else>
        </dgm:choose>
      </dgm:if>
      <dgm:else name="Name62">
        <dgm:choose name="Name63">
          <dgm:if name="Name64" func="var" arg="dir" op="equ" val="norm">
            <dgm:choose name="Name65">
              <dgm:if name="Name66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390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3721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353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337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142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088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926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583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6371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6701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6853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6627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6773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6919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706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7212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6919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6919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556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246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53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4439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511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541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6132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6037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576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648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828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6733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  <dgm:constr type="l" for="ch" forName="parTx7" refType="w" fact="0.6966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6871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l" for="ch" forName="desTx7" refType="r" refFor="ch" refForName="parTx7"/>
                  <dgm:constr type="r" for="ch" forName="desTx7" refType="w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67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445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4244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4026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806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584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803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618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665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7266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7643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7816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7558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772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7892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8058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822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7892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7892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91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2806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l" for="ch" forName="parTx2" refType="w" fact="0.5172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5063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l" for="ch" forName="parTx3" refType="w" fact="0.628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6176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l" for="ch" forName="parTx4" refType="w" fact="0.6994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688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l" for="ch" forName="parTx5" refType="w" fact="0.7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7391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l" for="ch" forName="parTx6" refType="w" fact="0.7788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7679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l" for="ch" forName="parTx7" refType="w" fact="0.794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7836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if>
          <dgm:else name="Name68">
            <dgm:choose name="Name69">
              <dgm:if name="Name70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609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6279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647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663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858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912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074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416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3629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3299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3147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3373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3227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3081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293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2788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3081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3081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444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754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46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5561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489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458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3868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3963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424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352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172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3267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  <dgm:constr type="r" for="ch" forName="parTx7" refType="w" fact="0.3034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3129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r" for="ch" forName="desTx7" refType="l" refFor="ch" refForName="parTx7"/>
                  <dgm:constr type="l" for="ch" forName="desTx7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71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554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5756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5974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194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416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197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382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334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2734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2357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2184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2442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227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2108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1942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177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2108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2108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08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7194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r" for="ch" forName="parTx2" refType="w" fact="0.4828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4937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r" for="ch" forName="parTx3" refType="w" fact="0.371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3824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r" for="ch" forName="parTx4" refType="w" fact="0.3006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311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r" for="ch" forName="parTx5" refType="w" fact="0.2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2609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r" for="ch" forName="parTx6" refType="w" fact="0.2212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2321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r" for="ch" forName="parTx7" refType="w" fact="0.205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2164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else>
        </dgm:choose>
      </dgm:else>
    </dgm:choose>
    <dgm:forEach name="wrapper" axis="self" ptType="parTrans">
      <dgm:forEach name="wrapper2" axis="self" ptType="sibTrans" st="2"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choose name="Name72">
      <dgm:if name="Name73" axis="ch" ptType="node" func="cnt" op="gte" val="2">
        <dgm:layoutNode name="do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4"/>
    </dgm:choose>
    <dgm:choose name="Name75">
      <dgm:if name="Name76" axis="ch" ptType="node" func="cnt" op="gte" val="3">
        <dgm:layoutNode name="do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7"/>
    </dgm:choose>
    <dgm:choose name="Name78">
      <dgm:if name="Name79" axis="ch" ptType="node" func="cnt" op="gte" val="4">
        <dgm:layoutNode name="do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0"/>
    </dgm:choose>
    <dgm:choose name="Name81">
      <dgm:if name="Name82" axis="ch" ptType="node" func="cnt" op="gte" val="5">
        <dgm:layoutNode name="do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3"/>
    </dgm:choose>
    <dgm:choose name="Name84">
      <dgm:if name="Name85" axis="ch" ptType="node" func="cnt" op="gte" val="6">
        <dgm:layoutNode name="do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6"/>
    </dgm:choose>
    <dgm:choose name="Name87">
      <dgm:if name="Name88" axis="ch" ptType="node" func="cnt" op="gte" val="7">
        <dgm:layoutNode name="dot1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9"/>
    </dgm:choose>
    <dgm:choose name="Name90">
      <dgm:if name="Name91" axis="ch" ptType="node" func="cnt" op="gte" val="2">
        <dgm:layoutNode name="dotArrow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92"/>
    </dgm:choose>
    <dgm:forEach name="Name93" axis="ch" ptType="node" cnt="1">
      <dgm:layoutNode name="parTx1">
        <dgm:choose name="Name94">
          <dgm:if name="Name95" func="var" arg="dir" op="equ" val="norm">
            <dgm:alg type="tx">
              <dgm:param type="parTxLTRAlign" val="l"/>
              <dgm:param type="parTxRTLAlign" val="r"/>
            </dgm:alg>
          </dgm:if>
          <dgm:else name="Name96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97">
          <dgm:if name="Name98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99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00">
        <dgm:if name="Name101" axis="ch" ptType="node" func="cnt" op="gte" val="1">
          <dgm:layoutNode name="desTx1" styleLbl="revTx">
            <dgm:varLst>
              <dgm:bulletEnabled val="1"/>
            </dgm:varLst>
            <dgm:choose name="Name102">
              <dgm:if name="Name103" func="var" arg="dir" op="equ" val="norm">
                <dgm:choose name="Name104">
                  <dgm:if name="Name105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06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07">
                <dgm:choose name="Name108">
                  <dgm:if name="Name109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10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11"/>
      </dgm:choose>
    </dgm:forEach>
    <dgm:forEach name="Name112" axis="ch" ptType="sibTrans" hideLastTrans="0" cnt="1">
      <dgm:layoutNode name="picture1">
        <dgm:alg type="sp"/>
        <dgm:shape xmlns:r="http://schemas.openxmlformats.org/officeDocument/2006/relationships" r:blip="">
          <dgm:adjLst/>
        </dgm:shape>
        <dgm:presOf/>
        <dgm:constrLst/>
        <dgm:forEach name="Name113" ref="imageRepeat"/>
      </dgm:layoutNode>
    </dgm:forEach>
    <dgm:forEach name="Name114" axis="ch" ptType="node" st="2" cnt="1">
      <dgm:layoutNode name="parTx2">
        <dgm:choose name="Name115">
          <dgm:if name="Name116" func="var" arg="dir" op="equ" val="norm">
            <dgm:alg type="tx">
              <dgm:param type="parTxLTRAlign" val="l"/>
              <dgm:param type="parTxRTLAlign" val="r"/>
            </dgm:alg>
          </dgm:if>
          <dgm:else name="Name117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18">
          <dgm:if name="Name119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20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21">
        <dgm:if name="Name122" axis="ch" ptType="node" func="cnt" op="gte" val="1">
          <dgm:layoutNode name="desTx2" styleLbl="revTx">
            <dgm:varLst>
              <dgm:bulletEnabled val="1"/>
            </dgm:varLst>
            <dgm:choose name="Name123">
              <dgm:if name="Name124" func="var" arg="dir" op="equ" val="norm">
                <dgm:choose name="Name125">
                  <dgm:if name="Name126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27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28">
                <dgm:choose name="Name129">
                  <dgm:if name="Name130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31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32"/>
      </dgm:choose>
    </dgm:forEach>
    <dgm:forEach name="Name133" axis="ch" ptType="sibTrans" hideLastTrans="0" st="2" cnt="1">
      <dgm:layoutNode name="picture2">
        <dgm:alg type="sp"/>
        <dgm:shape xmlns:r="http://schemas.openxmlformats.org/officeDocument/2006/relationships" r:blip="">
          <dgm:adjLst/>
        </dgm:shape>
        <dgm:presOf/>
        <dgm:constrLst/>
        <dgm:forEach name="Name134" ref="imageRepeat"/>
      </dgm:layoutNode>
    </dgm:forEach>
    <dgm:forEach name="Name135" axis="ch" ptType="node" st="3" cnt="1">
      <dgm:layoutNode name="parTx3">
        <dgm:choose name="Name136">
          <dgm:if name="Name137" func="var" arg="dir" op="equ" val="norm">
            <dgm:alg type="tx">
              <dgm:param type="parTxLTRAlign" val="l"/>
              <dgm:param type="parTxRTLAlign" val="r"/>
            </dgm:alg>
          </dgm:if>
          <dgm:else name="Name138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39">
          <dgm:if name="Name140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41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42">
        <dgm:if name="Name143" axis="ch" ptType="node" func="cnt" op="gte" val="1">
          <dgm:layoutNode name="desTx3" styleLbl="revTx">
            <dgm:varLst>
              <dgm:bulletEnabled val="1"/>
            </dgm:varLst>
            <dgm:choose name="Name144">
              <dgm:if name="Name145" func="var" arg="dir" op="equ" val="norm">
                <dgm:choose name="Name146">
                  <dgm:if name="Name147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48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49">
                <dgm:choose name="Name150">
                  <dgm:if name="Name151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5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53"/>
      </dgm:choose>
    </dgm:forEach>
    <dgm:forEach name="Name154" axis="ch" ptType="sibTrans" hideLastTrans="0" st="3" cnt="1">
      <dgm:layoutNode name="picture3">
        <dgm:alg type="sp"/>
        <dgm:shape xmlns:r="http://schemas.openxmlformats.org/officeDocument/2006/relationships" r:blip="">
          <dgm:adjLst/>
        </dgm:shape>
        <dgm:presOf/>
        <dgm:constrLst/>
        <dgm:forEach name="Name155" ref="imageRepeat"/>
      </dgm:layoutNode>
    </dgm:forEach>
    <dgm:forEach name="Name156" axis="ch" ptType="node" st="4" cnt="1">
      <dgm:layoutNode name="parTx4">
        <dgm:choose name="Name157">
          <dgm:if name="Name158" func="var" arg="dir" op="equ" val="norm">
            <dgm:alg type="tx">
              <dgm:param type="parTxLTRAlign" val="l"/>
              <dgm:param type="parTxRTLAlign" val="r"/>
            </dgm:alg>
          </dgm:if>
          <dgm:else name="Name159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60">
          <dgm:if name="Name161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62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63">
        <dgm:if name="Name164" axis="ch" ptType="node" func="cnt" op="gte" val="1">
          <dgm:layoutNode name="desTx4" styleLbl="revTx">
            <dgm:varLst>
              <dgm:bulletEnabled val="1"/>
            </dgm:varLst>
            <dgm:choose name="Name165">
              <dgm:if name="Name166" func="var" arg="dir" op="equ" val="norm">
                <dgm:choose name="Name167">
                  <dgm:if name="Name168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69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70">
                <dgm:choose name="Name171">
                  <dgm:if name="Name172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73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74"/>
      </dgm:choose>
    </dgm:forEach>
    <dgm:forEach name="Name175" axis="ch" ptType="sibTrans" hideLastTrans="0" st="4" cnt="1">
      <dgm:layoutNode name="picture4">
        <dgm:alg type="sp"/>
        <dgm:shape xmlns:r="http://schemas.openxmlformats.org/officeDocument/2006/relationships" r:blip="">
          <dgm:adjLst/>
        </dgm:shape>
        <dgm:presOf/>
        <dgm:constrLst/>
        <dgm:forEach name="Name176" ref="imageRepeat"/>
      </dgm:layoutNode>
    </dgm:forEach>
    <dgm:forEach name="Name177" axis="ch" ptType="node" st="5" cnt="1">
      <dgm:layoutNode name="parTx5">
        <dgm:choose name="Name178">
          <dgm:if name="Name179" func="var" arg="dir" op="equ" val="norm">
            <dgm:alg type="tx">
              <dgm:param type="parTxLTRAlign" val="l"/>
              <dgm:param type="parTxRTLAlign" val="r"/>
            </dgm:alg>
          </dgm:if>
          <dgm:else name="Name180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81">
          <dgm:if name="Name182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83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84">
        <dgm:if name="Name185" axis="ch" ptType="node" func="cnt" op="gte" val="1">
          <dgm:layoutNode name="desTx5" styleLbl="revTx">
            <dgm:varLst>
              <dgm:bulletEnabled val="1"/>
            </dgm:varLst>
            <dgm:choose name="Name186">
              <dgm:if name="Name187" func="var" arg="dir" op="equ" val="norm">
                <dgm:choose name="Name188">
                  <dgm:if name="Name189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90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91">
                <dgm:choose name="Name192">
                  <dgm:if name="Name193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94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95"/>
      </dgm:choose>
    </dgm:forEach>
    <dgm:forEach name="Name196" axis="ch" ptType="sibTrans" hideLastTrans="0" st="5" cnt="1">
      <dgm:layoutNode name="picture5">
        <dgm:alg type="sp"/>
        <dgm:shape xmlns:r="http://schemas.openxmlformats.org/officeDocument/2006/relationships" r:blip="">
          <dgm:adjLst/>
        </dgm:shape>
        <dgm:presOf/>
        <dgm:constrLst/>
        <dgm:forEach name="Name197" ref="imageRepeat"/>
      </dgm:layoutNode>
    </dgm:forEach>
    <dgm:forEach name="Name198" axis="ch" ptType="node" st="6" cnt="1">
      <dgm:layoutNode name="parTx6">
        <dgm:choose name="Name199">
          <dgm:if name="Name200" func="var" arg="dir" op="equ" val="norm">
            <dgm:alg type="tx">
              <dgm:param type="parTxLTRAlign" val="l"/>
              <dgm:param type="parTxRTLAlign" val="r"/>
            </dgm:alg>
          </dgm:if>
          <dgm:else name="Name201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02">
          <dgm:if name="Name203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04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05">
        <dgm:if name="Name206" axis="ch" ptType="node" func="cnt" op="gte" val="1">
          <dgm:layoutNode name="desTx6" styleLbl="revTx">
            <dgm:varLst>
              <dgm:bulletEnabled val="1"/>
            </dgm:varLst>
            <dgm:choose name="Name207">
              <dgm:if name="Name208" func="var" arg="dir" op="equ" val="norm">
                <dgm:choose name="Name209">
                  <dgm:if name="Name210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11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12">
                <dgm:choose name="Name213">
                  <dgm:if name="Name214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15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16"/>
      </dgm:choose>
    </dgm:forEach>
    <dgm:forEach name="Name217" axis="ch" ptType="sibTrans" hideLastTrans="0" st="6" cnt="1">
      <dgm:layoutNode name="picture6">
        <dgm:alg type="sp"/>
        <dgm:shape xmlns:r="http://schemas.openxmlformats.org/officeDocument/2006/relationships" r:blip="">
          <dgm:adjLst/>
        </dgm:shape>
        <dgm:presOf/>
        <dgm:constrLst/>
        <dgm:forEach name="Name218" ref="imageRepeat"/>
      </dgm:layoutNode>
    </dgm:forEach>
    <dgm:forEach name="Name219" axis="ch" ptType="node" st="7" cnt="1">
      <dgm:layoutNode name="parTx7">
        <dgm:choose name="Name220">
          <dgm:if name="Name221" func="var" arg="dir" op="equ" val="norm">
            <dgm:alg type="tx">
              <dgm:param type="parTxLTRAlign" val="l"/>
              <dgm:param type="parTxRTLAlign" val="r"/>
            </dgm:alg>
          </dgm:if>
          <dgm:else name="Name222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23">
          <dgm:if name="Name224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25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26">
        <dgm:if name="Name227" axis="ch" ptType="node" func="cnt" op="gte" val="1">
          <dgm:layoutNode name="desTx7" styleLbl="revTx">
            <dgm:varLst>
              <dgm:bulletEnabled val="1"/>
            </dgm:varLst>
            <dgm:choose name="Name228">
              <dgm:if name="Name229" func="var" arg="dir" op="equ" val="norm">
                <dgm:choose name="Name230">
                  <dgm:if name="Name231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32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33">
                <dgm:choose name="Name234">
                  <dgm:if name="Name235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36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37"/>
      </dgm:choose>
    </dgm:forEach>
    <dgm:forEach name="Name238" axis="ch" ptType="sibTrans" hideLastTrans="0" st="7" cnt="1">
      <dgm:layoutNode name="picture7">
        <dgm:alg type="sp"/>
        <dgm:shape xmlns:r="http://schemas.openxmlformats.org/officeDocument/2006/relationships" r:blip="">
          <dgm:adjLst/>
        </dgm:shape>
        <dgm:presOf/>
        <dgm:constrLst/>
        <dgm:forEach name="Name239" ref="imageRepeat"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#3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D1931EB8-1FAA-4C1E-BD4C-31AD340AB8B5}" type="datetimeFigureOut">
              <a:rPr lang="uk-UA"/>
              <a:pPr>
                <a:defRPr/>
              </a:pPr>
              <a:t>05.08.2021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uk-UA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uk-UA" noProof="0" smtClean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75F6D539-0C04-46DA-9125-AA79152BD6CF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21385705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F6D539-0C04-46DA-9125-AA79152BD6CF}" type="slidenum">
              <a:rPr lang="uk-UA" smtClean="0"/>
              <a:pPr>
                <a:defRPr/>
              </a:pPr>
              <a:t>3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31029416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EB5BFC-21B3-40ED-A749-9F1370B80210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131617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55E0B4-2BB1-4EF7-B024-FDB426F4C5C7}" type="datetime1">
              <a:rPr lang="uk-UA" smtClean="0"/>
              <a:pPr>
                <a:defRPr/>
              </a:pPr>
              <a:t>05.08.2021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67FDFB-580B-4742-BDE8-92F1784B112F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1595192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7FAE21-5669-4F2E-A5F5-75EDCD48AFA8}" type="datetime1">
              <a:rPr lang="uk-UA" smtClean="0"/>
              <a:pPr>
                <a:defRPr/>
              </a:pPr>
              <a:t>05.08.2021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40AB12-9425-43B7-98D1-6A6D88DE4911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266039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725644-BEC1-4646-BF6D-8A208A0869E5}" type="datetime1">
              <a:rPr lang="uk-UA" smtClean="0"/>
              <a:pPr>
                <a:defRPr/>
              </a:pPr>
              <a:t>05.08.2021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B6A44F-C9A9-4812-ABA6-EBA751A921E9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4118610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>
  <p:cSld name="Заголовок, текст і клі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1863" y="96838"/>
            <a:ext cx="7158037" cy="1412875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sz="half" idx="1"/>
          </p:nvPr>
        </p:nvSpPr>
        <p:spPr>
          <a:xfrm>
            <a:off x="949325" y="1981200"/>
            <a:ext cx="3754438" cy="4114800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медіаоб'єкта 3"/>
          <p:cNvSpPr>
            <a:spLocks noGrp="1"/>
          </p:cNvSpPr>
          <p:nvPr>
            <p:ph type="media" sz="half" idx="2"/>
          </p:nvPr>
        </p:nvSpPr>
        <p:spPr>
          <a:xfrm>
            <a:off x="4856163" y="1981200"/>
            <a:ext cx="3754437" cy="4114800"/>
          </a:xfrm>
        </p:spPr>
        <p:txBody>
          <a:bodyPr rtlCol="0">
            <a:normAutofit/>
          </a:bodyPr>
          <a:lstStyle/>
          <a:p>
            <a:pPr lvl="0"/>
            <a:endParaRPr lang="uk-UA" noProof="0" smtClean="0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BBE8D5-726F-4D36-B8CE-C9BA0CB63A39}" type="datetime1">
              <a:rPr lang="uk-UA" smtClean="0"/>
              <a:pPr>
                <a:defRPr/>
              </a:pPr>
              <a:t>05.08.2021</a:t>
            </a:fld>
            <a:endParaRPr lang="uk-UA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DDE22E-18E3-481D-8481-DA812A54B720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1791923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66BDAC-6A7A-4B21-8B04-7806C6065E50}" type="datetime1">
              <a:rPr lang="uk-UA" smtClean="0"/>
              <a:pPr>
                <a:defRPr/>
              </a:pPr>
              <a:t>05.08.2021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BEB44D-B579-4B05-8B56-540F63455BD0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1884204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531441-92B1-4A3D-B623-371F66405A8A}" type="datetime1">
              <a:rPr lang="uk-UA" smtClean="0"/>
              <a:pPr>
                <a:defRPr/>
              </a:pPr>
              <a:t>05.08.2021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80618D-1C22-476F-9699-F3A588B44AD0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540926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A62542-5271-4719-A6FA-F81B16DD1871}" type="datetime1">
              <a:rPr lang="uk-UA" smtClean="0"/>
              <a:pPr>
                <a:defRPr/>
              </a:pPr>
              <a:t>05.08.2021</a:t>
            </a:fld>
            <a:endParaRPr lang="uk-UA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DE1C43-73B7-467A-BAFA-228CF8490FA5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3844706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486182-29AD-463D-BC15-8E234353F1A1}" type="datetime1">
              <a:rPr lang="uk-UA" smtClean="0"/>
              <a:pPr>
                <a:defRPr/>
              </a:pPr>
              <a:t>05.08.2021</a:t>
            </a:fld>
            <a:endParaRPr lang="uk-UA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3A4A6A-E787-42FE-983E-3A9C55E3B32B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6036047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749821-EC65-47C0-839D-35DA73CB5CF9}" type="datetime1">
              <a:rPr lang="uk-UA" smtClean="0"/>
              <a:pPr>
                <a:defRPr/>
              </a:pPr>
              <a:t>05.08.2021</a:t>
            </a:fld>
            <a:endParaRPr lang="uk-UA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96C2D0-4567-4949-A243-563AAE56B344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4279239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CD3252-D537-4F9A-AE90-3B2488E9AF8C}" type="datetime1">
              <a:rPr lang="uk-UA" smtClean="0"/>
              <a:pPr>
                <a:defRPr/>
              </a:pPr>
              <a:t>05.08.2021</a:t>
            </a:fld>
            <a:endParaRPr lang="uk-UA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D8631E-9722-411A-9498-127BDA0C9949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3366687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75C6CE-E061-4000-B910-EC6FF1929656}" type="datetime1">
              <a:rPr lang="uk-UA" smtClean="0"/>
              <a:pPr>
                <a:defRPr/>
              </a:pPr>
              <a:t>05.08.2021</a:t>
            </a:fld>
            <a:endParaRPr lang="uk-UA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627A87-58F3-4CD0-8E88-D0A9C4A3BFE0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3482004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uk-UA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7FB5CE-6B21-4B36-AC9C-5A935BF731BA}" type="datetime1">
              <a:rPr lang="uk-UA" smtClean="0"/>
              <a:pPr>
                <a:defRPr/>
              </a:pPr>
              <a:t>05.08.2021</a:t>
            </a:fld>
            <a:endParaRPr lang="uk-UA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3BE6B7-2470-4620-B05D-C43C4C45CC20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42734601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0"/>
                <a:lumOff val="100000"/>
              </a:schemeClr>
            </a:gs>
            <a:gs pos="35000">
              <a:schemeClr val="accent2">
                <a:lumMod val="0"/>
                <a:lumOff val="100000"/>
              </a:schemeClr>
            </a:gs>
            <a:gs pos="100000">
              <a:schemeClr val="accent2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uk-UA" smtClean="0"/>
              <a:t>Образец заголовка</a:t>
            </a:r>
            <a:endParaRPr lang="uk-UA" altLang="uk-UA" smtClean="0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uk-UA" smtClean="0"/>
              <a:t>Образец текста</a:t>
            </a:r>
          </a:p>
          <a:p>
            <a:pPr lvl="1"/>
            <a:r>
              <a:rPr lang="ru-RU" altLang="uk-UA" smtClean="0"/>
              <a:t>Второй уровень</a:t>
            </a:r>
          </a:p>
          <a:p>
            <a:pPr lvl="2"/>
            <a:r>
              <a:rPr lang="ru-RU" altLang="uk-UA" smtClean="0"/>
              <a:t>Третий уровень</a:t>
            </a:r>
          </a:p>
          <a:p>
            <a:pPr lvl="3"/>
            <a:r>
              <a:rPr lang="ru-RU" altLang="uk-UA" smtClean="0"/>
              <a:t>Четвертый уровень</a:t>
            </a:r>
          </a:p>
          <a:p>
            <a:pPr lvl="4"/>
            <a:r>
              <a:rPr lang="ru-RU" altLang="uk-UA" smtClean="0"/>
              <a:t>Пятый уровень</a:t>
            </a:r>
            <a:endParaRPr lang="uk-UA" altLang="uk-UA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AEF7857-1219-417F-B0C9-48C48735B1FE}" type="datetime1">
              <a:rPr lang="uk-UA" smtClean="0"/>
              <a:pPr>
                <a:defRPr/>
              </a:pPr>
              <a:t>05.08.2021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3E761E8-F88E-4E66-8E1D-5F3F710E9F5F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w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diagramData" Target="../diagrams/data2.xml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11" Type="http://schemas.microsoft.com/office/2007/relationships/diagramDrawing" Target="../diagrams/drawing2.xml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4.png"/><Relationship Id="rId4" Type="http://schemas.openxmlformats.org/officeDocument/2006/relationships/diagramLayout" Target="../diagrams/layout2.xml"/><Relationship Id="rId9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0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microsoft.com/office/2007/relationships/diagramDrawing" Target="../diagrams/drawing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1.wmf"/><Relationship Id="rId9" Type="http://schemas.openxmlformats.org/officeDocument/2006/relationships/image" Target="../media/image14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wmf"/><Relationship Id="rId3" Type="http://schemas.openxmlformats.org/officeDocument/2006/relationships/image" Target="../media/image1.jpeg"/><Relationship Id="rId7" Type="http://schemas.openxmlformats.org/officeDocument/2006/relationships/image" Target="../media/image25.gif"/><Relationship Id="rId2" Type="http://schemas.openxmlformats.org/officeDocument/2006/relationships/slideLayout" Target="../slideLayouts/slideLayout12.xml"/><Relationship Id="rId1" Type="http://schemas.openxmlformats.org/officeDocument/2006/relationships/video" Target="file:///G:\&#1053;&#1072;&#1074;&#1095;&#1072;&#1083;&#1100;&#1085;&#1072;\OIVT-2009\09kl\07-&#1050;&#1086;&#1084;&#1087;'&#1102;&#1090;&#1077;&#1088;&#1085;&#1072;%20&#1075;&#1088;&#1072;&#1092;&#1110;&#1082;&#1072;\09&#1082;-26-&#1054;&#1089;&#1085;&#1086;&#1074;&#1085;&#1110;%20&#1087;&#1086;&#1085;&#1103;&#1090;&#1090;&#1103;%20&#1090;&#1072;%20&#1079;&#1072;&#1089;&#1086;&#1073;&#1080;%20&#1082;&#1086;&#1084;&#1087;'&#1102;&#1090;&#1077;&#1088;&#1085;&#1086;&#1111;%20&#1075;&#1088;&#1072;&#1092;&#1110;&#1082;&#1080;\1234.AVI" TargetMode="External"/><Relationship Id="rId6" Type="http://schemas.openxmlformats.org/officeDocument/2006/relationships/image" Target="../media/image24.png"/><Relationship Id="rId11" Type="http://schemas.openxmlformats.org/officeDocument/2006/relationships/image" Target="../media/image5.png"/><Relationship Id="rId5" Type="http://schemas.openxmlformats.org/officeDocument/2006/relationships/image" Target="../media/image23.png"/><Relationship Id="rId10" Type="http://schemas.openxmlformats.org/officeDocument/2006/relationships/image" Target="../media/image28.jpeg"/><Relationship Id="rId4" Type="http://schemas.openxmlformats.org/officeDocument/2006/relationships/image" Target="../media/image22.png"/><Relationship Id="rId9" Type="http://schemas.openxmlformats.org/officeDocument/2006/relationships/image" Target="../media/image27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Install\My_new_fons_next 100\My_new_fons_next 100\2-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Прямоугольник 3"/>
          <p:cNvSpPr>
            <a:spLocks noChangeArrowheads="1"/>
          </p:cNvSpPr>
          <p:nvPr/>
        </p:nvSpPr>
        <p:spPr bwMode="auto">
          <a:xfrm>
            <a:off x="2627313" y="184150"/>
            <a:ext cx="42449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uk-UA" altLang="uk-UA" sz="3200" b="1" i="1">
                <a:solidFill>
                  <a:srgbClr val="0000FF"/>
                </a:solidFill>
              </a:rPr>
              <a:t>Комп'ютерна графіка</a:t>
            </a:r>
            <a:endParaRPr lang="uk-UA" altLang="uk-UA" sz="3200"/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608119" y="1342246"/>
            <a:ext cx="5188017" cy="3086886"/>
          </a:xfrm>
          <a:prstGeom prst="rect">
            <a:avLst/>
          </a:prstGeom>
          <a:ln w="57150">
            <a:solidFill>
              <a:schemeClr val="accent6"/>
            </a:solidFill>
          </a:ln>
          <a:scene3d>
            <a:camera prst="perspectiveBelow"/>
            <a:lightRig rig="threePt" dir="t"/>
          </a:scene3d>
          <a:sp3d>
            <a:bevelT w="101600" prst="riblet"/>
          </a:sp3d>
          <a:ex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lvl="0" algn="ctr" fontAlgn="auto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defRPr/>
            </a:pPr>
            <a:r>
              <a:rPr lang="ru-RU" sz="4400" b="1" dirty="0" err="1" smtClean="0"/>
              <a:t>Поняття</a:t>
            </a:r>
            <a:r>
              <a:rPr lang="ru-RU" sz="4400" b="1" dirty="0" smtClean="0"/>
              <a:t> </a:t>
            </a:r>
            <a:r>
              <a:rPr lang="ru-RU" sz="4400" b="1" dirty="0" err="1" smtClean="0"/>
              <a:t>комп’ютерн</a:t>
            </a:r>
            <a:r>
              <a:rPr lang="uk-UA" sz="4400" b="1" dirty="0" err="1" smtClean="0"/>
              <a:t>ої</a:t>
            </a:r>
            <a:r>
              <a:rPr lang="uk-UA" sz="4400" b="1" dirty="0" smtClean="0"/>
              <a:t> графіки </a:t>
            </a:r>
            <a:endParaRPr lang="en-US" sz="4400" b="1" dirty="0" smtClean="0"/>
          </a:p>
          <a:p>
            <a:pPr lvl="0" algn="ctr" fontAlgn="auto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defRPr/>
            </a:pPr>
            <a:endParaRPr lang="uk-UA" sz="3200" b="1" dirty="0" smtClean="0"/>
          </a:p>
        </p:txBody>
      </p:sp>
      <p:pic>
        <p:nvPicPr>
          <p:cNvPr id="1026" name="Picture 2" descr="D:\Для сайту\Графічний_редактор5клас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806013"/>
            <a:ext cx="2959025" cy="406459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8" descr="J023289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32" y="4143380"/>
            <a:ext cx="1781175" cy="186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0"/>
            <a:ext cx="1136915" cy="852686"/>
          </a:xfrm>
          <a:prstGeom prst="rect">
            <a:avLst/>
          </a:prstGeom>
          <a:noFill/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  <a:reflection blurRad="6350" stA="50000" endA="300" endPos="90000" dir="5400000" sy="-100000" algn="bl" rotWithShape="0"/>
            <a:softEdge rad="1270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1050" y="932189"/>
            <a:ext cx="1378201" cy="825284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90315"/>
            <a:ext cx="8858279" cy="317699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uk-UA" sz="4000" dirty="0"/>
              <a:t>Векторне зображення будується з окремих базових об’єктів – графічних </a:t>
            </a:r>
            <a:r>
              <a:rPr lang="uk-UA" sz="4400" b="1" dirty="0"/>
              <a:t>примітивів</a:t>
            </a:r>
            <a:r>
              <a:rPr lang="uk-UA" sz="4000" dirty="0"/>
              <a:t>: ліній, прямокутників, овалів, трикутників тощо. Таке зображення нагадує аплікацію.</a:t>
            </a:r>
            <a:endParaRPr lang="ru-RU" sz="4000" dirty="0"/>
          </a:p>
        </p:txBody>
      </p:sp>
      <p:sp>
        <p:nvSpPr>
          <p:cNvPr id="22" name="AutoShape 8" descr="Картинки по запросу рекламный плака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-2727" b="12019"/>
          <a:stretch>
            <a:fillRect/>
          </a:stretch>
        </p:blipFill>
        <p:spPr bwMode="auto">
          <a:xfrm>
            <a:off x="371625" y="3643314"/>
            <a:ext cx="8558094" cy="2143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5199926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90316"/>
            <a:ext cx="8643965" cy="130985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k-UA" sz="4000" dirty="0" smtClean="0"/>
              <a:t>Векторне графічне зображення</a:t>
            </a:r>
            <a:endParaRPr lang="ru-RU" sz="4000" dirty="0"/>
          </a:p>
        </p:txBody>
      </p:sp>
      <p:sp>
        <p:nvSpPr>
          <p:cNvPr id="22" name="AutoShape 8" descr="Картинки по запросу рекламный плака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3" name="Прямоугольник 2"/>
          <p:cNvSpPr/>
          <p:nvPr/>
        </p:nvSpPr>
        <p:spPr>
          <a:xfrm>
            <a:off x="928662" y="1714488"/>
            <a:ext cx="7361034" cy="224676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/>
            <a:r>
              <a:rPr lang="uk-UA" sz="2800" dirty="0" smtClean="0"/>
              <a:t>Властивості графічних примітивів: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800" b="1" i="1" dirty="0" err="1" smtClean="0"/>
              <a:t>колір</a:t>
            </a:r>
            <a:r>
              <a:rPr lang="ru-RU" sz="2800" b="1" i="1" dirty="0" smtClean="0"/>
              <a:t> </a:t>
            </a:r>
            <a:r>
              <a:rPr lang="ru-RU" sz="2800" b="1" i="1" dirty="0"/>
              <a:t>і </a:t>
            </a:r>
            <a:r>
              <a:rPr lang="ru-RU" sz="2800" b="1" i="1" dirty="0" err="1" smtClean="0"/>
              <a:t>товщина</a:t>
            </a:r>
            <a:r>
              <a:rPr lang="ru-RU" sz="2800" b="1" i="1" dirty="0" smtClean="0"/>
              <a:t> </a:t>
            </a:r>
            <a:r>
              <a:rPr lang="ru-RU" sz="2800" b="1" i="1" dirty="0"/>
              <a:t>контуру,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800" b="1" i="1" dirty="0" err="1" smtClean="0"/>
              <a:t>колір</a:t>
            </a:r>
            <a:r>
              <a:rPr lang="ru-RU" sz="2800" b="1" i="1" dirty="0" smtClean="0"/>
              <a:t> </a:t>
            </a:r>
            <a:r>
              <a:rPr lang="ru-RU" sz="2800" b="1" i="1" dirty="0"/>
              <a:t>і </a:t>
            </a:r>
            <a:r>
              <a:rPr lang="ru-RU" sz="2800" b="1" i="1" dirty="0" err="1" smtClean="0"/>
              <a:t>спосіб</a:t>
            </a:r>
            <a:r>
              <a:rPr lang="ru-RU" sz="2800" b="1" i="1" dirty="0" smtClean="0"/>
              <a:t> </a:t>
            </a:r>
            <a:r>
              <a:rPr lang="ru-RU" sz="2800" b="1" i="1" dirty="0"/>
              <a:t>заливки </a:t>
            </a:r>
            <a:r>
              <a:rPr lang="ru-RU" sz="2800" b="1" i="1" dirty="0" err="1"/>
              <a:t>внутрішньої</a:t>
            </a:r>
            <a:r>
              <a:rPr lang="ru-RU" sz="2800" b="1" i="1" dirty="0"/>
              <a:t> </a:t>
            </a:r>
            <a:r>
              <a:rPr lang="ru-RU" sz="2800" b="1" i="1" dirty="0" err="1"/>
              <a:t>області</a:t>
            </a:r>
            <a:r>
              <a:rPr lang="ru-RU" sz="2800" b="1" i="1" dirty="0"/>
              <a:t>.</a:t>
            </a:r>
          </a:p>
          <a:p>
            <a:endParaRPr lang="uk-UA" sz="2800" dirty="0" smtClean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288" b="9642"/>
          <a:stretch>
            <a:fillRect/>
          </a:stretch>
        </p:blipFill>
        <p:spPr bwMode="auto">
          <a:xfrm>
            <a:off x="4014049" y="3429001"/>
            <a:ext cx="3740240" cy="3247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5489250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90316"/>
            <a:ext cx="8786841" cy="149334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k-UA" sz="4000" dirty="0" smtClean="0"/>
              <a:t>Переваги і недоліки растрових та векторних зображень</a:t>
            </a:r>
            <a:endParaRPr lang="uk-UA" sz="4000" dirty="0"/>
          </a:p>
        </p:txBody>
      </p:sp>
      <p:sp>
        <p:nvSpPr>
          <p:cNvPr id="22" name="AutoShape 8" descr="Картинки по запросу рекламный плака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56" y="2285992"/>
            <a:ext cx="5814558" cy="3827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357422" y="5572140"/>
            <a:ext cx="1779587" cy="58477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uk-UA" sz="3200" dirty="0" smtClean="0"/>
              <a:t>растрове</a:t>
            </a:r>
            <a:endParaRPr lang="uk-UA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5429256" y="5572140"/>
            <a:ext cx="1785259" cy="58477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uk-UA" sz="3200" dirty="0" smtClean="0"/>
              <a:t>векторне</a:t>
            </a:r>
            <a:endParaRPr lang="uk-UA" sz="3200" dirty="0"/>
          </a:p>
        </p:txBody>
      </p:sp>
    </p:spTree>
    <p:extLst>
      <p:ext uri="{BB962C8B-B14F-4D97-AF65-F5344CB8AC3E}">
        <p14:creationId xmlns="" xmlns:p14="http://schemas.microsoft.com/office/powerpoint/2010/main" val="33312341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E:\Install\My_new_fons_next 100\My_new_fons_next 100\2-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Порівняльна таблиця</a:t>
            </a: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285" y="0"/>
            <a:ext cx="1136915" cy="852686"/>
          </a:xfrm>
          <a:prstGeom prst="rect">
            <a:avLst/>
          </a:prstGeom>
          <a:noFill/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  <a:reflection blurRad="6350" stA="50000" endA="300" endPos="90000" dir="5400000" sy="-100000" algn="bl" rotWithShape="0"/>
            <a:softEdge rad="1270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35068969"/>
              </p:ext>
            </p:extLst>
          </p:nvPr>
        </p:nvGraphicFramePr>
        <p:xfrm>
          <a:off x="323528" y="1124742"/>
          <a:ext cx="8640960" cy="5240655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4320480"/>
                <a:gridCol w="4320480"/>
              </a:tblGrid>
              <a:tr h="59064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b="1" dirty="0">
                          <a:effectLst/>
                        </a:rPr>
                        <a:t>Векторні зображення</a:t>
                      </a:r>
                      <a:endParaRPr lang="uk-UA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b="1" dirty="0">
                          <a:effectLst/>
                        </a:rPr>
                        <a:t>Растрові зображення</a:t>
                      </a:r>
                      <a:endParaRPr lang="uk-UA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</a:tr>
              <a:tr h="77541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Складаються з об'єктів, описаних </a:t>
                      </a:r>
                      <a:r>
                        <a:rPr lang="uk-UA" sz="2000" b="1" dirty="0">
                          <a:effectLst/>
                        </a:rPr>
                        <a:t>математично</a:t>
                      </a:r>
                      <a:endParaRPr lang="uk-UA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Складаються з масивів </a:t>
                      </a:r>
                      <a:r>
                        <a:rPr lang="uk-UA" sz="2000" b="1" dirty="0">
                          <a:effectLst/>
                        </a:rPr>
                        <a:t>пікселів</a:t>
                      </a:r>
                      <a:endParaRPr lang="uk-UA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</a:tr>
              <a:tr h="116312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</a:rPr>
                        <a:t>Менші</a:t>
                      </a:r>
                      <a:r>
                        <a:rPr lang="uk-UA" sz="2000" dirty="0">
                          <a:effectLst/>
                        </a:rPr>
                        <a:t> обсяги файлів. Обсяг залежить не від розміру зображення, а від кількості об'єктів у ньому</a:t>
                      </a:r>
                      <a:endParaRPr lang="uk-UA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</a:rPr>
                        <a:t>Більші</a:t>
                      </a:r>
                      <a:r>
                        <a:rPr lang="uk-UA" sz="2000" dirty="0">
                          <a:effectLst/>
                        </a:rPr>
                        <a:t> обсяги файлів. Обсяг залежить від розміру зображення</a:t>
                      </a:r>
                      <a:endParaRPr lang="uk-UA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</a:tr>
              <a:tr h="71685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Можна збільшувати </a:t>
                      </a:r>
                      <a:r>
                        <a:rPr lang="uk-UA" sz="2000" b="1" dirty="0">
                          <a:effectLst/>
                        </a:rPr>
                        <a:t>без погіршення </a:t>
                      </a:r>
                      <a:r>
                        <a:rPr lang="uk-UA" sz="2000" dirty="0">
                          <a:effectLst/>
                        </a:rPr>
                        <a:t>якості</a:t>
                      </a:r>
                      <a:endParaRPr lang="uk-UA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У разі збільшення зображення якість </a:t>
                      </a:r>
                      <a:r>
                        <a:rPr lang="uk-UA" sz="2000" b="1" dirty="0">
                          <a:effectLst/>
                        </a:rPr>
                        <a:t>погіршується</a:t>
                      </a:r>
                      <a:endParaRPr lang="uk-UA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</a:tr>
              <a:tr h="77541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Не дають змогу </a:t>
                      </a:r>
                      <a:r>
                        <a:rPr lang="uk-UA" sz="2000" b="1" dirty="0">
                          <a:effectLst/>
                        </a:rPr>
                        <a:t>точно</a:t>
                      </a:r>
                      <a:r>
                        <a:rPr lang="uk-UA" sz="2000" dirty="0">
                          <a:effectLst/>
                        </a:rPr>
                        <a:t> передати </a:t>
                      </a:r>
                      <a:r>
                        <a:rPr lang="uk-UA" sz="2000" b="1" dirty="0">
                          <a:effectLst/>
                        </a:rPr>
                        <a:t>перехід</a:t>
                      </a:r>
                      <a:r>
                        <a:rPr lang="uk-UA" sz="2000" dirty="0">
                          <a:effectLst/>
                        </a:rPr>
                        <a:t> від одного кольору до іншого</a:t>
                      </a:r>
                      <a:endParaRPr lang="uk-UA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Дають змогу отримати зображення </a:t>
                      </a:r>
                      <a:r>
                        <a:rPr lang="uk-UA" sz="2000" b="1" dirty="0">
                          <a:effectLst/>
                        </a:rPr>
                        <a:t>фотографічної яко</a:t>
                      </a:r>
                      <a:r>
                        <a:rPr lang="uk-UA" sz="2000" dirty="0">
                          <a:effectLst/>
                        </a:rPr>
                        <a:t>сті</a:t>
                      </a:r>
                      <a:endParaRPr lang="uk-UA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</a:tr>
              <a:tr h="116312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Застосовують для зберігання креслень, ділової графіки (схем, діаграм), шрифтів, рисунків з </a:t>
                      </a:r>
                      <a:r>
                        <a:rPr lang="uk-UA" sz="2000" b="1" dirty="0">
                          <a:effectLst/>
                        </a:rPr>
                        <a:t>чіткими контурами</a:t>
                      </a:r>
                      <a:endParaRPr lang="uk-UA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Застосовують для зберігання </a:t>
                      </a:r>
                      <a:r>
                        <a:rPr lang="uk-UA" sz="2000" b="1" dirty="0">
                          <a:effectLst/>
                        </a:rPr>
                        <a:t>фотографій</a:t>
                      </a:r>
                      <a:r>
                        <a:rPr lang="uk-UA" sz="2000" dirty="0">
                          <a:effectLst/>
                        </a:rPr>
                        <a:t>, творів </a:t>
                      </a:r>
                      <a:r>
                        <a:rPr lang="uk-UA" sz="2000" b="1" dirty="0">
                          <a:effectLst/>
                        </a:rPr>
                        <a:t>живопису</a:t>
                      </a:r>
                      <a:r>
                        <a:rPr lang="uk-UA" sz="2000" dirty="0">
                          <a:effectLst/>
                        </a:rPr>
                        <a:t>, зображень елементів інтерфейсу</a:t>
                      </a:r>
                      <a:endParaRPr lang="uk-UA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785926"/>
            <a:ext cx="8143932" cy="464344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k-UA" sz="3200" dirty="0">
                <a:solidFill>
                  <a:schemeClr val="tx1"/>
                </a:solidFill>
              </a:rPr>
              <a:t>Людське око сприймає навколишній світ як растрове зображення. Візуальна картинка проектується на сітківку, яка складається з окремих клітинок, що реагують на світло. Далі мозок опрацьовує зображення, розпізнає в ньому окремі об’єкти, геометричні фігури і запам’ятовує його вже як векторне зображення.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22" name="AutoShape 8" descr="Картинки по запросу рекламный плака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4" name="TextBox 3"/>
          <p:cNvSpPr txBox="1"/>
          <p:nvPr/>
        </p:nvSpPr>
        <p:spPr>
          <a:xfrm>
            <a:off x="428596" y="500042"/>
            <a:ext cx="3387574" cy="70788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4000" dirty="0" smtClean="0">
                <a:solidFill>
                  <a:schemeClr val="bg2"/>
                </a:solidFill>
              </a:rPr>
              <a:t>Цікаво знати!</a:t>
            </a:r>
            <a:endParaRPr lang="uk-UA" sz="4000" dirty="0">
              <a:solidFill>
                <a:schemeClr val="bg2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9099" y="0"/>
            <a:ext cx="2794901" cy="2096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4220362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E:\Install\My_new_fons_next 100\My_new_fons_next 100\2-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88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259632" y="28575"/>
            <a:ext cx="7427168" cy="84931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Програмні засоби комп'ютерної графіки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uk-UA" sz="32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7524" y="2043438"/>
            <a:ext cx="8568952" cy="1368152"/>
          </a:xfrm>
          <a:prstGeom prst="flowChartPredefinedProcess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indent="0" eaLnBrk="1" hangingPunct="1">
              <a:buFont typeface="Wingdings" pitchFamily="2" charset="2"/>
              <a:buNone/>
            </a:pPr>
            <a:r>
              <a:rPr lang="uk-UA" altLang="uk-UA" sz="2000" b="1" dirty="0" smtClean="0"/>
              <a:t>Графічний редактор</a:t>
            </a:r>
            <a:r>
              <a:rPr lang="uk-UA" altLang="uk-UA" sz="2000" dirty="0" smtClean="0"/>
              <a:t> — це прикладна програма, яка дає користувачеві змогу створювати й редагувати на екрані комп'ютера зображення та зберігати їх для подальшого використання.</a:t>
            </a:r>
          </a:p>
        </p:txBody>
      </p:sp>
      <p:sp>
        <p:nvSpPr>
          <p:cNvPr id="22533" name="Rectangle 4"/>
          <p:cNvSpPr>
            <a:spLocks noChangeArrowheads="1"/>
          </p:cNvSpPr>
          <p:nvPr/>
        </p:nvSpPr>
        <p:spPr bwMode="auto">
          <a:xfrm>
            <a:off x="2915816" y="3573016"/>
            <a:ext cx="5832897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971550" indent="-439738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None/>
            </a:pPr>
            <a:r>
              <a:rPr lang="uk-UA" altLang="uk-UA" sz="1600" dirty="0"/>
              <a:t>Залежно від того, із зображеннями якого типу працюють у середовищі графічного редактора, його називають:</a:t>
            </a:r>
          </a:p>
          <a:p>
            <a:pPr lv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Ø"/>
            </a:pPr>
            <a:r>
              <a:rPr lang="uk-UA" altLang="uk-UA" b="1" dirty="0"/>
              <a:t>растровим </a:t>
            </a:r>
            <a:r>
              <a:rPr lang="uk-UA" altLang="uk-UA" dirty="0"/>
              <a:t>(Microsoft </a:t>
            </a:r>
            <a:r>
              <a:rPr lang="uk-UA" altLang="uk-UA" dirty="0" err="1"/>
              <a:t>Paint</a:t>
            </a:r>
            <a:r>
              <a:rPr lang="uk-UA" altLang="uk-UA" dirty="0"/>
              <a:t>, </a:t>
            </a:r>
            <a:r>
              <a:rPr lang="uk-UA" altLang="uk-UA" dirty="0" err="1"/>
              <a:t>Adobe</a:t>
            </a:r>
            <a:r>
              <a:rPr lang="uk-UA" altLang="uk-UA" dirty="0"/>
              <a:t> </a:t>
            </a:r>
            <a:r>
              <a:rPr lang="uk-UA" altLang="uk-UA" dirty="0" err="1"/>
              <a:t>Photoshop</a:t>
            </a:r>
            <a:r>
              <a:rPr lang="uk-UA" altLang="uk-UA" dirty="0"/>
              <a:t>, </a:t>
            </a:r>
            <a:r>
              <a:rPr lang="uk-UA" altLang="uk-UA" dirty="0" err="1"/>
              <a:t>Corel</a:t>
            </a:r>
            <a:r>
              <a:rPr lang="uk-UA" altLang="uk-UA" dirty="0"/>
              <a:t> Photo-Paint та інші)</a:t>
            </a:r>
          </a:p>
          <a:p>
            <a:pPr lvl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Ø"/>
            </a:pPr>
            <a:r>
              <a:rPr lang="uk-UA" altLang="uk-UA" b="1" dirty="0"/>
              <a:t>векторним </a:t>
            </a:r>
            <a:r>
              <a:rPr lang="uk-UA" altLang="uk-UA" dirty="0"/>
              <a:t>(</a:t>
            </a:r>
            <a:r>
              <a:rPr lang="uk-UA" altLang="uk-UA" dirty="0" err="1"/>
              <a:t>CorelDRAW</a:t>
            </a:r>
            <a:r>
              <a:rPr lang="uk-UA" altLang="uk-UA" dirty="0"/>
              <a:t>, </a:t>
            </a:r>
            <a:r>
              <a:rPr lang="uk-UA" altLang="uk-UA" dirty="0" err="1"/>
              <a:t>Adobe</a:t>
            </a:r>
            <a:r>
              <a:rPr lang="uk-UA" altLang="uk-UA" dirty="0"/>
              <a:t> </a:t>
            </a:r>
            <a:r>
              <a:rPr lang="uk-UA" altLang="uk-UA" dirty="0" err="1"/>
              <a:t>Illustrator</a:t>
            </a:r>
            <a:r>
              <a:rPr lang="uk-UA" altLang="uk-UA" dirty="0"/>
              <a:t>, </a:t>
            </a:r>
            <a:r>
              <a:rPr lang="uk-UA" altLang="uk-UA" dirty="0" err="1"/>
              <a:t>Corel</a:t>
            </a:r>
            <a:r>
              <a:rPr lang="uk-UA" altLang="uk-UA" dirty="0"/>
              <a:t> </a:t>
            </a:r>
            <a:r>
              <a:rPr lang="uk-UA" altLang="uk-UA" dirty="0" err="1"/>
              <a:t>Xara</a:t>
            </a:r>
            <a:r>
              <a:rPr lang="uk-UA" altLang="uk-UA" dirty="0"/>
              <a:t> та інші</a:t>
            </a:r>
            <a:r>
              <a:rPr lang="uk-UA" altLang="uk-UA" dirty="0" smtClean="0"/>
              <a:t>)</a:t>
            </a:r>
            <a:endParaRPr lang="uk-UA" altLang="uk-UA" dirty="0"/>
          </a:p>
        </p:txBody>
      </p:sp>
      <p:sp>
        <p:nvSpPr>
          <p:cNvPr id="22534" name="Text Box 5"/>
          <p:cNvSpPr txBox="1">
            <a:spLocks noChangeArrowheads="1"/>
          </p:cNvSpPr>
          <p:nvPr/>
        </p:nvSpPr>
        <p:spPr bwMode="auto">
          <a:xfrm>
            <a:off x="755650" y="1341438"/>
            <a:ext cx="76327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uk-UA" altLang="uk-UA" dirty="0">
                <a:latin typeface="Arial" charset="0"/>
              </a:rPr>
              <a:t>Для створення та редагування графічних зображень використовують програми, які мають загальну назву </a:t>
            </a:r>
            <a:r>
              <a:rPr lang="uk-UA" altLang="uk-UA" b="1" dirty="0">
                <a:latin typeface="Arial" charset="0"/>
              </a:rPr>
              <a:t>графічні редактори</a:t>
            </a:r>
            <a:r>
              <a:rPr lang="uk-UA" altLang="uk-UA" dirty="0">
                <a:latin typeface="Arial" charset="0"/>
              </a:rPr>
              <a:t>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567" y="3573016"/>
            <a:ext cx="2769096" cy="2076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0" y="-1588"/>
            <a:ext cx="1136915" cy="852686"/>
          </a:xfrm>
          <a:prstGeom prst="rect">
            <a:avLst/>
          </a:prstGeom>
          <a:noFill/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  <a:reflection blurRad="6350" stA="50000" endA="300" endPos="90000" dir="5400000" sy="-100000" algn="bl" rotWithShape="0"/>
            <a:softEdge rad="1270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49" y="2276872"/>
            <a:ext cx="1378201" cy="825284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9249" y="2276872"/>
            <a:ext cx="1378201" cy="825284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809484233"/>
              </p:ext>
            </p:extLst>
          </p:nvPr>
        </p:nvGraphicFramePr>
        <p:xfrm>
          <a:off x="1643042" y="214290"/>
          <a:ext cx="5857916" cy="10001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624175" y="4250026"/>
            <a:ext cx="1933575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 descr="http://school.xvatit.com/images/4/41/2.21.12.12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405" y="2712561"/>
            <a:ext cx="1420389" cy="1065292"/>
          </a:xfrm>
          <a:prstGeom prst="rect">
            <a:avLst/>
          </a:prstGeom>
          <a:noFill/>
          <a:effectLst>
            <a:reflection blurRad="6350" stA="50000" endA="295" endPos="92000" dist="101600" dir="5400000" sy="-100000" algn="bl" rotWithShape="0"/>
            <a:softEdge rad="1270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275856" y="4646296"/>
            <a:ext cx="5184576" cy="156966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ГРАФІКА</a:t>
            </a:r>
            <a:endParaRPr lang="ru-RU" sz="9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1107" t="41393" r="14514" b="29304"/>
          <a:stretch/>
        </p:blipFill>
        <p:spPr bwMode="auto">
          <a:xfrm>
            <a:off x="1624175" y="1626763"/>
            <a:ext cx="7075358" cy="2143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405" y="260648"/>
            <a:ext cx="1136915" cy="852686"/>
          </a:xfrm>
          <a:prstGeom prst="rect">
            <a:avLst/>
          </a:prstGeom>
          <a:noFill/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  <a:reflection blurRad="6350" stA="50000" endA="300" endPos="90000" dir="5400000" sy="-100000" algn="bl" rotWithShape="0"/>
            <a:softEdge rad="1270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81605348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42852"/>
            <a:ext cx="2181225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140" y="4857760"/>
            <a:ext cx="1136915" cy="852686"/>
          </a:xfrm>
          <a:prstGeom prst="rect">
            <a:avLst/>
          </a:prstGeom>
          <a:noFill/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  <a:reflection blurRad="6350" stA="50000" endA="300" endPos="90000" dir="5400000" sy="-100000" algn="bl" rotWithShape="0"/>
            <a:softEdge rad="1270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84" y="2000240"/>
            <a:ext cx="3080342" cy="3033604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  <a:scene3d>
            <a:camera prst="perspectiveRelaxedModerately"/>
            <a:lightRig rig="threePt" dir="t"/>
          </a:scene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071934" y="357166"/>
            <a:ext cx="5357850" cy="2643198"/>
          </a:xfrm>
        </p:spPr>
        <p:txBody>
          <a:bodyPr/>
          <a:lstStyle/>
          <a:p>
            <a:r>
              <a:rPr lang="uk-UA" b="1" i="1" dirty="0" smtClean="0">
                <a:solidFill>
                  <a:srgbClr val="C00000"/>
                </a:solidFill>
              </a:rPr>
              <a:t>Дякую</a:t>
            </a:r>
            <a:br>
              <a:rPr lang="uk-UA" b="1" i="1" dirty="0" smtClean="0">
                <a:solidFill>
                  <a:srgbClr val="C00000"/>
                </a:solidFill>
              </a:rPr>
            </a:br>
            <a:r>
              <a:rPr lang="uk-UA" b="1" i="1" dirty="0" smtClean="0">
                <a:solidFill>
                  <a:srgbClr val="C00000"/>
                </a:solidFill>
              </a:rPr>
              <a:t> за увагу!</a:t>
            </a:r>
            <a:endParaRPr lang="ru-RU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3081398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Дізнаємося</a:t>
            </a:r>
            <a:endParaRPr lang="uk-UA" b="1" dirty="0"/>
          </a:p>
        </p:txBody>
      </p:sp>
      <p:graphicFrame>
        <p:nvGraphicFramePr>
          <p:cNvPr id="7" name="Місце для вмісту 6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463652916"/>
              </p:ext>
            </p:extLst>
          </p:nvPr>
        </p:nvGraphicFramePr>
        <p:xfrm>
          <a:off x="251520" y="836712"/>
          <a:ext cx="8827948" cy="56985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172" name="Picture 4" descr="http://newvv.net/images/stories/news/221873/2/34881535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1700808"/>
            <a:ext cx="2770435" cy="2770435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://school118.at.ua/_pu/0/48302854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3645024"/>
            <a:ext cx="1767310" cy="2919438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921" y="188640"/>
            <a:ext cx="1136915" cy="852686"/>
          </a:xfrm>
          <a:prstGeom prst="rect">
            <a:avLst/>
          </a:prstGeom>
          <a:noFill/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  <a:reflection blurRad="6350" stA="50000" endA="300" endPos="90000" dir="5400000" sy="-100000" algn="bl" rotWithShape="0"/>
            <a:softEdge rad="1270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69644518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:\Install\My_new_fons_next 100\My_new_fons_next 100\2-а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68538" y="80963"/>
            <a:ext cx="63916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Що таке комп'ютерна </a:t>
            </a:r>
            <a:r>
              <a:rPr lang="uk-UA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графіка?</a:t>
            </a:r>
            <a:endParaRPr lang="uk-UA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3" name="Шестиугольник 2"/>
          <p:cNvSpPr/>
          <p:nvPr/>
        </p:nvSpPr>
        <p:spPr>
          <a:xfrm>
            <a:off x="618198" y="1144712"/>
            <a:ext cx="8353425" cy="2876907"/>
          </a:xfrm>
          <a:prstGeom prst="hexagon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23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indent="36353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800" b="1" i="1" dirty="0">
                <a:latin typeface="+mn-lt"/>
                <a:cs typeface="+mn-cs"/>
              </a:rPr>
              <a:t>Комп'ютерна</a:t>
            </a:r>
            <a:r>
              <a:rPr lang="uk-UA" sz="2800" b="1" dirty="0">
                <a:latin typeface="+mn-lt"/>
                <a:cs typeface="+mn-cs"/>
              </a:rPr>
              <a:t> графіка</a:t>
            </a:r>
            <a:r>
              <a:rPr lang="uk-UA" sz="2800" dirty="0">
                <a:latin typeface="+mn-lt"/>
                <a:cs typeface="+mn-cs"/>
              </a:rPr>
              <a:t> – це галузь людської діяльності, пов'язана із створенням та опрацюванням графічних зображень за допомогою комп'ютерів та пристроїв цифрового типу</a:t>
            </a:r>
          </a:p>
        </p:txBody>
      </p:sp>
      <p:pic>
        <p:nvPicPr>
          <p:cNvPr id="3078" name="Picture 4" descr="Artis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3429000"/>
            <a:ext cx="3281363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25" y="80963"/>
            <a:ext cx="1136915" cy="852686"/>
          </a:xfrm>
          <a:prstGeom prst="rect">
            <a:avLst/>
          </a:prstGeom>
          <a:noFill/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  <a:reflection blurRad="6350" stA="50000" endA="300" endPos="90000" dir="5400000" sy="-100000" algn="bl" rotWithShape="0"/>
            <a:softEdge rad="1270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5809" y="732070"/>
            <a:ext cx="1378201" cy="825284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6297" y="4509120"/>
            <a:ext cx="2638168" cy="174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509120"/>
            <a:ext cx="2334916" cy="174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6" descr="J0195340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3716338"/>
            <a:ext cx="2324100" cy="192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357166"/>
            <a:ext cx="6763871" cy="1652133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k-UA" sz="4000" dirty="0" smtClean="0"/>
              <a:t>Для введення графічних об'єктів використовують:</a:t>
            </a:r>
            <a:endParaRPr lang="ru-RU" sz="4000" dirty="0"/>
          </a:p>
        </p:txBody>
      </p:sp>
      <p:sp>
        <p:nvSpPr>
          <p:cNvPr id="22" name="AutoShape 8" descr="Картинки по запросу рекламный плака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3262" y="3488168"/>
            <a:ext cx="2521110" cy="2521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1" y="3763939"/>
            <a:ext cx="4064000" cy="2717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8361" y="2063726"/>
            <a:ext cx="2643640" cy="18850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2653877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214290"/>
            <a:ext cx="6763871" cy="1652133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k-UA" sz="4000" dirty="0" smtClean="0"/>
              <a:t>Для виведення графічних об'єктів використовують:</a:t>
            </a:r>
            <a:endParaRPr lang="ru-RU" sz="4000" dirty="0"/>
          </a:p>
        </p:txBody>
      </p:sp>
      <p:sp>
        <p:nvSpPr>
          <p:cNvPr id="22" name="AutoShape 8" descr="Картинки по запросу рекламный плака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0907" y="1839392"/>
            <a:ext cx="2571750" cy="252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9266" y="4683075"/>
            <a:ext cx="1824470" cy="1368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9012" y="2257183"/>
            <a:ext cx="2436440" cy="16885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4179" y="3945725"/>
            <a:ext cx="3310164" cy="2568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144580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E:\Install\My_new_fons_next 100\My_new_fons_next 100\2-а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357422" y="142852"/>
            <a:ext cx="6500858" cy="6215106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uk-UA" altLang="uk-UA" sz="2400" b="1" dirty="0" smtClean="0"/>
              <a:t>Графічні об'єкти </a:t>
            </a:r>
            <a:r>
              <a:rPr lang="uk-UA" altLang="uk-UA" sz="2400" dirty="0" smtClean="0"/>
              <a:t>зберігаються на носіях у  вигляді </a:t>
            </a:r>
            <a:r>
              <a:rPr lang="uk-UA" altLang="uk-UA" sz="2400" b="1" dirty="0" smtClean="0"/>
              <a:t>файлів</a:t>
            </a:r>
            <a:r>
              <a:rPr lang="en-US" altLang="uk-UA" sz="2400" dirty="0" smtClean="0"/>
              <a:t> </a:t>
            </a:r>
            <a:r>
              <a:rPr lang="uk-UA" altLang="uk-UA" sz="2400" dirty="0" smtClean="0"/>
              <a:t>даних.</a:t>
            </a:r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uk-UA" altLang="uk-UA" sz="2400" dirty="0" smtClean="0"/>
              <a:t>Графічні файли даних бувають </a:t>
            </a:r>
            <a:r>
              <a:rPr lang="uk-UA" altLang="uk-UA" sz="2400" b="1" dirty="0" smtClean="0"/>
              <a:t>статичними</a:t>
            </a:r>
            <a:r>
              <a:rPr lang="uk-UA" altLang="uk-UA" sz="2400" dirty="0" smtClean="0"/>
              <a:t> та </a:t>
            </a:r>
            <a:r>
              <a:rPr lang="uk-UA" altLang="uk-UA" sz="2400" b="1" dirty="0" smtClean="0"/>
              <a:t>анімаційними</a:t>
            </a:r>
            <a:r>
              <a:rPr lang="uk-UA" altLang="uk-UA" sz="2400" dirty="0" smtClean="0"/>
              <a:t>.</a:t>
            </a:r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uk-UA" altLang="uk-UA" sz="2400" dirty="0" smtClean="0"/>
              <a:t>В залежності від цього розрізняють:</a:t>
            </a:r>
          </a:p>
          <a:p>
            <a:pPr marL="976313" lvl="1" eaLnBrk="1" hangingPunct="1">
              <a:lnSpc>
                <a:spcPct val="90000"/>
              </a:lnSpc>
            </a:pPr>
            <a:r>
              <a:rPr lang="uk-UA" altLang="uk-UA" sz="2000" b="1" dirty="0" smtClean="0"/>
              <a:t>статичну</a:t>
            </a:r>
            <a:r>
              <a:rPr lang="uk-UA" altLang="uk-UA" sz="2000" dirty="0" smtClean="0"/>
              <a:t> графіку</a:t>
            </a:r>
          </a:p>
          <a:p>
            <a:pPr marL="1558925" lvl="2" eaLnBrk="1" hangingPunct="1">
              <a:lnSpc>
                <a:spcPct val="90000"/>
              </a:lnSpc>
            </a:pPr>
            <a:r>
              <a:rPr lang="uk-UA" altLang="uk-UA" sz="2000" dirty="0" smtClean="0"/>
              <a:t>малюнки</a:t>
            </a:r>
          </a:p>
          <a:p>
            <a:pPr marL="1558925" lvl="2" eaLnBrk="1" hangingPunct="1">
              <a:lnSpc>
                <a:spcPct val="90000"/>
              </a:lnSpc>
            </a:pPr>
            <a:r>
              <a:rPr lang="uk-UA" altLang="uk-UA" sz="2000" dirty="0" smtClean="0"/>
              <a:t>фотографії</a:t>
            </a:r>
          </a:p>
          <a:p>
            <a:pPr marL="1558925" lvl="2" eaLnBrk="1" hangingPunct="1">
              <a:lnSpc>
                <a:spcPct val="90000"/>
              </a:lnSpc>
            </a:pPr>
            <a:r>
              <a:rPr lang="uk-UA" altLang="uk-UA" sz="2000" dirty="0" smtClean="0"/>
              <a:t>креслення</a:t>
            </a:r>
            <a:endParaRPr lang="en-US" altLang="uk-UA" sz="2000" dirty="0" smtClean="0"/>
          </a:p>
          <a:p>
            <a:pPr marL="1558925" lvl="2" eaLnBrk="1" hangingPunct="1">
              <a:lnSpc>
                <a:spcPct val="90000"/>
              </a:lnSpc>
            </a:pPr>
            <a:r>
              <a:rPr lang="uk-UA" altLang="uk-UA" sz="2000" dirty="0" smtClean="0"/>
              <a:t>схеми</a:t>
            </a:r>
          </a:p>
          <a:p>
            <a:pPr marL="1558925" lvl="2" eaLnBrk="1" hangingPunct="1">
              <a:lnSpc>
                <a:spcPct val="90000"/>
              </a:lnSpc>
            </a:pPr>
            <a:r>
              <a:rPr lang="uk-UA" altLang="uk-UA" sz="2000" dirty="0" smtClean="0"/>
              <a:t>діаграми</a:t>
            </a:r>
          </a:p>
          <a:p>
            <a:pPr marL="1558925" lvl="2" eaLnBrk="1" hangingPunct="1">
              <a:lnSpc>
                <a:spcPct val="90000"/>
              </a:lnSpc>
            </a:pPr>
            <a:r>
              <a:rPr lang="uk-UA" altLang="uk-UA" sz="2000" dirty="0" smtClean="0"/>
              <a:t>тощо</a:t>
            </a:r>
          </a:p>
          <a:p>
            <a:pPr marL="976313" lvl="1" eaLnBrk="1" hangingPunct="1">
              <a:lnSpc>
                <a:spcPct val="90000"/>
              </a:lnSpc>
            </a:pPr>
            <a:r>
              <a:rPr lang="uk-UA" altLang="uk-UA" sz="2000" b="1" dirty="0" smtClean="0"/>
              <a:t>динамічну</a:t>
            </a:r>
            <a:r>
              <a:rPr lang="uk-UA" altLang="uk-UA" sz="2000" dirty="0" smtClean="0"/>
              <a:t> графіку</a:t>
            </a:r>
          </a:p>
          <a:p>
            <a:pPr marL="1558925" lvl="2" eaLnBrk="1" hangingPunct="1">
              <a:lnSpc>
                <a:spcPct val="90000"/>
              </a:lnSpc>
            </a:pPr>
            <a:r>
              <a:rPr lang="uk-UA" altLang="uk-UA" sz="2000" dirty="0" smtClean="0"/>
              <a:t>анімація</a:t>
            </a:r>
          </a:p>
          <a:p>
            <a:pPr marL="1558925" lvl="2" eaLnBrk="1" hangingPunct="1">
              <a:lnSpc>
                <a:spcPct val="90000"/>
              </a:lnSpc>
            </a:pPr>
            <a:r>
              <a:rPr lang="uk-UA" altLang="uk-UA" sz="2000" dirty="0" smtClean="0"/>
              <a:t>відео</a:t>
            </a:r>
            <a:endParaRPr lang="uk-UA" altLang="uk-UA" sz="3600" dirty="0" smtClean="0"/>
          </a:p>
        </p:txBody>
      </p:sp>
      <p:pic>
        <p:nvPicPr>
          <p:cNvPr id="5125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50000"/>
          <a:stretch>
            <a:fillRect/>
          </a:stretch>
        </p:blipFill>
        <p:spPr bwMode="auto">
          <a:xfrm>
            <a:off x="7019925" y="3644900"/>
            <a:ext cx="1784350" cy="159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4215" name="1234.AVI">
            <a:hlinkClick r:id="" action="ppaction://media"/>
          </p:cNvPr>
          <p:cNvPicPr>
            <a:picLocks noGrp="1" noRot="1" noChangeAspect="1" noChangeArrowheads="1"/>
          </p:cNvPicPr>
          <p:nvPr>
            <p:ph sz="half" idx="2"/>
            <a:videoFile r:link="rId1"/>
          </p:nvPr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11863" y="5516563"/>
            <a:ext cx="1524000" cy="1143000"/>
          </a:xfrm>
          <a:effectLst>
            <a:softEdge rad="127000"/>
          </a:effectLst>
        </p:spPr>
      </p:pic>
      <p:pic>
        <p:nvPicPr>
          <p:cNvPr id="5127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773238"/>
            <a:ext cx="1909762" cy="286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10" descr="J0172641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4941888"/>
            <a:ext cx="1304925" cy="158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9" name="Picture 11" descr="J0090390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1701800"/>
            <a:ext cx="1501775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" name="Picture 12" descr="ALIEN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5084763"/>
            <a:ext cx="908050" cy="151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" y="116632"/>
            <a:ext cx="1136915" cy="852686"/>
          </a:xfrm>
          <a:prstGeom prst="rect">
            <a:avLst/>
          </a:prstGeom>
          <a:noFill/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  <a:reflection blurRad="6350" stA="50000" endA="300" endPos="90000" dir="5400000" sy="-100000" algn="bl" rotWithShape="0"/>
            <a:softEdge rad="1270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007" y="1339833"/>
            <a:ext cx="1378201" cy="825284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3137" y="1372062"/>
            <a:ext cx="1378201" cy="825284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2999" y="3429000"/>
            <a:ext cx="1378201" cy="825284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3965" y="5241925"/>
            <a:ext cx="1378201" cy="825284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3338" y="4672121"/>
            <a:ext cx="1378201" cy="825284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467" fill="hold"/>
                                        <p:tgtEl>
                                          <p:spTgt spid="942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mute="1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9421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42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42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4215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E:\Install\My_new_fons_next 100\My_new_fons_next 100\2-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1" y="1268413"/>
            <a:ext cx="8568630" cy="1079500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  <a:tabLst>
                <a:tab pos="0" algn="l"/>
              </a:tabLst>
            </a:pPr>
            <a:r>
              <a:rPr lang="uk-UA" altLang="uk-UA" sz="2800" dirty="0" smtClean="0"/>
              <a:t>Комп'ютерну графіку розділяють на </a:t>
            </a:r>
            <a:r>
              <a:rPr lang="uk-UA" altLang="uk-UA" sz="2800" b="1" dirty="0" smtClean="0">
                <a:solidFill>
                  <a:srgbClr val="0000FF"/>
                </a:solidFill>
              </a:rPr>
              <a:t>векторну</a:t>
            </a:r>
            <a:r>
              <a:rPr lang="uk-UA" altLang="uk-UA" sz="2800" dirty="0" smtClean="0"/>
              <a:t> і </a:t>
            </a:r>
            <a:r>
              <a:rPr lang="uk-UA" altLang="uk-UA" sz="2800" b="1" dirty="0" smtClean="0">
                <a:solidFill>
                  <a:srgbClr val="0000FF"/>
                </a:solidFill>
              </a:rPr>
              <a:t>растрову</a:t>
            </a:r>
            <a:endParaRPr lang="uk-UA" altLang="uk-UA" sz="2800" dirty="0" smtClean="0"/>
          </a:p>
        </p:txBody>
      </p:sp>
      <p:pic>
        <p:nvPicPr>
          <p:cNvPr id="8198" name="Picture 5" descr="BD06784_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19672" y="2636912"/>
            <a:ext cx="1944688" cy="179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9" name="AutoShape 7"/>
          <p:cNvSpPr>
            <a:spLocks noChangeArrowheads="1"/>
          </p:cNvSpPr>
          <p:nvPr/>
        </p:nvSpPr>
        <p:spPr bwMode="auto">
          <a:xfrm>
            <a:off x="1475656" y="5049838"/>
            <a:ext cx="2167650" cy="1022368"/>
          </a:xfrm>
          <a:prstGeom prst="wedgeRectCallout">
            <a:avLst>
              <a:gd name="adj1" fmla="val 10653"/>
              <a:gd name="adj2" fmla="val -113236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uk-UA" altLang="uk-UA" sz="2000" b="1" dirty="0"/>
              <a:t>Графіка векторного типу</a:t>
            </a:r>
          </a:p>
        </p:txBody>
      </p:sp>
      <p:sp>
        <p:nvSpPr>
          <p:cNvPr id="8200" name="AutoShape 8"/>
          <p:cNvSpPr>
            <a:spLocks noChangeArrowheads="1"/>
          </p:cNvSpPr>
          <p:nvPr/>
        </p:nvSpPr>
        <p:spPr bwMode="auto">
          <a:xfrm>
            <a:off x="5699969" y="2357430"/>
            <a:ext cx="2086741" cy="927182"/>
          </a:xfrm>
          <a:prstGeom prst="wedgeRectCallout">
            <a:avLst>
              <a:gd name="adj1" fmla="val 27060"/>
              <a:gd name="adj2" fmla="val 113972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uk-UA" altLang="uk-UA" sz="2000" b="1" dirty="0"/>
              <a:t>Графіка растрового типу</a:t>
            </a:r>
          </a:p>
        </p:txBody>
      </p:sp>
      <p:pic>
        <p:nvPicPr>
          <p:cNvPr id="820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4015581"/>
            <a:ext cx="2951163" cy="170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30" y="116632"/>
            <a:ext cx="1136915" cy="852686"/>
          </a:xfrm>
          <a:prstGeom prst="rect">
            <a:avLst/>
          </a:prstGeom>
          <a:noFill/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  <a:reflection blurRad="6350" stA="50000" endA="300" endPos="90000" dir="5400000" sy="-100000" algn="bl" rotWithShape="0"/>
            <a:softEdge rad="1270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931863" y="96838"/>
            <a:ext cx="7385050" cy="95567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Векторні, растрові зображення</a:t>
            </a: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555" y="2548120"/>
            <a:ext cx="1378201" cy="825284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9132" y="3689890"/>
            <a:ext cx="1378201" cy="825284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90315"/>
            <a:ext cx="8786841" cy="224808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k-UA" sz="4000" dirty="0" smtClean="0"/>
              <a:t>Растрове графічне зображення складається</a:t>
            </a:r>
            <a:r>
              <a:rPr lang="ru-RU" sz="4000" dirty="0" smtClean="0"/>
              <a:t> </a:t>
            </a:r>
            <a:r>
              <a:rPr lang="ru-RU" sz="4000" dirty="0"/>
              <a:t>з </a:t>
            </a:r>
            <a:r>
              <a:rPr lang="ru-RU" sz="4000" dirty="0" err="1"/>
              <a:t>окремих</a:t>
            </a:r>
            <a:r>
              <a:rPr lang="ru-RU" sz="4000" dirty="0"/>
              <a:t> маленьких </a:t>
            </a:r>
            <a:r>
              <a:rPr lang="ru-RU" sz="4000" dirty="0" err="1"/>
              <a:t>квадратів</a:t>
            </a:r>
            <a:r>
              <a:rPr lang="ru-RU" sz="4000" dirty="0"/>
              <a:t> – </a:t>
            </a:r>
            <a:r>
              <a:rPr lang="ru-RU" sz="4400" b="1" dirty="0" err="1"/>
              <a:t>пікселів</a:t>
            </a:r>
            <a:r>
              <a:rPr lang="ru-RU" sz="4000" dirty="0"/>
              <a:t>.</a:t>
            </a:r>
          </a:p>
        </p:txBody>
      </p:sp>
      <p:sp>
        <p:nvSpPr>
          <p:cNvPr id="22" name="AutoShape 8" descr="Картинки по запросу рекламный плака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472" y="3143248"/>
            <a:ext cx="8286777" cy="3420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71472" y="2187920"/>
            <a:ext cx="8267728" cy="83099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uk-UA" sz="2400" dirty="0" err="1" smtClean="0"/>
              <a:t>Піксел</a:t>
            </a:r>
            <a:r>
              <a:rPr lang="uk-UA" sz="2400" dirty="0" smtClean="0"/>
              <a:t> – це однотонно зафарбований квадратик, який є найдрібнішою одиницею цифрового зображення</a:t>
            </a:r>
            <a:r>
              <a:rPr lang="ru-RU" sz="2400" dirty="0" smtClean="0"/>
              <a:t>.</a:t>
            </a:r>
            <a:endParaRPr lang="uk-UA" sz="2400" dirty="0"/>
          </a:p>
        </p:txBody>
      </p:sp>
    </p:spTree>
    <p:extLst>
      <p:ext uri="{BB962C8B-B14F-4D97-AF65-F5344CB8AC3E}">
        <p14:creationId xmlns="" xmlns:p14="http://schemas.microsoft.com/office/powerpoint/2010/main" val="32592374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90316"/>
            <a:ext cx="8715403" cy="149334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k-UA" sz="4000" dirty="0" smtClean="0"/>
              <a:t>Растрове графічне зображення</a:t>
            </a:r>
            <a:endParaRPr lang="ru-RU" sz="4000" dirty="0"/>
          </a:p>
        </p:txBody>
      </p:sp>
      <p:sp>
        <p:nvSpPr>
          <p:cNvPr id="22" name="AutoShape 8" descr="Картинки по запросу рекламный плака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3" name="Прямоугольник 2"/>
          <p:cNvSpPr/>
          <p:nvPr/>
        </p:nvSpPr>
        <p:spPr>
          <a:xfrm>
            <a:off x="571472" y="1607349"/>
            <a:ext cx="8286807" cy="218521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/>
            <a:r>
              <a:rPr lang="uk-UA" sz="2800" dirty="0" smtClean="0"/>
              <a:t>Властивості </a:t>
            </a:r>
            <a:r>
              <a:rPr lang="uk-UA" sz="2800" dirty="0" err="1" smtClean="0"/>
              <a:t>пікселя</a:t>
            </a:r>
            <a:r>
              <a:rPr lang="uk-UA" sz="2800" dirty="0" smtClean="0"/>
              <a:t>: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uk-UA" sz="2800" b="1" i="1" dirty="0" smtClean="0"/>
              <a:t>розташування</a:t>
            </a:r>
            <a:r>
              <a:rPr lang="uk-UA" sz="2800" dirty="0"/>
              <a:t>, яке вказує на місцезнаходження </a:t>
            </a:r>
            <a:r>
              <a:rPr lang="uk-UA" sz="2800" dirty="0" err="1"/>
              <a:t>пікселя</a:t>
            </a:r>
            <a:r>
              <a:rPr lang="uk-UA" sz="2800" dirty="0"/>
              <a:t> в растрі,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uk-UA" sz="2800" b="1" i="1" dirty="0"/>
              <a:t>колір</a:t>
            </a:r>
            <a:r>
              <a:rPr lang="uk-UA" sz="2800" dirty="0" smtClean="0"/>
              <a:t>.</a:t>
            </a:r>
          </a:p>
          <a:p>
            <a:endParaRPr lang="uk-UA" sz="2400" dirty="0" smtClean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050" y="3571876"/>
            <a:ext cx="3962922" cy="3072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22809988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</TotalTime>
  <Words>444</Words>
  <Application>Microsoft Office PowerPoint</Application>
  <PresentationFormat>Экран (4:3)</PresentationFormat>
  <Paragraphs>67</Paragraphs>
  <Slides>17</Slides>
  <Notes>2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Дізнаємося</vt:lpstr>
      <vt:lpstr>Слайд 3</vt:lpstr>
      <vt:lpstr>Для введення графічних об'єктів використовують:</vt:lpstr>
      <vt:lpstr>Для виведення графічних об'єктів використовують:</vt:lpstr>
      <vt:lpstr>Слайд 6</vt:lpstr>
      <vt:lpstr>Векторні, растрові зображення</vt:lpstr>
      <vt:lpstr>Растрове графічне зображення складається з окремих маленьких квадратів – пікселів.</vt:lpstr>
      <vt:lpstr>Растрове графічне зображення</vt:lpstr>
      <vt:lpstr>Векторне зображення будується з окремих базових об’єктів – графічних примітивів: ліній, прямокутників, овалів, трикутників тощо. Таке зображення нагадує аплікацію.</vt:lpstr>
      <vt:lpstr>Векторне графічне зображення</vt:lpstr>
      <vt:lpstr>Переваги і недоліки растрових та векторних зображень</vt:lpstr>
      <vt:lpstr>Порівняльна таблиця</vt:lpstr>
      <vt:lpstr>Людське око сприймає навколишній світ як растрове зображення. Візуальна картинка проектується на сітківку, яка складається з окремих клітинок, що реагують на світло. Далі мозок опрацьовує зображення, розпізнає в ньому окремі об’єкти, геометричні фігури і запам’ятовує його вже як векторне зображення.</vt:lpstr>
      <vt:lpstr>Програмні засоби комп'ютерної графіки </vt:lpstr>
      <vt:lpstr>Слайд 16</vt:lpstr>
      <vt:lpstr>Дякую  за увагу!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Виктория</cp:lastModifiedBy>
  <cp:revision>50</cp:revision>
  <dcterms:created xsi:type="dcterms:W3CDTF">2012-04-01T09:16:45Z</dcterms:created>
  <dcterms:modified xsi:type="dcterms:W3CDTF">2021-08-05T11:00:35Z</dcterms:modified>
</cp:coreProperties>
</file>