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3" r:id="rId5"/>
    <p:sldId id="260" r:id="rId6"/>
    <p:sldId id="257" r:id="rId7"/>
    <p:sldId id="258" r:id="rId8"/>
    <p:sldId id="262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64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7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6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5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2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00DC-1EC5-47AC-9534-71078A6797F1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200" y="507774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254" y="507774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1200" y="1064631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Дистанційний курс з геометрії 8 клас за розділом:</a:t>
            </a:r>
          </a:p>
          <a:p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«Розв'язування прямокутних трикутників»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1745305"/>
            <a:ext cx="78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 Narrow" panose="020B0606020202030204" pitchFamily="34" charset="0"/>
              </a:rPr>
              <a:t>Лошак О.В., Ольховська В.В., Церковна Л.О., вчителі математики ХЗОШ № 153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1" name="Picture 4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17" y="2148980"/>
            <a:ext cx="4096283" cy="43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1200" y="3482125"/>
            <a:ext cx="741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Перпендикуляр </a:t>
            </a:r>
            <a:r>
              <a:rPr lang="ru-RU" sz="6000" dirty="0">
                <a:solidFill>
                  <a:srgbClr val="000099"/>
                </a:solidFill>
                <a:latin typeface="Arial Black" panose="020B0A04020102020204" pitchFamily="34" charset="0"/>
              </a:rPr>
              <a:t>і </a:t>
            </a:r>
            <a:r>
              <a:rPr lang="ru-RU" sz="6000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похила</a:t>
            </a:r>
            <a:r>
              <a:rPr lang="ru-RU" sz="6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у </a:t>
            </a:r>
            <a:r>
              <a:rPr lang="ru-RU" sz="6000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житті</a:t>
            </a:r>
            <a:endParaRPr lang="ru-RU" sz="6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риставная лестница ELKOP VHR HOBBY 1X9 АЛЮМИНИЕВАЯ, 2427 ММ: продажа, цена  в Киеве. лестницы строительные и садовые от &quot;vdtrade.com.ua&quot; - 10183365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r="23167"/>
          <a:stretch/>
        </p:blipFill>
        <p:spPr bwMode="auto">
          <a:xfrm>
            <a:off x="1277256" y="1419090"/>
            <a:ext cx="3381829" cy="44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ЫЧАГ, БЛОК И НАКЛОННАЯ ПЛОСКОСТЬ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"/>
          <a:stretch/>
        </p:blipFill>
        <p:spPr bwMode="auto">
          <a:xfrm>
            <a:off x="5298955" y="1563526"/>
            <a:ext cx="5601274" cy="4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835418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Стекло на эскалатор под заказ: цена, купить в Украине эскалаторы,  траволаторы от &quot;Стекломикс&quot; - 58671357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2477" r="17400" b="2767"/>
          <a:stretch/>
        </p:blipFill>
        <p:spPr bwMode="auto">
          <a:xfrm>
            <a:off x="6574020" y="1190171"/>
            <a:ext cx="4746172" cy="46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рап самолета - больше, чем просто лестниц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r="2078" b="904"/>
          <a:stretch/>
        </p:blipFill>
        <p:spPr bwMode="auto">
          <a:xfrm>
            <a:off x="967546" y="1188972"/>
            <a:ext cx="5445867" cy="46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Мост влюбленных (Украина, Харьков) - автор фото Сергей Гол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41" y="1514747"/>
            <a:ext cx="5633352" cy="42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rt.ua/public/foto/28/15/screenIVA_52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59" y="961961"/>
            <a:ext cx="3555459" cy="53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2959" y="5597285"/>
            <a:ext cx="5516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Києв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1129" y="5007409"/>
            <a:ext cx="5516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Харків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Воронцовский маяк — Википед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30196"/>
          <a:stretch/>
        </p:blipFill>
        <p:spPr bwMode="auto">
          <a:xfrm>
            <a:off x="7229045" y="1236479"/>
            <a:ext cx="3949701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ходження на Говерлу і Петрос 2020 ⛺️ з Кулуар ❤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4" y="1608839"/>
            <a:ext cx="6059029" cy="40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8471" y="4889125"/>
            <a:ext cx="5516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Говерла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9045" y="5273845"/>
            <a:ext cx="5516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Одеса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Зроблено на віки. Давньоєгипетські піраміди як релігійні символи та зразки  поховальної архітектур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0"/>
          <a:stretch/>
        </p:blipFill>
        <p:spPr bwMode="auto">
          <a:xfrm>
            <a:off x="6024670" y="4026880"/>
            <a:ext cx="4680000" cy="22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явится ли в Украине «танк будущего»: какие боевые машины создаются для  армии (Апостроф, Украина) | Военное дело | ИноСМИ - Все, что достойно  перев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70" y="987116"/>
            <a:ext cx="4680000" cy="28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СЛАДИТЕСЬ МАГИЕЙ ЧАРТЕРА НА ПАРУСНОЙ ЯХТЕ ОТ IYC - IY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2" t="11936" r="35307" b="9333"/>
          <a:stretch/>
        </p:blipFill>
        <p:spPr bwMode="auto">
          <a:xfrm>
            <a:off x="1358443" y="1671965"/>
            <a:ext cx="3759200" cy="39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Leaning Tower of Pisa photo – Free Building Image on Unspla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4" y="992202"/>
            <a:ext cx="3366075" cy="50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Це теж архітектура: топ-15 найдивніших споруд світу в стилі  деконструктивізму | СВІТ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28124"/>
            <a:ext cx="4226628" cy="29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учасна архітектура з всього світу у фотографіях – Голос українською –  Україна|ЄС|NA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01" y="992202"/>
            <a:ext cx="4117245" cy="27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Пожарная автолестница: конструктивные особенности, классификация, правила и  требования к эксплуатаци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15874"/>
          <a:stretch/>
        </p:blipFill>
        <p:spPr bwMode="auto">
          <a:xfrm>
            <a:off x="1076754" y="1102362"/>
            <a:ext cx="5602906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ашина на ру HOBBY ENGINE 0805 Гусеничный кран купить в Москве,  Зеленограде, России за 8 938 руб. | ВашимДетям.р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92" y="1102362"/>
            <a:ext cx="358515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ay of the beast - Picture of Puerta de Europa - Torres Kio, Madrid -  Tripadvi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4" y="989012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NG-EL.RU - Монтаж освещения от 20 000р.. Гарантия качества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10" y="2865045"/>
            <a:ext cx="48768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37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valentina</cp:lastModifiedBy>
  <cp:revision>11</cp:revision>
  <dcterms:created xsi:type="dcterms:W3CDTF">2020-09-18T16:35:27Z</dcterms:created>
  <dcterms:modified xsi:type="dcterms:W3CDTF">2020-10-03T21:01:31Z</dcterms:modified>
</cp:coreProperties>
</file>