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75" r:id="rId4"/>
    <p:sldId id="257" r:id="rId5"/>
    <p:sldId id="262" r:id="rId6"/>
    <p:sldId id="263" r:id="rId7"/>
    <p:sldId id="264" r:id="rId8"/>
    <p:sldId id="268" r:id="rId9"/>
    <p:sldId id="269" r:id="rId10"/>
    <p:sldId id="266" r:id="rId11"/>
    <p:sldId id="267" r:id="rId12"/>
    <p:sldId id="265" r:id="rId13"/>
    <p:sldId id="270" r:id="rId14"/>
    <p:sldId id="271" r:id="rId15"/>
    <p:sldId id="272" r:id="rId16"/>
    <p:sldId id="26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00" autoAdjust="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2983-D991-4A19-A64F-92DCD12371CE}" type="datetimeFigureOut">
              <a:rPr lang="ru-RU" smtClean="0"/>
              <a:t>14.07.2020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5B4B-BA1B-497E-AB68-79E9276373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556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2983-D991-4A19-A64F-92DCD12371CE}" type="datetimeFigureOut">
              <a:rPr lang="ru-RU" smtClean="0"/>
              <a:t>14.07.2020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5B4B-BA1B-497E-AB68-79E9276373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869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2983-D991-4A19-A64F-92DCD12371CE}" type="datetimeFigureOut">
              <a:rPr lang="ru-RU" smtClean="0"/>
              <a:t>14.07.2020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5B4B-BA1B-497E-AB68-79E9276373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286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2983-D991-4A19-A64F-92DCD12371CE}" type="datetimeFigureOut">
              <a:rPr lang="ru-RU" smtClean="0"/>
              <a:t>14.07.2020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5B4B-BA1B-497E-AB68-79E9276373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01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2983-D991-4A19-A64F-92DCD12371CE}" type="datetimeFigureOut">
              <a:rPr lang="ru-RU" smtClean="0"/>
              <a:t>14.07.2020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5B4B-BA1B-497E-AB68-79E9276373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226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2983-D991-4A19-A64F-92DCD12371CE}" type="datetimeFigureOut">
              <a:rPr lang="ru-RU" smtClean="0"/>
              <a:t>14.07.2020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5B4B-BA1B-497E-AB68-79E9276373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85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2983-D991-4A19-A64F-92DCD12371CE}" type="datetimeFigureOut">
              <a:rPr lang="ru-RU" smtClean="0"/>
              <a:t>14.07.2020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5B4B-BA1B-497E-AB68-79E9276373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640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2983-D991-4A19-A64F-92DCD12371CE}" type="datetimeFigureOut">
              <a:rPr lang="ru-RU" smtClean="0"/>
              <a:t>14.07.2020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5B4B-BA1B-497E-AB68-79E9276373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060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2983-D991-4A19-A64F-92DCD12371CE}" type="datetimeFigureOut">
              <a:rPr lang="ru-RU" smtClean="0"/>
              <a:t>14.07.2020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5B4B-BA1B-497E-AB68-79E9276373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591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2983-D991-4A19-A64F-92DCD12371CE}" type="datetimeFigureOut">
              <a:rPr lang="ru-RU" smtClean="0"/>
              <a:t>14.07.2020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5B4B-BA1B-497E-AB68-79E9276373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030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02983-D991-4A19-A64F-92DCD12371CE}" type="datetimeFigureOut">
              <a:rPr lang="ru-RU" smtClean="0"/>
              <a:t>14.07.2020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5B4B-BA1B-497E-AB68-79E9276373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702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02983-D991-4A19-A64F-92DCD12371CE}" type="datetimeFigureOut">
              <a:rPr lang="ru-RU" smtClean="0"/>
              <a:t>14.07.2020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05B4B-BA1B-497E-AB68-79E9276373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422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51"/>
            <a:ext cx="12192000" cy="68442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927" y="778018"/>
            <a:ext cx="4826145" cy="482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10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2"/>
          <p:cNvSpPr>
            <a:spLocks noChangeArrowheads="1"/>
          </p:cNvSpPr>
          <p:nvPr/>
        </p:nvSpPr>
        <p:spPr bwMode="auto">
          <a:xfrm>
            <a:off x="7411354" y="2485926"/>
            <a:ext cx="2702464" cy="2218653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3"/>
          <p:cNvSpPr>
            <a:spLocks noChangeArrowheads="1"/>
          </p:cNvSpPr>
          <p:nvPr/>
        </p:nvSpPr>
        <p:spPr bwMode="auto">
          <a:xfrm>
            <a:off x="6440392" y="2485926"/>
            <a:ext cx="4644388" cy="2218653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survey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18" y="225415"/>
            <a:ext cx="3933411" cy="663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33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2"/>
          <p:cNvSpPr>
            <a:spLocks noChangeArrowheads="1"/>
          </p:cNvSpPr>
          <p:nvPr/>
        </p:nvSpPr>
        <p:spPr bwMode="auto">
          <a:xfrm>
            <a:off x="1343063" y="2061761"/>
            <a:ext cx="2702464" cy="2218653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3"/>
          <p:cNvSpPr>
            <a:spLocks noChangeArrowheads="1"/>
          </p:cNvSpPr>
          <p:nvPr/>
        </p:nvSpPr>
        <p:spPr bwMode="auto">
          <a:xfrm>
            <a:off x="372101" y="2061760"/>
            <a:ext cx="4644388" cy="2218653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freedom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928" y="701402"/>
            <a:ext cx="5789158" cy="493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666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7368406" y="2064834"/>
            <a:ext cx="2732596" cy="2579377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7000875" y="1937201"/>
            <a:ext cx="5215544" cy="283464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reat like a child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8934"/>
            <a:ext cx="7000875" cy="559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87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2"/>
          <p:cNvSpPr>
            <a:spLocks noChangeArrowheads="1"/>
          </p:cNvSpPr>
          <p:nvPr/>
        </p:nvSpPr>
        <p:spPr bwMode="auto">
          <a:xfrm>
            <a:off x="1343063" y="2061761"/>
            <a:ext cx="2702464" cy="2218653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3"/>
          <p:cNvSpPr>
            <a:spLocks noChangeArrowheads="1"/>
          </p:cNvSpPr>
          <p:nvPr/>
        </p:nvSpPr>
        <p:spPr bwMode="auto">
          <a:xfrm>
            <a:off x="372101" y="2061760"/>
            <a:ext cx="4644388" cy="2218653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pressure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164" y="932151"/>
            <a:ext cx="6257925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648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7368406" y="2064834"/>
            <a:ext cx="2732596" cy="2579377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7000875" y="1937201"/>
            <a:ext cx="5215544" cy="283464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respect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54" y="778948"/>
            <a:ext cx="5910264" cy="507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40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2"/>
          <p:cNvSpPr>
            <a:spLocks noChangeArrowheads="1"/>
          </p:cNvSpPr>
          <p:nvPr/>
        </p:nvSpPr>
        <p:spPr bwMode="auto">
          <a:xfrm>
            <a:off x="1343063" y="2061761"/>
            <a:ext cx="2702464" cy="2218653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3"/>
          <p:cNvSpPr>
            <a:spLocks noChangeArrowheads="1"/>
          </p:cNvSpPr>
          <p:nvPr/>
        </p:nvSpPr>
        <p:spPr bwMode="auto">
          <a:xfrm>
            <a:off x="372101" y="2061760"/>
            <a:ext cx="4644388" cy="2218653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487" y="737016"/>
            <a:ext cx="6162891" cy="526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396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435" y="262333"/>
            <a:ext cx="6774873" cy="6450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9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891" y="694490"/>
            <a:ext cx="2362200" cy="19335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10800000" flipV="1">
            <a:off x="583969" y="694491"/>
            <a:ext cx="11026140" cy="550920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 №5</a:t>
            </a:r>
          </a:p>
          <a:p>
            <a:endParaRPr lang="uk-UA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 для самоконтролю №5</a:t>
            </a:r>
          </a:p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«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Being a Teenager</a:t>
            </a:r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C:\Users\фыв\Desktop\мотиконс\teens-logo-DL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747" y="3449090"/>
            <a:ext cx="6523326" cy="27546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192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0800000" flipV="1">
            <a:off x="833349" y="226386"/>
            <a:ext cx="10042469" cy="9140964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 </a:t>
            </a:r>
          </a:p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щодо виконання тесту для самоконтролю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виконанням тесту спочатку переглянь вивчений лексичний матеріал у словнику до заняття №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уважно розглянь зображення – уривки з мультфільму «Сімейка Адамсів»;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тобі пропонується 1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слайдів, в яких необхідно здогадатися, яке нове слово або вираз ілюструють персонажі мультфільму;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поспішай, поміркуй над завданням, кожне із завдань оцінюється в 1 бал;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тим як перейти до наступного слайду, ти побачиш правильну відповідь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Бажаю успіхів!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C:\Users\фыв\Desktop\мотиконс\оки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785" y="5167746"/>
            <a:ext cx="1759960" cy="13788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080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7848014" y="1992623"/>
            <a:ext cx="2732596" cy="2579377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6786649" y="1864991"/>
            <a:ext cx="5215544" cy="283464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appearance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38" y="1203480"/>
            <a:ext cx="6469664" cy="415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155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939897" y="2175671"/>
            <a:ext cx="2732596" cy="2579377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0" y="2048039"/>
            <a:ext cx="5215544" cy="283464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worry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820" y="365846"/>
            <a:ext cx="5860907" cy="6268063"/>
          </a:xfrm>
          <a:prstGeom prst="rect">
            <a:avLst/>
          </a:prstGeom>
        </p:spPr>
      </p:pic>
      <p:sp>
        <p:nvSpPr>
          <p:cNvPr id="6" name="Выноска-облако 5"/>
          <p:cNvSpPr/>
          <p:nvPr/>
        </p:nvSpPr>
        <p:spPr>
          <a:xfrm>
            <a:off x="9573490" y="365846"/>
            <a:ext cx="1787237" cy="162417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744" y="577823"/>
            <a:ext cx="692728" cy="120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057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7848014" y="1992623"/>
            <a:ext cx="2732596" cy="2579377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6976456" y="1763813"/>
            <a:ext cx="5215544" cy="283464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fashion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1285"/>
            <a:ext cx="7605239" cy="4499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779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11" y="263445"/>
            <a:ext cx="11409489" cy="6387230"/>
          </a:xfrm>
          <a:prstGeom prst="rect">
            <a:avLst/>
          </a:prstGeom>
        </p:spPr>
      </p:pic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477711" y="263445"/>
            <a:ext cx="2375457" cy="2077973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477711" y="263445"/>
            <a:ext cx="3401562" cy="2077973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media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543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7848014" y="1992623"/>
            <a:ext cx="2732596" cy="2579377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6976456" y="1763813"/>
            <a:ext cx="5215544" cy="2834640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support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23" y="780350"/>
            <a:ext cx="6587800" cy="481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221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2"/>
          <p:cNvSpPr>
            <a:spLocks noChangeArrowheads="1"/>
          </p:cNvSpPr>
          <p:nvPr/>
        </p:nvSpPr>
        <p:spPr bwMode="auto">
          <a:xfrm>
            <a:off x="1343063" y="2061761"/>
            <a:ext cx="2702464" cy="2218653"/>
          </a:xfrm>
          <a:prstGeom prst="rect">
            <a:avLst/>
          </a:prstGeom>
          <a:solidFill>
            <a:srgbClr val="FF000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3"/>
          <p:cNvSpPr>
            <a:spLocks noChangeArrowheads="1"/>
          </p:cNvSpPr>
          <p:nvPr/>
        </p:nvSpPr>
        <p:spPr bwMode="auto">
          <a:xfrm>
            <a:off x="372101" y="2061760"/>
            <a:ext cx="4644388" cy="2218653"/>
          </a:xfrm>
          <a:prstGeom prst="rect">
            <a:avLst/>
          </a:prstGeom>
          <a:solidFill>
            <a:srgbClr val="92D050"/>
          </a:solidFill>
          <a:ln w="12700">
            <a:solidFill>
              <a:srgbClr val="1F4D7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omplain about</a:t>
            </a:r>
            <a:endParaRPr kumimoji="0" lang="en-US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734" y="823173"/>
            <a:ext cx="6010275" cy="469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820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125</Words>
  <Application>Microsoft Office PowerPoint</Application>
  <PresentationFormat>Широкоэкранный</PresentationFormat>
  <Paragraphs>40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13</cp:revision>
  <dcterms:created xsi:type="dcterms:W3CDTF">2020-07-05T12:40:26Z</dcterms:created>
  <dcterms:modified xsi:type="dcterms:W3CDTF">2020-07-14T12:37:47Z</dcterms:modified>
</cp:coreProperties>
</file>