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7" r:id="rId5"/>
    <p:sldId id="262" r:id="rId6"/>
    <p:sldId id="263" r:id="rId7"/>
    <p:sldId id="264" r:id="rId8"/>
    <p:sldId id="268" r:id="rId9"/>
    <p:sldId id="269" r:id="rId10"/>
    <p:sldId id="266" r:id="rId11"/>
    <p:sldId id="267" r:id="rId12"/>
    <p:sldId id="265" r:id="rId13"/>
    <p:sldId id="270" r:id="rId14"/>
    <p:sldId id="271" r:id="rId15"/>
    <p:sldId id="272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5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4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9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3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0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2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1"/>
            <a:ext cx="12192000" cy="6844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27" y="778018"/>
            <a:ext cx="4826145" cy="48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7411354" y="2485926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440392" y="2485926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18" y="225415"/>
            <a:ext cx="3933411" cy="66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343063" y="2061761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2101" y="2061760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701402"/>
            <a:ext cx="5789158" cy="49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368406" y="2064834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7000875" y="1937201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 like a child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34"/>
            <a:ext cx="70008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343063" y="2061761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2101" y="2061760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64" y="932151"/>
            <a:ext cx="62579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368406" y="2064834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7000875" y="1937201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4" y="778948"/>
            <a:ext cx="5910264" cy="50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343063" y="2061761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2101" y="2061760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7" y="737016"/>
            <a:ext cx="6162891" cy="52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5" y="262333"/>
            <a:ext cx="6774873" cy="6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91" y="694490"/>
            <a:ext cx="2362200" cy="193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583969" y="694491"/>
            <a:ext cx="11026140" cy="550920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№5</a:t>
            </a: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для самоконтролю №5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a Teenager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фыв\Desktop\мотиконс\teens-logo-D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47" y="3449090"/>
            <a:ext cx="6523326" cy="2754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9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33349" y="226386"/>
            <a:ext cx="10042469" cy="914096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виконання тесту для самоконтролю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виконанням тесту спочатку переглянь вивчений лексичний матеріал у словнику до заняття 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розглянь зображення – уривки з мультфільму «Сімейка Адамсів»;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 пропонується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слайдів, в яких необхідно здогадатися, яке нове слово або вираз ілюструють персонажі мультфільму;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поспішай, поміркуй над завданням, кожне із завдань оцінюється в 1 бал;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тим як перейти до наступного слайду, ти побачиш правильну відповідь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Бажаю успіхів!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фыв\Desktop\мотиконс\о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785" y="5167746"/>
            <a:ext cx="1759960" cy="1378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848014" y="1992623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786649" y="1864991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1203480"/>
            <a:ext cx="6469664" cy="41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39897" y="2175671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2048039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worry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20" y="365846"/>
            <a:ext cx="5860907" cy="626806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9573490" y="365846"/>
            <a:ext cx="1787237" cy="162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44" y="577823"/>
            <a:ext cx="692728" cy="12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848014" y="1992623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976456" y="1763813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285"/>
            <a:ext cx="7605239" cy="44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1" y="263445"/>
            <a:ext cx="11409489" cy="6387230"/>
          </a:xfrm>
          <a:prstGeom prst="rect">
            <a:avLst/>
          </a:prstGeom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77711" y="263445"/>
            <a:ext cx="2375457" cy="207797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77711" y="263445"/>
            <a:ext cx="3401562" cy="207797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848014" y="1992623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976456" y="1763813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3" y="780350"/>
            <a:ext cx="6587800" cy="48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343063" y="2061761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2101" y="2061760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omplain about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34" y="823173"/>
            <a:ext cx="60102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125</Words>
  <Application>Microsoft Office PowerPoint</Application>
  <PresentationFormat>Широкоэкранный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2020-07-05T12:40:26Z</dcterms:created>
  <dcterms:modified xsi:type="dcterms:W3CDTF">2020-07-14T12:37:47Z</dcterms:modified>
</cp:coreProperties>
</file>