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90" r:id="rId10"/>
    <p:sldId id="291" r:id="rId11"/>
    <p:sldId id="293" r:id="rId12"/>
    <p:sldId id="294" r:id="rId13"/>
    <p:sldId id="295" r:id="rId14"/>
    <p:sldId id="296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>
        <p:scale>
          <a:sx n="53" d="100"/>
          <a:sy n="53" d="100"/>
        </p:scale>
        <p:origin x="1494" y="4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-1705253"/>
            <a:ext cx="12350839" cy="883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15921" y="991673"/>
            <a:ext cx="9453093" cy="279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6000" b="1">
                <a:latin typeface="Arial Black"/>
                <a:ea typeface="Arial Black"/>
                <a:cs typeface="Arial Black"/>
                <a:sym typeface="Arial Black"/>
              </a:rPr>
              <a:t>  Meals and </a:t>
            </a:r>
            <a:br>
              <a:rPr lang="en-US" sz="60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6000" b="1">
                <a:latin typeface="Arial Black"/>
                <a:ea typeface="Arial Black"/>
                <a:cs typeface="Arial Black"/>
                <a:sym typeface="Arial Black"/>
              </a:rPr>
              <a:t>         Cooking</a:t>
            </a:r>
            <a:endParaRPr sz="60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232597" y="4494727"/>
            <a:ext cx="2787202" cy="168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91082-8E0B-4B95-899F-2D4ABE96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80627"/>
            <a:ext cx="8928992" cy="6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0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B4C344-61E2-4787-808D-59269187C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-27385"/>
            <a:ext cx="9073008" cy="68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A623E4-A6F4-47E1-9930-F0C4D520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-27385"/>
            <a:ext cx="9217024" cy="69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7C3D50-1C31-4249-9DCB-1C8843CE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-80636"/>
            <a:ext cx="9284144" cy="69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1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13582F-1BE2-458F-81AA-A1A316F4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6621"/>
            <a:ext cx="9145016" cy="68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28788" y="0"/>
            <a:ext cx="12479628" cy="83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35923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</a:pPr>
            <a:r>
              <a:rPr lang="en-US" sz="8800">
                <a:latin typeface="Arial Black"/>
                <a:ea typeface="Arial Black"/>
                <a:cs typeface="Arial Black"/>
                <a:sym typeface="Arial Black"/>
              </a:rPr>
              <a:t>Recipes</a:t>
            </a:r>
            <a:endParaRPr sz="8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399" y="1885538"/>
            <a:ext cx="6705601" cy="497246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Hi!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I’m glad too see you again!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And today I want to tell you how to cook my favorite dish!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52135" y="0"/>
            <a:ext cx="8439865" cy="52467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155619" y="365125"/>
            <a:ext cx="111981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 b="1">
                <a:latin typeface="Arial Black"/>
                <a:ea typeface="Arial Black"/>
                <a:cs typeface="Arial Black"/>
                <a:sym typeface="Arial Black"/>
              </a:rPr>
              <a:t>Breakfast </a:t>
            </a:r>
            <a:br>
              <a:rPr lang="en-US" sz="3959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959" b="1">
                <a:latin typeface="Arial Black"/>
                <a:ea typeface="Arial Black"/>
                <a:cs typeface="Arial Black"/>
                <a:sym typeface="Arial Black"/>
              </a:rPr>
              <a:t>Pepperoni</a:t>
            </a:r>
            <a:br>
              <a:rPr lang="en-US" sz="3959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959" b="1">
                <a:latin typeface="Arial Black"/>
                <a:ea typeface="Arial Black"/>
                <a:cs typeface="Arial Black"/>
                <a:sym typeface="Arial Black"/>
              </a:rPr>
              <a:t>Pizza</a:t>
            </a:r>
            <a:endParaRPr sz="3959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245771" y="237869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None/>
            </a:pPr>
            <a:r>
              <a:rPr lang="en-US" sz="3200" b="1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Chopped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 – нарубленный;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3200"/>
              <a:buNone/>
            </a:pPr>
            <a:r>
              <a:rPr lang="en-US" sz="3200" b="1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crust 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– корочка;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3200"/>
              <a:buNone/>
            </a:pPr>
            <a:r>
              <a:rPr lang="en-US" sz="3200" b="1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shredded cheese 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– тертый сыр;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3200"/>
              <a:buNone/>
            </a:pPr>
            <a:r>
              <a:rPr lang="en-US" sz="3200" b="1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slices pepperoni 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- острая копченая колбаса пеперони;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3200"/>
              <a:buNone/>
            </a:pPr>
            <a:r>
              <a:rPr lang="en-US" sz="3200" b="1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baking sheet 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– лист для выпечки.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0304" y="1524000"/>
            <a:ext cx="533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2"/>
          </p:nvPr>
        </p:nvSpPr>
        <p:spPr>
          <a:xfrm>
            <a:off x="3528811" y="669702"/>
            <a:ext cx="9401578" cy="550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</a:pPr>
            <a:r>
              <a:rPr lang="en-US" sz="5200" b="1">
                <a:latin typeface="Comic Sans MS"/>
                <a:ea typeface="Comic Sans MS"/>
                <a:cs typeface="Comic Sans MS"/>
                <a:sym typeface="Comic Sans MS"/>
              </a:rPr>
              <a:t>Ingredients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2 eggs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1 green onion, chopped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2 teaspoons water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1 teaspoon butter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1 prebaked mini pizza crust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1/3 cup shredded cheese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1/4 cup pizza sauce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12 slices pepperoni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690688"/>
            <a:ext cx="6161051" cy="52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</a:pPr>
            <a:r>
              <a:rPr lang="en-US" sz="6600" b="1">
                <a:latin typeface="Arial Black"/>
                <a:ea typeface="Arial Black"/>
                <a:cs typeface="Arial Black"/>
                <a:sym typeface="Arial Black"/>
              </a:rPr>
              <a:t>Method</a:t>
            </a:r>
            <a:br>
              <a:rPr lang="en-US" sz="6600" b="1">
                <a:latin typeface="Arial Black"/>
                <a:ea typeface="Arial Black"/>
                <a:cs typeface="Arial Black"/>
                <a:sym typeface="Arial Black"/>
              </a:rPr>
            </a:br>
            <a:endParaRPr sz="66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618186" y="1196752"/>
            <a:ext cx="5401614" cy="56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1.First i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n a small bowl, beat the eggs, onion and water.  </a:t>
            </a: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Then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in a small pan, heat butter until it’s hot. Add egg mixture; cook and stir over medium heat.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2. After that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place the crust on a baking sheet. Add about 2 tablespoons cheese and about 2 tablespoons pizza sauce. Then put egg mixture. </a:t>
            </a: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Finally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add pepperoni on over the top.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49629"/>
            <a:ext cx="5808372" cy="580837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5370489" y="1455313"/>
            <a:ext cx="5808373" cy="504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Comic Sans MS"/>
                <a:ea typeface="Comic Sans MS"/>
                <a:cs typeface="Comic Sans MS"/>
                <a:sym typeface="Comic Sans MS"/>
              </a:rPr>
              <a:t>Hello!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My name is Fluffy and I absolutely love food!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So my friends and me  want to tell you something about it.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6248" y="1115507"/>
            <a:ext cx="6795751" cy="582493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Bake about 10-12 minutes. 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Let it stand for 5 minutes before serving.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67470" y="1716367"/>
            <a:ext cx="5224530" cy="522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231821" y="566670"/>
            <a:ext cx="10625070" cy="561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 dirty="0">
                <a:latin typeface="Arial Black"/>
                <a:ea typeface="Arial Black"/>
                <a:cs typeface="Arial Black"/>
                <a:sym typeface="Arial Black"/>
              </a:rPr>
              <a:t>Write the recipe of your favorite dish using next instructions: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Name of dish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Ingredients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Total time cooking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Method. </a:t>
            </a:r>
            <a:endParaRPr sz="4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Use sequence words!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15189" y="1150835"/>
            <a:ext cx="6315082" cy="570716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44699" y="3721994"/>
            <a:ext cx="9659155" cy="211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br>
              <a:rPr lang="en-US" sz="1800" b="1"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18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400" b="1">
                <a:latin typeface="Arial Black"/>
                <a:ea typeface="Arial Black"/>
                <a:cs typeface="Arial Black"/>
                <a:sym typeface="Arial Black"/>
              </a:rPr>
              <a:t>How do you think </a:t>
            </a:r>
            <a:br>
              <a:rPr lang="en-US" sz="24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400" b="1">
                <a:latin typeface="Arial Black"/>
                <a:ea typeface="Arial Black"/>
                <a:cs typeface="Arial Black"/>
                <a:sym typeface="Arial Black"/>
              </a:rPr>
              <a:t>what verbs in bold mean?</a:t>
            </a:r>
            <a:br>
              <a:rPr lang="en-US" sz="2400" b="1"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2400" b="1">
                <a:latin typeface="Arial Black"/>
                <a:ea typeface="Arial Black"/>
                <a:cs typeface="Arial Black"/>
                <a:sym typeface="Arial Black"/>
              </a:rPr>
            </a:br>
            <a:endParaRPr sz="24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566669" y="643944"/>
            <a:ext cx="8139449" cy="584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When we cook, we 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 dirty="0">
                <a:latin typeface="Comic Sans MS"/>
                <a:ea typeface="Comic Sans MS"/>
                <a:cs typeface="Comic Sans MS"/>
                <a:sym typeface="Comic Sans MS"/>
              </a:rPr>
              <a:t>boil</a:t>
            </a: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 dirty="0">
                <a:latin typeface="Comic Sans MS"/>
                <a:ea typeface="Comic Sans MS"/>
                <a:cs typeface="Comic Sans MS"/>
                <a:sym typeface="Comic Sans MS"/>
              </a:rPr>
              <a:t>roast</a:t>
            </a: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 dirty="0">
                <a:latin typeface="Comic Sans MS"/>
                <a:ea typeface="Comic Sans MS"/>
                <a:cs typeface="Comic Sans MS"/>
                <a:sym typeface="Comic Sans MS"/>
              </a:rPr>
              <a:t>fry</a:t>
            </a: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 our food.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97735"/>
            <a:ext cx="5660265" cy="566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5660265" y="1690687"/>
            <a:ext cx="6162541" cy="472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We </a:t>
            </a:r>
            <a:r>
              <a:rPr lang="en-US" sz="4400" b="1"/>
              <a:t>boil </a:t>
            </a:r>
            <a:r>
              <a:rPr lang="en-US" sz="4400"/>
              <a:t>in a cooking pot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 eggs, meat, chicken, fish, milk, water and vegetables.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31397" y="1339402"/>
            <a:ext cx="9881560" cy="53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579549" y="875763"/>
            <a:ext cx="10774251" cy="5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-US" sz="4800" b="1">
                <a:latin typeface="Comic Sans MS"/>
                <a:ea typeface="Comic Sans MS"/>
                <a:cs typeface="Comic Sans MS"/>
                <a:sym typeface="Comic Sans MS"/>
              </a:rPr>
              <a:t>fry</a:t>
            </a: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 in a pan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eggs, fish, meat and vegetables.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2434" y="71442"/>
            <a:ext cx="10749566" cy="6786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180304" y="283335"/>
            <a:ext cx="5839496" cy="589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-US" sz="4800" b="1">
                <a:latin typeface="Comic Sans MS"/>
                <a:ea typeface="Comic Sans MS"/>
                <a:cs typeface="Comic Sans MS"/>
                <a:sym typeface="Comic Sans MS"/>
              </a:rPr>
              <a:t>stew</a:t>
            </a: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 in multicooker fish, meat, vegetables.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382592"/>
            <a:ext cx="6742364" cy="4475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747752" y="592428"/>
            <a:ext cx="7830356" cy="472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-US" sz="5400" b="1">
                <a:latin typeface="Comic Sans MS"/>
                <a:ea typeface="Comic Sans MS"/>
                <a:cs typeface="Comic Sans MS"/>
                <a:sym typeface="Comic Sans MS"/>
              </a:rPr>
              <a:t>roast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     meat or chicken.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2FD89B-D51A-419E-82EA-CADDAD79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72111E-D084-4EFE-92A7-AF736BFF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88639"/>
            <a:ext cx="9001000" cy="6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06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316</Words>
  <Application>Microsoft Office PowerPoint</Application>
  <PresentationFormat>Широкоэкранный</PresentationFormat>
  <Paragraphs>48</Paragraphs>
  <Slides>21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Тема Office</vt:lpstr>
      <vt:lpstr>  Meals and           Cooking</vt:lpstr>
      <vt:lpstr>Презентация PowerPoint</vt:lpstr>
      <vt:lpstr>  How do you think  what verbs in bold mean?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Recipes</vt:lpstr>
      <vt:lpstr>Презентация PowerPoint</vt:lpstr>
      <vt:lpstr>Breakfast  Pepperoni Pizza</vt:lpstr>
      <vt:lpstr>Презентация PowerPoint</vt:lpstr>
      <vt:lpstr>Method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Meals and           Cooking</dc:title>
  <cp:lastModifiedBy>Елена Бабенко</cp:lastModifiedBy>
  <cp:revision>10</cp:revision>
  <dcterms:modified xsi:type="dcterms:W3CDTF">2020-09-16T20:08:20Z</dcterms:modified>
</cp:coreProperties>
</file>