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07C7"/>
    <a:srgbClr val="EC7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8563F3-1DD1-F796-ACE4-95FB5E8CE35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6FC7988F-4047-DC37-835A-DC5CE22C0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96D02E9-82EF-41F1-F653-45DEB113566F}"/>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C6DBFCE4-4710-1097-6FDD-31E191D74B5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0323482-3C3D-56C5-DDF0-4E90EA0C1D64}"/>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686347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08CD43-F18F-9D2C-B9E9-D4AC4AF607B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E2E2197-1465-7DB5-D835-FDE02CE459C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C202B5C-760C-573E-767B-F4004D456BF9}"/>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B7F324DE-61EE-9E2B-E537-71BC0ACC0A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91C6434-D521-841A-C40E-93A0EBE0146A}"/>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94680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35A13DC-2C1E-A673-ED02-2F33017F027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DD63DF7-1ABB-AC6E-6B3A-F00BDE74C73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B285704-C8D2-C8D4-8540-B6153F90D730}"/>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CB92BD0A-7FD8-19CF-7279-C6471BCBB6A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D3AA3BE-7EE7-9ACA-8B25-9955DE993C72}"/>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409860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92AE20-60F0-3EE1-06F0-2C76C70E148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E94B157-28BE-66EC-9B4F-40041363F40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F536996-7E24-2C8D-D1AA-7AC105C4635B}"/>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FDB6AC53-35FD-ADF0-F3AB-BB77873101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4490CDE-8205-1E0B-BD88-9134A234BC13}"/>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175480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F913DB-09EB-E5C6-C1EE-B0AA4C55605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C07C573-0C59-C39F-CF78-C6C8519AF4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410344F-CA3D-A887-EBE7-29D6E76B6CE3}"/>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03096C0A-A9F5-D641-FB09-A7559249E92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AFF7B39-036B-2F39-53FD-69DAAEA20B01}"/>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401539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F5EB5A-2381-3D59-199C-20786AE0060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DA6D896-25B3-B8D0-B4AA-B207822C305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FEC97068-0BE0-61AD-C202-86894C592A4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09471C2-1541-4EF3-22F9-11978149B352}"/>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6" name="Нижний колонтитул 5">
            <a:extLst>
              <a:ext uri="{FF2B5EF4-FFF2-40B4-BE49-F238E27FC236}">
                <a16:creationId xmlns:a16="http://schemas.microsoft.com/office/drawing/2014/main" id="{5F0DEB78-5CF1-D701-8DFD-40B11B85083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810BA77-9118-C683-AD74-EF0A3F529D97}"/>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37346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81CF66-7423-7673-9617-780D7E26868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E1255AFE-2EAF-008A-1E15-2F57494522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39CB7D8-A0CC-BB12-9A88-AC55F853241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1E504B0-F004-0F02-DE64-0765D4609C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9DB1E38-4D7A-34D7-3734-14C8875020E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9279813-F550-88E6-94BE-0B9AE3815725}"/>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8" name="Нижний колонтитул 7">
            <a:extLst>
              <a:ext uri="{FF2B5EF4-FFF2-40B4-BE49-F238E27FC236}">
                <a16:creationId xmlns:a16="http://schemas.microsoft.com/office/drawing/2014/main" id="{DF219116-7743-2C49-BCEA-47674D987C5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073C9B07-17CA-B94D-A428-34FCFB82B63F}"/>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2645405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6D2C3A-6C7A-65C3-846A-3169B66AC91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DFA37B6-A35D-1799-0C5C-C6BB1EA8F7FE}"/>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4" name="Нижний колонтитул 3">
            <a:extLst>
              <a:ext uri="{FF2B5EF4-FFF2-40B4-BE49-F238E27FC236}">
                <a16:creationId xmlns:a16="http://schemas.microsoft.com/office/drawing/2014/main" id="{4CBFBE7A-B0BA-05E9-216A-D2363137CAC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076D5CC-F9D6-B8E2-C171-46A4CBDA1E2A}"/>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113792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EEF7E9E-CEAD-0F6C-192F-FC0FFA561523}"/>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3" name="Нижний колонтитул 2">
            <a:extLst>
              <a:ext uri="{FF2B5EF4-FFF2-40B4-BE49-F238E27FC236}">
                <a16:creationId xmlns:a16="http://schemas.microsoft.com/office/drawing/2014/main" id="{C52A62E9-3EE6-3820-5549-1E581BEA750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77BAFBC-3F23-5B17-D9D9-555966881E43}"/>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3112499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F066EF-8292-C260-8887-6A8EA6A2D09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1BFB2AA8-9AD9-A7A9-E11B-440A03FD3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BBA3C94-BF46-F327-BC84-FCD3517C4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5465B2A-CAA1-FE8D-9719-F8B7BDA9007C}"/>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6" name="Нижний колонтитул 5">
            <a:extLst>
              <a:ext uri="{FF2B5EF4-FFF2-40B4-BE49-F238E27FC236}">
                <a16:creationId xmlns:a16="http://schemas.microsoft.com/office/drawing/2014/main" id="{919FFD93-26B4-E292-6368-840767C8B7C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88D4841-9497-F4E1-995D-EB52C8B876DD}"/>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2312980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004C37-F79D-3926-B1B2-12A53659BDE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17B4508-7618-A754-2EC5-7A64DF69AE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A67BA6E-9674-2797-A796-1DF45E814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5DE9DAE-3EC6-2247-056A-395C16CB7DA0}"/>
              </a:ext>
            </a:extLst>
          </p:cNvPr>
          <p:cNvSpPr>
            <a:spLocks noGrp="1"/>
          </p:cNvSpPr>
          <p:nvPr>
            <p:ph type="dt" sz="half" idx="10"/>
          </p:nvPr>
        </p:nvSpPr>
        <p:spPr/>
        <p:txBody>
          <a:bodyPr/>
          <a:lstStyle/>
          <a:p>
            <a:fld id="{3951F2A5-3975-431D-A24A-CDA08EA52CF3}" type="datetimeFigureOut">
              <a:rPr lang="ru-RU" smtClean="0"/>
              <a:t>09.09.2022</a:t>
            </a:fld>
            <a:endParaRPr lang="ru-RU"/>
          </a:p>
        </p:txBody>
      </p:sp>
      <p:sp>
        <p:nvSpPr>
          <p:cNvPr id="6" name="Нижний колонтитул 5">
            <a:extLst>
              <a:ext uri="{FF2B5EF4-FFF2-40B4-BE49-F238E27FC236}">
                <a16:creationId xmlns:a16="http://schemas.microsoft.com/office/drawing/2014/main" id="{8FDC5A19-CBE6-D278-AD14-6F47B021E0A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78A2F66-4473-5DBF-2D4D-8EB4F0FC4FD2}"/>
              </a:ext>
            </a:extLst>
          </p:cNvPr>
          <p:cNvSpPr>
            <a:spLocks noGrp="1"/>
          </p:cNvSpPr>
          <p:nvPr>
            <p:ph type="sldNum" sz="quarter" idx="12"/>
          </p:nvPr>
        </p:nvSpPr>
        <p:spPr/>
        <p:txBody>
          <a:bodyPr/>
          <a:lstStyle/>
          <a:p>
            <a:fld id="{88457266-B7B0-45AE-BD11-DA4488330BD8}" type="slidenum">
              <a:rPr lang="ru-RU" smtClean="0"/>
              <a:t>‹#›</a:t>
            </a:fld>
            <a:endParaRPr lang="ru-RU"/>
          </a:p>
        </p:txBody>
      </p:sp>
    </p:spTree>
    <p:extLst>
      <p:ext uri="{BB962C8B-B14F-4D97-AF65-F5344CB8AC3E}">
        <p14:creationId xmlns:p14="http://schemas.microsoft.com/office/powerpoint/2010/main" val="18246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CE821E-1794-C5AC-4ED4-9B6020D5D7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44032E15-E61F-FDDB-1B9A-6D8A1B173D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F489A7A-830C-2A0F-C38A-1A422B3BA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1F2A5-3975-431D-A24A-CDA08EA52CF3}" type="datetimeFigureOut">
              <a:rPr lang="ru-RU" smtClean="0"/>
              <a:t>09.09.2022</a:t>
            </a:fld>
            <a:endParaRPr lang="ru-RU"/>
          </a:p>
        </p:txBody>
      </p:sp>
      <p:sp>
        <p:nvSpPr>
          <p:cNvPr id="5" name="Нижний колонтитул 4">
            <a:extLst>
              <a:ext uri="{FF2B5EF4-FFF2-40B4-BE49-F238E27FC236}">
                <a16:creationId xmlns:a16="http://schemas.microsoft.com/office/drawing/2014/main" id="{AAED99C5-1FDE-9199-9018-B5F01F994B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15203CC6-5854-D821-2EED-7F8D4253A3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57266-B7B0-45AE-BD11-DA4488330BD8}" type="slidenum">
              <a:rPr lang="ru-RU" smtClean="0"/>
              <a:t>‹#›</a:t>
            </a:fld>
            <a:endParaRPr lang="ru-RU"/>
          </a:p>
        </p:txBody>
      </p:sp>
    </p:spTree>
    <p:extLst>
      <p:ext uri="{BB962C8B-B14F-4D97-AF65-F5344CB8AC3E}">
        <p14:creationId xmlns:p14="http://schemas.microsoft.com/office/powerpoint/2010/main" val="1863956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inder Im Klassenzimmer Multikulturelle Schüler Jungen Und Mädchen Sitzen  An Schreibtischen Im Unterricht Primärlernen Kinder Studieren Fach Und  Beantworten Fragen In Der Schulklasse Interior Cartoon Vektorkonzept Stock  Vektor Art und mehr Bilder">
            <a:extLst>
              <a:ext uri="{FF2B5EF4-FFF2-40B4-BE49-F238E27FC236}">
                <a16:creationId xmlns:a16="http://schemas.microsoft.com/office/drawing/2014/main" id="{1AB48319-120E-0B54-E814-EC0D1CE3E3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0"/>
            <a:ext cx="9448800" cy="708166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BBC7B4C1-554C-1257-FB5F-546365AFD4A8}"/>
              </a:ext>
            </a:extLst>
          </p:cNvPr>
          <p:cNvSpPr/>
          <p:nvPr/>
        </p:nvSpPr>
        <p:spPr>
          <a:xfrm>
            <a:off x="3567904" y="0"/>
            <a:ext cx="5056191" cy="769441"/>
          </a:xfrm>
          <a:prstGeom prst="rect">
            <a:avLst/>
          </a:prstGeom>
          <a:solidFill>
            <a:schemeClr val="accent2"/>
          </a:solidFill>
          <a:ln w="38100">
            <a:solidFill>
              <a:srgbClr val="002060"/>
            </a:solidFill>
          </a:ln>
        </p:spPr>
        <p:txBody>
          <a:bodyPr wrap="none" lIns="91440" tIns="45720" rIns="91440" bIns="45720">
            <a:spAutoFit/>
          </a:bodyPr>
          <a:lstStyle/>
          <a:p>
            <a:pPr algn="ctr"/>
            <a:r>
              <a:rPr 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Mein </a:t>
            </a:r>
            <a:r>
              <a:rPr lang="en-US"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Klassenzimmer</a:t>
            </a:r>
            <a:endParaRPr lang="ru-RU"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6241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9119D2-7595-0528-F6C7-DCBAF390B871}"/>
              </a:ext>
            </a:extLst>
          </p:cNvPr>
          <p:cNvSpPr>
            <a:spLocks noGrp="1"/>
          </p:cNvSpPr>
          <p:nvPr>
            <p:ph type="title"/>
          </p:nvPr>
        </p:nvSpPr>
        <p:spPr/>
        <p:txBody>
          <a:bodyPr>
            <a:normAutofit/>
          </a:bodyPr>
          <a:lstStyle/>
          <a:p>
            <a:pPr algn="ctr"/>
            <a:r>
              <a:rPr lang="de-DE" sz="8000" b="1" dirty="0">
                <a:latin typeface="Arial Black" panose="020B0A04020102020204" pitchFamily="34" charset="0"/>
              </a:rPr>
              <a:t>die Tafel</a:t>
            </a:r>
            <a:endParaRPr lang="ru-RU" sz="8000" b="1" dirty="0">
              <a:latin typeface="Arial Black" panose="020B0A04020102020204" pitchFamily="34" charset="0"/>
            </a:endParaRPr>
          </a:p>
        </p:txBody>
      </p:sp>
      <p:pic>
        <p:nvPicPr>
          <p:cNvPr id="7172" name="Picture 4" descr="Зеленая Школьная доска фон - 58 фото">
            <a:extLst>
              <a:ext uri="{FF2B5EF4-FFF2-40B4-BE49-F238E27FC236}">
                <a16:creationId xmlns:a16="http://schemas.microsoft.com/office/drawing/2014/main" id="{7D86FEEA-A658-7B0E-E644-CA015EBCA0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63004" y="1825625"/>
            <a:ext cx="6065991"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847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68C57B-7C5C-78B4-BC5A-9DB3199F8365}"/>
              </a:ext>
            </a:extLst>
          </p:cNvPr>
          <p:cNvSpPr>
            <a:spLocks noGrp="1"/>
          </p:cNvSpPr>
          <p:nvPr>
            <p:ph type="title"/>
          </p:nvPr>
        </p:nvSpPr>
        <p:spPr/>
        <p:txBody>
          <a:bodyPr>
            <a:normAutofit/>
          </a:bodyPr>
          <a:lstStyle/>
          <a:p>
            <a:pPr algn="ctr"/>
            <a:r>
              <a:rPr lang="de-DE" sz="8000" b="1" dirty="0">
                <a:latin typeface="Arial Black" panose="020B0A04020102020204" pitchFamily="34" charset="0"/>
              </a:rPr>
              <a:t>der Tisch</a:t>
            </a:r>
            <a:endParaRPr lang="ru-RU" sz="8000" b="1" dirty="0">
              <a:latin typeface="Arial Black" panose="020B0A04020102020204" pitchFamily="34" charset="0"/>
            </a:endParaRPr>
          </a:p>
        </p:txBody>
      </p:sp>
      <p:pic>
        <p:nvPicPr>
          <p:cNvPr id="6146" name="Picture 2" descr="Купить Стол учителя однотумбовый. Стол преподавателя с ящиками для школы.  Стол офисный для компьютера, ноутбука в Харькове от компании &quot;Меблі ГОСТ&quot; -  14862597">
            <a:extLst>
              <a:ext uri="{FF2B5EF4-FFF2-40B4-BE49-F238E27FC236}">
                <a16:creationId xmlns:a16="http://schemas.microsoft.com/office/drawing/2014/main" id="{62335674-A141-7DE5-9EDC-42246FCF20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01826" y="1690688"/>
            <a:ext cx="698834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425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E55ACA-4241-D765-BC69-CE6843C96B66}"/>
              </a:ext>
            </a:extLst>
          </p:cNvPr>
          <p:cNvSpPr>
            <a:spLocks noGrp="1"/>
          </p:cNvSpPr>
          <p:nvPr>
            <p:ph type="title"/>
          </p:nvPr>
        </p:nvSpPr>
        <p:spPr/>
        <p:txBody>
          <a:bodyPr>
            <a:normAutofit/>
          </a:bodyPr>
          <a:lstStyle/>
          <a:p>
            <a:pPr algn="ctr"/>
            <a:r>
              <a:rPr lang="de-DE" sz="8000" dirty="0">
                <a:latin typeface="Arial Black" panose="020B0A04020102020204" pitchFamily="34" charset="0"/>
              </a:rPr>
              <a:t>der Stuhl</a:t>
            </a:r>
            <a:endParaRPr lang="ru-RU" sz="8000" dirty="0">
              <a:latin typeface="Arial Black" panose="020B0A04020102020204" pitchFamily="34" charset="0"/>
            </a:endParaRPr>
          </a:p>
        </p:txBody>
      </p:sp>
      <p:pic>
        <p:nvPicPr>
          <p:cNvPr id="5122" name="Picture 2" descr="Стул ученический регулируемый. Школьный стул трансформер, гнутая фанера.  Стулья и парты для школы в класс, цена 950 грн - Prom.ua (ID#1411966468)">
            <a:extLst>
              <a:ext uri="{FF2B5EF4-FFF2-40B4-BE49-F238E27FC236}">
                <a16:creationId xmlns:a16="http://schemas.microsoft.com/office/drawing/2014/main" id="{72704F9E-D9CF-0372-4028-C110CA9DB1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08393" y="1690688"/>
            <a:ext cx="3975214" cy="5300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0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7B4FAB-58BB-A73B-6CC1-9B924F04F86C}"/>
              </a:ext>
            </a:extLst>
          </p:cNvPr>
          <p:cNvSpPr>
            <a:spLocks noGrp="1"/>
          </p:cNvSpPr>
          <p:nvPr>
            <p:ph type="title"/>
          </p:nvPr>
        </p:nvSpPr>
        <p:spPr/>
        <p:txBody>
          <a:bodyPr>
            <a:normAutofit/>
          </a:bodyPr>
          <a:lstStyle/>
          <a:p>
            <a:pPr algn="ctr"/>
            <a:r>
              <a:rPr lang="de-DE" sz="8000" dirty="0">
                <a:latin typeface="Arial Black" panose="020B0A04020102020204" pitchFamily="34" charset="0"/>
              </a:rPr>
              <a:t>die Bank</a:t>
            </a:r>
            <a:endParaRPr lang="ru-RU" sz="8000" dirty="0">
              <a:latin typeface="Arial Black" panose="020B0A04020102020204" pitchFamily="34" charset="0"/>
            </a:endParaRPr>
          </a:p>
        </p:txBody>
      </p:sp>
      <p:pic>
        <p:nvPicPr>
          <p:cNvPr id="4102" name="Picture 6" descr="Парта, парты школьные, ученические, учебные, для школы, цена, киев">
            <a:extLst>
              <a:ext uri="{FF2B5EF4-FFF2-40B4-BE49-F238E27FC236}">
                <a16:creationId xmlns:a16="http://schemas.microsoft.com/office/drawing/2014/main" id="{77BFC749-E17C-407F-BAAA-2CE3A73250B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35599" y="1690688"/>
            <a:ext cx="5920802" cy="4440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248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F302AA-A979-5146-081B-456ECCE2E924}"/>
              </a:ext>
            </a:extLst>
          </p:cNvPr>
          <p:cNvSpPr>
            <a:spLocks noGrp="1"/>
          </p:cNvSpPr>
          <p:nvPr>
            <p:ph type="title"/>
          </p:nvPr>
        </p:nvSpPr>
        <p:spPr/>
        <p:txBody>
          <a:bodyPr>
            <a:normAutofit/>
          </a:bodyPr>
          <a:lstStyle/>
          <a:p>
            <a:pPr algn="ctr"/>
            <a:r>
              <a:rPr lang="de-DE" sz="8000" dirty="0">
                <a:latin typeface="Arial Black" panose="020B0A04020102020204" pitchFamily="34" charset="0"/>
              </a:rPr>
              <a:t>das Bild</a:t>
            </a:r>
            <a:endParaRPr lang="ru-RU" sz="8000" dirty="0">
              <a:latin typeface="Arial Black" panose="020B0A04020102020204" pitchFamily="34" charset="0"/>
            </a:endParaRPr>
          </a:p>
        </p:txBody>
      </p:sp>
      <p:pic>
        <p:nvPicPr>
          <p:cNvPr id="3074" name="Picture 2" descr="Как правильно повесить картину на стену — 10 рекомендаций (40 фото)">
            <a:extLst>
              <a:ext uri="{FF2B5EF4-FFF2-40B4-BE49-F238E27FC236}">
                <a16:creationId xmlns:a16="http://schemas.microsoft.com/office/drawing/2014/main" id="{AE8BB774-6213-F228-CC63-8313DAFFFA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21648" y="1690688"/>
            <a:ext cx="5148703" cy="5113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16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2B17F1-0A8A-597B-5DED-89BE85F08EE2}"/>
              </a:ext>
            </a:extLst>
          </p:cNvPr>
          <p:cNvSpPr>
            <a:spLocks noGrp="1"/>
          </p:cNvSpPr>
          <p:nvPr>
            <p:ph type="title"/>
          </p:nvPr>
        </p:nvSpPr>
        <p:spPr/>
        <p:txBody>
          <a:bodyPr>
            <a:normAutofit fontScale="90000"/>
          </a:bodyPr>
          <a:lstStyle/>
          <a:p>
            <a:pPr algn="ctr"/>
            <a:r>
              <a:rPr lang="de-DE" sz="8000" dirty="0">
                <a:latin typeface="Arial Black" panose="020B0A04020102020204" pitchFamily="34" charset="0"/>
              </a:rPr>
              <a:t>der Bücherschrank</a:t>
            </a:r>
            <a:endParaRPr lang="ru-RU" sz="8000" dirty="0">
              <a:latin typeface="Arial Black" panose="020B0A04020102020204" pitchFamily="34" charset="0"/>
            </a:endParaRPr>
          </a:p>
        </p:txBody>
      </p:sp>
      <p:pic>
        <p:nvPicPr>
          <p:cNvPr id="2050" name="Picture 2" descr="Книжный Шкаф Со Стеклянными Дверцами: 170+ (Фото) Вариантов | Мебельный  декор, Книжный шкаф, Мебель для дома">
            <a:extLst>
              <a:ext uri="{FF2B5EF4-FFF2-40B4-BE49-F238E27FC236}">
                <a16:creationId xmlns:a16="http://schemas.microsoft.com/office/drawing/2014/main" id="{B04B9069-FBEE-D6B0-A446-78B5AA8CD4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08980" y="1558977"/>
            <a:ext cx="3905561" cy="5142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125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AFDFFB-B146-248A-856F-48BE4EDD0734}"/>
              </a:ext>
            </a:extLst>
          </p:cNvPr>
          <p:cNvSpPr>
            <a:spLocks noGrp="1"/>
          </p:cNvSpPr>
          <p:nvPr>
            <p:ph type="title"/>
          </p:nvPr>
        </p:nvSpPr>
        <p:spPr>
          <a:xfrm>
            <a:off x="299803" y="209863"/>
            <a:ext cx="11617377" cy="6355830"/>
          </a:xfrm>
        </p:spPr>
        <p:txBody>
          <a:bodyPr>
            <a:normAutofit/>
          </a:bodyPr>
          <a:lstStyle/>
          <a:p>
            <a:r>
              <a:rPr lang="en-US" sz="8800" dirty="0">
                <a:solidFill>
                  <a:srgbClr val="FF0000"/>
                </a:solidFill>
                <a:latin typeface="Arial Black" panose="020B0A04020102020204" pitchFamily="34" charset="0"/>
              </a:rPr>
              <a:t>rot     </a:t>
            </a:r>
            <a:r>
              <a:rPr lang="en-US" sz="8800" dirty="0">
                <a:solidFill>
                  <a:srgbClr val="FFFF00"/>
                </a:solidFill>
                <a:latin typeface="Arial Black" panose="020B0A04020102020204" pitchFamily="34" charset="0"/>
              </a:rPr>
              <a:t>gelb     </a:t>
            </a:r>
            <a:r>
              <a:rPr lang="en-US" sz="8800" dirty="0">
                <a:solidFill>
                  <a:srgbClr val="00B050"/>
                </a:solidFill>
                <a:latin typeface="Arial Black" panose="020B0A04020102020204" pitchFamily="34" charset="0"/>
              </a:rPr>
              <a:t>gr</a:t>
            </a:r>
            <a:r>
              <a:rPr lang="de-DE" sz="8800" dirty="0">
                <a:solidFill>
                  <a:srgbClr val="00B050"/>
                </a:solidFill>
                <a:latin typeface="Arial Black" panose="020B0A04020102020204" pitchFamily="34" charset="0"/>
              </a:rPr>
              <a:t>ün      </a:t>
            </a:r>
            <a:br>
              <a:rPr lang="de-DE" sz="8800" dirty="0">
                <a:solidFill>
                  <a:srgbClr val="00B050"/>
                </a:solidFill>
                <a:latin typeface="Arial Black" panose="020B0A04020102020204" pitchFamily="34" charset="0"/>
              </a:rPr>
            </a:br>
            <a:r>
              <a:rPr lang="de-DE" sz="8800" dirty="0">
                <a:solidFill>
                  <a:srgbClr val="00B050"/>
                </a:solidFill>
                <a:latin typeface="Arial Black" panose="020B0A04020102020204" pitchFamily="34" charset="0"/>
              </a:rPr>
              <a:t>    </a:t>
            </a:r>
            <a:r>
              <a:rPr lang="de-DE" sz="8800" dirty="0">
                <a:solidFill>
                  <a:schemeClr val="bg1"/>
                </a:solidFill>
                <a:latin typeface="Arial Black" panose="020B0A04020102020204" pitchFamily="34" charset="0"/>
              </a:rPr>
              <a:t>weiß    </a:t>
            </a:r>
            <a:r>
              <a:rPr lang="de-DE" sz="8800" dirty="0">
                <a:solidFill>
                  <a:schemeClr val="accent2">
                    <a:lumMod val="50000"/>
                  </a:schemeClr>
                </a:solidFill>
                <a:latin typeface="Arial Black" panose="020B0A04020102020204" pitchFamily="34" charset="0"/>
              </a:rPr>
              <a:t>braun       </a:t>
            </a:r>
            <a:br>
              <a:rPr lang="de-DE" sz="8800" dirty="0">
                <a:solidFill>
                  <a:schemeClr val="accent2">
                    <a:lumMod val="50000"/>
                  </a:schemeClr>
                </a:solidFill>
                <a:latin typeface="Arial Black" panose="020B0A04020102020204" pitchFamily="34" charset="0"/>
              </a:rPr>
            </a:br>
            <a:r>
              <a:rPr lang="de-DE" sz="8800" dirty="0">
                <a:solidFill>
                  <a:schemeClr val="accent2">
                    <a:lumMod val="50000"/>
                  </a:schemeClr>
                </a:solidFill>
                <a:latin typeface="Arial Black" panose="020B0A04020102020204" pitchFamily="34" charset="0"/>
              </a:rPr>
              <a:t>   </a:t>
            </a:r>
            <a:r>
              <a:rPr lang="de-DE" sz="8800" dirty="0">
                <a:latin typeface="Arial Black" panose="020B0A04020102020204" pitchFamily="34" charset="0"/>
              </a:rPr>
              <a:t>schwarz    </a:t>
            </a:r>
            <a:r>
              <a:rPr lang="de-DE" sz="8800" dirty="0">
                <a:solidFill>
                  <a:srgbClr val="002060"/>
                </a:solidFill>
                <a:latin typeface="Arial Black" panose="020B0A04020102020204" pitchFamily="34" charset="0"/>
              </a:rPr>
              <a:t>blau </a:t>
            </a:r>
            <a:r>
              <a:rPr lang="de-DE" sz="8800" dirty="0">
                <a:solidFill>
                  <a:srgbClr val="EC7D02"/>
                </a:solidFill>
                <a:latin typeface="Arial Black" panose="020B0A04020102020204" pitchFamily="34" charset="0"/>
              </a:rPr>
              <a:t>orange  </a:t>
            </a:r>
            <a:r>
              <a:rPr lang="de-DE" sz="8800" dirty="0">
                <a:solidFill>
                  <a:schemeClr val="tx1">
                    <a:lumMod val="65000"/>
                    <a:lumOff val="35000"/>
                  </a:schemeClr>
                </a:solidFill>
                <a:latin typeface="Arial Black" panose="020B0A04020102020204" pitchFamily="34" charset="0"/>
              </a:rPr>
              <a:t>grau</a:t>
            </a:r>
            <a:r>
              <a:rPr lang="de-DE" sz="8800" dirty="0">
                <a:solidFill>
                  <a:srgbClr val="EC7D02"/>
                </a:solidFill>
                <a:latin typeface="Arial Black" panose="020B0A04020102020204" pitchFamily="34" charset="0"/>
              </a:rPr>
              <a:t>  </a:t>
            </a:r>
            <a:r>
              <a:rPr lang="de-DE" sz="8800" dirty="0">
                <a:solidFill>
                  <a:schemeClr val="accent5">
                    <a:lumMod val="75000"/>
                  </a:schemeClr>
                </a:solidFill>
                <a:latin typeface="Arial Black" panose="020B0A04020102020204" pitchFamily="34" charset="0"/>
              </a:rPr>
              <a:t>b</a:t>
            </a:r>
            <a:r>
              <a:rPr lang="de-DE" sz="8800" dirty="0">
                <a:solidFill>
                  <a:srgbClr val="C00000"/>
                </a:solidFill>
                <a:latin typeface="Arial Black" panose="020B0A04020102020204" pitchFamily="34" charset="0"/>
              </a:rPr>
              <a:t>u</a:t>
            </a:r>
            <a:r>
              <a:rPr lang="de-DE" sz="8800" dirty="0">
                <a:solidFill>
                  <a:srgbClr val="7030A0"/>
                </a:solidFill>
                <a:latin typeface="Arial Black" panose="020B0A04020102020204" pitchFamily="34" charset="0"/>
              </a:rPr>
              <a:t>n</a:t>
            </a:r>
            <a:r>
              <a:rPr lang="de-DE" sz="8800" dirty="0">
                <a:solidFill>
                  <a:srgbClr val="E707C7"/>
                </a:solidFill>
                <a:latin typeface="Arial Black" panose="020B0A04020102020204" pitchFamily="34" charset="0"/>
              </a:rPr>
              <a:t>t</a:t>
            </a:r>
            <a:endParaRPr lang="ru-RU" sz="8800" dirty="0">
              <a:solidFill>
                <a:srgbClr val="E707C7"/>
              </a:solidFill>
              <a:latin typeface="Arial Black" panose="020B0A04020102020204" pitchFamily="34" charset="0"/>
            </a:endParaRPr>
          </a:p>
        </p:txBody>
      </p:sp>
    </p:spTree>
    <p:extLst>
      <p:ext uri="{BB962C8B-B14F-4D97-AF65-F5344CB8AC3E}">
        <p14:creationId xmlns:p14="http://schemas.microsoft.com/office/powerpoint/2010/main" val="32138491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29</Words>
  <Application>Microsoft Office PowerPoint</Application>
  <PresentationFormat>Широкоэкранный</PresentationFormat>
  <Paragraphs>8</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Arial Black</vt:lpstr>
      <vt:lpstr>Calibri</vt:lpstr>
      <vt:lpstr>Calibri Light</vt:lpstr>
      <vt:lpstr>Тема Office</vt:lpstr>
      <vt:lpstr>Презентация PowerPoint</vt:lpstr>
      <vt:lpstr>die Tafel</vt:lpstr>
      <vt:lpstr>der Tisch</vt:lpstr>
      <vt:lpstr>der Stuhl</vt:lpstr>
      <vt:lpstr>die Bank</vt:lpstr>
      <vt:lpstr>das Bild</vt:lpstr>
      <vt:lpstr>der Bücherschrank</vt:lpstr>
      <vt:lpstr>rot     gelb     grün           weiß    braun           schwarz    blau orange  grau  bunt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1</cp:revision>
  <dcterms:created xsi:type="dcterms:W3CDTF">2022-09-09T17:40:34Z</dcterms:created>
  <dcterms:modified xsi:type="dcterms:W3CDTF">2022-09-09T19:04:37Z</dcterms:modified>
</cp:coreProperties>
</file>