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D019D8-138F-4DCF-A627-36149A7F8774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9AAF47-CD38-4079-BAF8-E7E5568259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youtu.be/vQCeIcChFg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youtu.be/nTbrvv66VT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224135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Числові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проміжки.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772400" cy="3312368"/>
          </a:xfrm>
        </p:spPr>
        <p:txBody>
          <a:bodyPr/>
          <a:lstStyle/>
          <a:p>
            <a:pPr algn="l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Запишіть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означення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зошит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Подивіться та послухайте </a:t>
            </a:r>
            <a:r>
              <a:rPr lang="uk-UA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запить</a:t>
            </a:r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зошит усі види проміжків.</a:t>
            </a:r>
            <a:endParaRPr lang="uk-U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Послухайте та запишіть у зошит розв‘язання прикладів.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0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Числовий проміжок</a:t>
            </a:r>
            <a:endParaRPr lang="ru-RU" sz="3200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41" y="3284984"/>
            <a:ext cx="7632847" cy="3151873"/>
          </a:xfrm>
        </p:spPr>
      </p:pic>
      <p:pic>
        <p:nvPicPr>
          <p:cNvPr id="7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40" y="980728"/>
            <a:ext cx="7632848" cy="296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2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 числових проміжків</a:t>
            </a:r>
            <a:endParaRPr lang="ru-RU" sz="3200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2776"/>
            <a:ext cx="8229600" cy="4464496"/>
          </a:xfrm>
        </p:spPr>
      </p:pic>
    </p:spTree>
    <p:extLst>
      <p:ext uri="{BB962C8B-B14F-4D97-AF65-F5344CB8AC3E}">
        <p14:creationId xmlns:p14="http://schemas.microsoft.com/office/powerpoint/2010/main" val="28825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2776"/>
            <a:ext cx="8229600" cy="44739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 </a:t>
            </a:r>
            <a: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числових 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проміжків</a:t>
            </a:r>
            <a:endParaRPr lang="ru-RU" sz="3200" b="0" i="1" dirty="0"/>
          </a:p>
        </p:txBody>
      </p:sp>
    </p:spTree>
    <p:extLst>
      <p:ext uri="{BB962C8B-B14F-4D97-AF65-F5344CB8AC3E}">
        <p14:creationId xmlns:p14="http://schemas.microsoft.com/office/powerpoint/2010/main" val="215021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8800"/>
            <a:ext cx="8229600" cy="331236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 числових проміжків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486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Зображення проміжків за допомогою дужок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84784"/>
            <a:ext cx="8229600" cy="4392488"/>
          </a:xfrm>
        </p:spPr>
      </p:pic>
    </p:spTree>
    <p:extLst>
      <p:ext uri="{BB962C8B-B14F-4D97-AF65-F5344CB8AC3E}">
        <p14:creationId xmlns:p14="http://schemas.microsoft.com/office/powerpoint/2010/main" val="363440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1.</a:t>
            </a:r>
            <a:b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7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700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5373216"/>
            <a:ext cx="8229600" cy="72008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https://youtu.be/vQCeIcChFgE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7070318" cy="3654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82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2.</a:t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562067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https://youtu.be/nTbrvv66VTU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37" y="1196752"/>
            <a:ext cx="7102846" cy="295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9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</TotalTime>
  <Words>61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5. Числові проміжки.</vt:lpstr>
      <vt:lpstr>Числовий проміжок</vt:lpstr>
      <vt:lpstr>Види числових проміжків</vt:lpstr>
      <vt:lpstr>Види числових проміжків</vt:lpstr>
      <vt:lpstr>Види числових проміжків</vt:lpstr>
      <vt:lpstr>Зображення проміжків за допомогою дужок</vt:lpstr>
      <vt:lpstr> Приклад 1.            Щоб побачити відеопояснення розв'язання прикладу, перейдіть за посиланням, яке відображено нижче)</vt:lpstr>
      <vt:lpstr>Приклад 2.        (Щоб побачити відеопояснення розв'язання прикладу, перейдіть за посиланням, яке відображено нижче)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Числові проміжки.</dc:title>
  <dc:creator>User</dc:creator>
  <cp:lastModifiedBy>User</cp:lastModifiedBy>
  <cp:revision>18</cp:revision>
  <dcterms:created xsi:type="dcterms:W3CDTF">2022-09-09T20:47:57Z</dcterms:created>
  <dcterms:modified xsi:type="dcterms:W3CDTF">2022-09-21T20:27:30Z</dcterms:modified>
</cp:coreProperties>
</file>