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0" r:id="rId4"/>
    <p:sldId id="263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3CAE4-FE9F-4267-A752-7F120E3B5B79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ADF2D2-54B2-490C-8C1F-D25A094549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ADF2D2-54B2-490C-8C1F-D25A0945492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785A2-5963-434D-8558-73EF7C005781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74EC-3C91-430A-96AD-1975DA0E0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785A2-5963-434D-8558-73EF7C005781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74EC-3C91-430A-96AD-1975DA0E0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785A2-5963-434D-8558-73EF7C005781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74EC-3C91-430A-96AD-1975DA0E0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785A2-5963-434D-8558-73EF7C005781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74EC-3C91-430A-96AD-1975DA0E0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785A2-5963-434D-8558-73EF7C005781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74EC-3C91-430A-96AD-1975DA0E0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785A2-5963-434D-8558-73EF7C005781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74EC-3C91-430A-96AD-1975DA0E0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785A2-5963-434D-8558-73EF7C005781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74EC-3C91-430A-96AD-1975DA0E0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785A2-5963-434D-8558-73EF7C005781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74EC-3C91-430A-96AD-1975DA0E0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785A2-5963-434D-8558-73EF7C005781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74EC-3C91-430A-96AD-1975DA0E0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785A2-5963-434D-8558-73EF7C005781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74EC-3C91-430A-96AD-1975DA0E0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785A2-5963-434D-8558-73EF7C005781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174EC-3C91-430A-96AD-1975DA0E0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785A2-5963-434D-8558-73EF7C005781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174EC-3C91-430A-96AD-1975DA0E0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Stunde 5. Wie richten wir </a:t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de-DE" b="1" dirty="0" smtClean="0">
                <a:solidFill>
                  <a:srgbClr val="FF0000"/>
                </a:solidFill>
              </a:rPr>
              <a:t>das Zimmer ein?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2" name="Содержимое 11" descr="Безымянный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643050"/>
            <a:ext cx="8620785" cy="478634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Spielt zu zweit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uk-UA" dirty="0" smtClean="0">
                <a:solidFill>
                  <a:srgbClr val="002060"/>
                </a:solidFill>
              </a:rPr>
              <a:t>(</a:t>
            </a:r>
            <a:r>
              <a:rPr lang="uk-UA" sz="3600" dirty="0" smtClean="0">
                <a:solidFill>
                  <a:srgbClr val="002060"/>
                </a:solidFill>
              </a:rPr>
              <a:t>Складіть міні-діалоги за зразком)</a:t>
            </a:r>
            <a:r>
              <a:rPr lang="de-DE" sz="3600" dirty="0" smtClean="0">
                <a:solidFill>
                  <a:srgbClr val="002060"/>
                </a:solidFill>
              </a:rPr>
              <a:t/>
            </a:r>
            <a:br>
              <a:rPr lang="de-DE" sz="3600" dirty="0" smtClean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6а.pn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572000" y="2071678"/>
            <a:ext cx="4349837" cy="4214842"/>
          </a:xfrm>
        </p:spPr>
      </p:pic>
      <p:pic>
        <p:nvPicPr>
          <p:cNvPr id="6" name="Содержимое 5" descr="4а.pn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214282" y="1643050"/>
            <a:ext cx="4500594" cy="1716722"/>
          </a:xfrm>
        </p:spPr>
      </p:pic>
      <p:pic>
        <p:nvPicPr>
          <p:cNvPr id="2050" name="Picture 2" descr="D:\ДИСТАНЦІЙНЕ НАВЧАННЯ\конкурс\Урок 5\6в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429000"/>
            <a:ext cx="3239631" cy="1428760"/>
          </a:xfrm>
          <a:prstGeom prst="rect">
            <a:avLst/>
          </a:prstGeom>
          <a:noFill/>
        </p:spPr>
      </p:pic>
      <p:pic>
        <p:nvPicPr>
          <p:cNvPr id="2051" name="Picture 3" descr="D:\ДИСТАНЦІЙНЕ НАВЧАННЯ\конкурс\Урок 5\6б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5072074"/>
            <a:ext cx="4004699" cy="1491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643074"/>
          </a:xfrm>
        </p:spPr>
        <p:txBody>
          <a:bodyPr>
            <a:normAutofit fontScale="90000"/>
          </a:bodyPr>
          <a:lstStyle/>
          <a:p>
            <a:r>
              <a:rPr lang="de-DE" sz="4000" b="1" dirty="0" smtClean="0">
                <a:solidFill>
                  <a:srgbClr val="FF0000"/>
                </a:solidFill>
              </a:rPr>
              <a:t>Tina, warum </a:t>
            </a:r>
            <a:r>
              <a:rPr lang="de-DE" sz="4000" b="1" dirty="0" smtClean="0">
                <a:solidFill>
                  <a:srgbClr val="FF0000"/>
                </a:solidFill>
              </a:rPr>
              <a:t>lässt </a:t>
            </a:r>
            <a:r>
              <a:rPr lang="de-DE" sz="4000" b="1" dirty="0" smtClean="0">
                <a:solidFill>
                  <a:srgbClr val="FF0000"/>
                </a:solidFill>
              </a:rPr>
              <a:t>du </a:t>
            </a:r>
            <a:r>
              <a:rPr lang="uk-UA" sz="4000" b="1" dirty="0" smtClean="0">
                <a:solidFill>
                  <a:srgbClr val="FF0000"/>
                </a:solidFill>
              </a:rPr>
              <a:t/>
            </a:r>
            <a:br>
              <a:rPr lang="uk-UA" sz="4000" b="1" dirty="0" smtClean="0">
                <a:solidFill>
                  <a:srgbClr val="FF0000"/>
                </a:solidFill>
              </a:rPr>
            </a:br>
            <a:r>
              <a:rPr lang="de-DE" sz="4000" b="1" dirty="0" smtClean="0">
                <a:solidFill>
                  <a:srgbClr val="FF0000"/>
                </a:solidFill>
              </a:rPr>
              <a:t>alles überall </a:t>
            </a:r>
            <a:r>
              <a:rPr lang="de-DE" sz="4000" b="1" dirty="0" smtClean="0">
                <a:solidFill>
                  <a:srgbClr val="FF0000"/>
                </a:solidFill>
              </a:rPr>
              <a:t>liegen</a:t>
            </a:r>
            <a:r>
              <a:rPr lang="de-DE" sz="4000" b="1" dirty="0" smtClean="0">
                <a:solidFill>
                  <a:srgbClr val="FF0000"/>
                </a:solidFill>
              </a:rPr>
              <a:t>?</a:t>
            </a:r>
            <a:r>
              <a:rPr lang="uk-UA" sz="4000" b="1" dirty="0" smtClean="0">
                <a:solidFill>
                  <a:srgbClr val="FF0000"/>
                </a:solidFill>
              </a:rPr>
              <a:t> </a:t>
            </a:r>
            <a:r>
              <a:rPr lang="de-DE" sz="4000" b="1" dirty="0" smtClean="0">
                <a:solidFill>
                  <a:srgbClr val="FF0000"/>
                </a:solidFill>
              </a:rPr>
              <a:t>(Track 5) </a:t>
            </a:r>
            <a:r>
              <a:rPr lang="de-DE" sz="4000" dirty="0" smtClean="0"/>
              <a:t/>
            </a:r>
            <a:br>
              <a:rPr lang="de-DE" sz="4000" dirty="0" smtClean="0"/>
            </a:br>
            <a:r>
              <a:rPr lang="uk-UA" sz="4000" dirty="0" smtClean="0">
                <a:solidFill>
                  <a:srgbClr val="002060"/>
                </a:solidFill>
              </a:rPr>
              <a:t>(</a:t>
            </a:r>
            <a:r>
              <a:rPr lang="uk-UA" sz="3600" dirty="0" smtClean="0">
                <a:solidFill>
                  <a:srgbClr val="002060"/>
                </a:solidFill>
              </a:rPr>
              <a:t>Прослухай та знайди, де знаходяться предмети</a:t>
            </a:r>
            <a:r>
              <a:rPr lang="uk-UA" sz="3600" dirty="0" smtClean="0">
                <a:solidFill>
                  <a:srgbClr val="0070C0"/>
                </a:solidFill>
              </a:rPr>
              <a:t>)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5" name="Содержимое 4" descr="3а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2214554"/>
            <a:ext cx="4127169" cy="2928958"/>
          </a:xfrm>
        </p:spPr>
      </p:pic>
      <p:pic>
        <p:nvPicPr>
          <p:cNvPr id="6" name="Содержимое 5" descr="3б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00562" y="1842584"/>
            <a:ext cx="4286280" cy="472968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de-DE" b="1" dirty="0" smtClean="0">
                <a:solidFill>
                  <a:srgbClr val="FF0000"/>
                </a:solidFill>
              </a:rPr>
              <a:t>Wir richten eine Wohnung </a:t>
            </a:r>
            <a:r>
              <a:rPr lang="de-DE" b="1" dirty="0" smtClean="0">
                <a:solidFill>
                  <a:srgbClr val="FF0000"/>
                </a:solidFill>
              </a:rPr>
              <a:t>ei</a:t>
            </a:r>
            <a:r>
              <a:rPr lang="de-DE" b="1" dirty="0" smtClean="0">
                <a:solidFill>
                  <a:srgbClr val="FF0000"/>
                </a:solidFill>
              </a:rPr>
              <a:t>n</a:t>
            </a:r>
            <a:r>
              <a:rPr lang="de-DE" b="1" dirty="0" smtClean="0">
                <a:solidFill>
                  <a:srgbClr val="FF0000"/>
                </a:solidFill>
              </a:rPr>
              <a:t>.</a:t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uk-UA" sz="3600" dirty="0" smtClean="0">
                <a:solidFill>
                  <a:srgbClr val="002060"/>
                </a:solidFill>
              </a:rPr>
              <a:t>(Питай та відповідай за зразком)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1а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71670" y="3571876"/>
            <a:ext cx="5327806" cy="3000396"/>
          </a:xfrm>
        </p:spPr>
      </p:pic>
      <p:pic>
        <p:nvPicPr>
          <p:cNvPr id="9" name="Содержимое 8" descr="22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57158" y="1500174"/>
            <a:ext cx="3714776" cy="2130533"/>
          </a:xfrm>
        </p:spPr>
      </p:pic>
      <p:pic>
        <p:nvPicPr>
          <p:cNvPr id="1026" name="Picture 2" descr="D:\ДИСТАНЦІЙНЕ НАВЧАННЯ\конкурс\Урок 5\1в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43834" y="357166"/>
            <a:ext cx="1171444" cy="6032940"/>
          </a:xfrm>
          <a:prstGeom prst="rect">
            <a:avLst/>
          </a:prstGeom>
          <a:noFill/>
        </p:spPr>
      </p:pic>
      <p:pic>
        <p:nvPicPr>
          <p:cNvPr id="1027" name="Picture 3" descr="D:\ДИСТАНЦІЙНЕ НАВЧАННЯ\конкурс\Урок 5\1г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500438"/>
            <a:ext cx="1162193" cy="3149870"/>
          </a:xfrm>
          <a:prstGeom prst="rect">
            <a:avLst/>
          </a:prstGeom>
          <a:noFill/>
        </p:spPr>
      </p:pic>
      <p:pic>
        <p:nvPicPr>
          <p:cNvPr id="1028" name="Picture 4" descr="D:\ДИСТАНЦІЙНЕ НАВЧАННЯ\конкурс\Урок 5\1д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7686" y="1857364"/>
            <a:ext cx="3282606" cy="142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8"/>
          </a:xfrm>
        </p:spPr>
        <p:txBody>
          <a:bodyPr>
            <a:normAutofit fontScale="90000"/>
          </a:bodyPr>
          <a:lstStyle/>
          <a:p>
            <a:pPr algn="l"/>
            <a:r>
              <a:rPr lang="de-DE" b="1" dirty="0" smtClean="0">
                <a:solidFill>
                  <a:srgbClr val="FF0000"/>
                </a:solidFill>
              </a:rPr>
              <a:t>Mein Zimmer</a:t>
            </a:r>
            <a:br>
              <a:rPr lang="de-DE" b="1" dirty="0" smtClean="0">
                <a:solidFill>
                  <a:srgbClr val="FF0000"/>
                </a:solidFill>
              </a:rPr>
            </a:br>
            <a:r>
              <a:rPr lang="uk-UA" sz="3200" dirty="0" smtClean="0"/>
              <a:t>(Прочитай</a:t>
            </a:r>
            <a:r>
              <a:rPr lang="de-DE" sz="3200" dirty="0" smtClean="0"/>
              <a:t> </a:t>
            </a:r>
            <a:r>
              <a:rPr lang="uk-UA" sz="3200" dirty="0" smtClean="0"/>
              <a:t>текст)</a:t>
            </a:r>
            <a:endParaRPr lang="ru-RU" sz="3200" dirty="0"/>
          </a:p>
        </p:txBody>
      </p:sp>
      <p:pic>
        <p:nvPicPr>
          <p:cNvPr id="5" name="Содержимое 4" descr="1а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857884" y="214290"/>
            <a:ext cx="3096057" cy="2876952"/>
          </a:xfrm>
        </p:spPr>
      </p:pic>
      <p:pic>
        <p:nvPicPr>
          <p:cNvPr id="6" name="Содержимое 5" descr="2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85720" y="2214554"/>
            <a:ext cx="6572296" cy="417306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solidFill>
                  <a:srgbClr val="FF0000"/>
                </a:solidFill>
              </a:rPr>
              <a:t>Was stimmt?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 </a:t>
            </a:r>
            <a:r>
              <a:rPr lang="uk-UA" sz="3600" dirty="0" smtClean="0">
                <a:solidFill>
                  <a:srgbClr val="002060"/>
                </a:solidFill>
              </a:rPr>
              <a:t>(Знайди правильні та неправильні речення)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1б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4348" y="1357298"/>
            <a:ext cx="2152951" cy="2048161"/>
          </a:xfrm>
        </p:spPr>
      </p:pic>
      <p:pic>
        <p:nvPicPr>
          <p:cNvPr id="8" name="Содержимое 7" descr="3а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944275" y="2928934"/>
            <a:ext cx="6199725" cy="327606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26</Words>
  <Application>Microsoft Office PowerPoint</Application>
  <PresentationFormat>Экран (4:3)</PresentationFormat>
  <Paragraphs>7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Stunde 5. Wie richten wir  das Zimmer ein?</vt:lpstr>
      <vt:lpstr>Spielt zu zweit (Складіть міні-діалоги за зразком) </vt:lpstr>
      <vt:lpstr>Tina, warum lässt du  alles überall liegen? (Track 5)  (Прослухай та знайди, де знаходяться предмети)</vt:lpstr>
      <vt:lpstr>Wir richten eine Wohnung ein. (Питай та відповідай за зразком)</vt:lpstr>
      <vt:lpstr>Mein Zimmer (Прочитай текст)</vt:lpstr>
      <vt:lpstr>Was stimmt?  (Знайди правильні та неправильні речення)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Stunde 5. Wie richten wir  das Zimmer ein?</dc:title>
  <dc:creator>Школа</dc:creator>
  <cp:lastModifiedBy>Школа</cp:lastModifiedBy>
  <cp:revision>8</cp:revision>
  <dcterms:created xsi:type="dcterms:W3CDTF">2022-10-01T21:27:23Z</dcterms:created>
  <dcterms:modified xsi:type="dcterms:W3CDTF">2022-10-02T14:05:18Z</dcterms:modified>
</cp:coreProperties>
</file>