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3" r:id="rId4"/>
    <p:sldId id="258" r:id="rId5"/>
    <p:sldId id="259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8056-635C-4117-BDB6-2E4C6A8FE3BB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1035-5CEF-400C-8B21-B9AD54A4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Stunde 6. Wie kann ich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mein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Zimmer </a:t>
            </a:r>
            <a:r>
              <a:rPr lang="de-DE" b="1" dirty="0" smtClean="0">
                <a:solidFill>
                  <a:srgbClr val="FF0000"/>
                </a:solidFill>
              </a:rPr>
              <a:t>einrichten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_big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7923" y="1357298"/>
            <a:ext cx="8429683" cy="52149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Und wohin stellst oder legst du das</a:t>
            </a:r>
            <a:r>
              <a:rPr lang="de-DE" b="1" dirty="0" smtClean="0">
                <a:solidFill>
                  <a:srgbClr val="FF0000"/>
                </a:solidFill>
              </a:rPr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Склади речення за зразком</a:t>
            </a:r>
            <a:endParaRPr lang="ru-RU" sz="3600" dirty="0"/>
          </a:p>
        </p:txBody>
      </p:sp>
      <p:pic>
        <p:nvPicPr>
          <p:cNvPr id="5" name="Содержимое 4" descr="2б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857628"/>
            <a:ext cx="8688295" cy="2071702"/>
          </a:xfrm>
        </p:spPr>
      </p:pic>
      <p:pic>
        <p:nvPicPr>
          <p:cNvPr id="6" name="Содержимое 5" descr="6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1538" y="1785926"/>
            <a:ext cx="7400949" cy="16973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Und wo steht oder liegt das</a:t>
            </a:r>
            <a:r>
              <a:rPr lang="de-DE" b="1" dirty="0" smtClean="0">
                <a:solidFill>
                  <a:srgbClr val="FF0000"/>
                </a:solidFill>
              </a:rPr>
              <a:t>?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dirty="0" smtClean="0"/>
              <a:t> Склади речення за зразком</a:t>
            </a:r>
            <a:endParaRPr lang="ru-RU" dirty="0"/>
          </a:p>
        </p:txBody>
      </p:sp>
      <p:pic>
        <p:nvPicPr>
          <p:cNvPr id="5" name="Содержимое 4" descr="2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786190"/>
            <a:ext cx="8539041" cy="2461705"/>
          </a:xfrm>
        </p:spPr>
      </p:pic>
      <p:pic>
        <p:nvPicPr>
          <p:cNvPr id="6" name="Содержимое 5" descr="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4414" y="1785926"/>
            <a:ext cx="7038996" cy="16042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757742" cy="221457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Ein neues Zimmer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(Track 6)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Прослухай та повтори 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5" name="Содержимое 4" descr="5б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2132" y="214290"/>
            <a:ext cx="3281386" cy="2732409"/>
          </a:xfrm>
        </p:spPr>
      </p:pic>
      <p:pic>
        <p:nvPicPr>
          <p:cNvPr id="6" name="Содержимое 5" descr="5в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786" y="3000372"/>
            <a:ext cx="7555944" cy="3571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4714908" cy="2439982"/>
          </a:xfrm>
        </p:spPr>
        <p:txBody>
          <a:bodyPr>
            <a:normAutofit fontScale="90000"/>
          </a:bodyPr>
          <a:lstStyle/>
          <a:p>
            <a:r>
              <a:rPr lang="de-DE" sz="4200" b="1" dirty="0" smtClean="0">
                <a:solidFill>
                  <a:srgbClr val="FF0000"/>
                </a:solidFill>
              </a:rPr>
              <a:t>Möbel einzeichnen </a:t>
            </a:r>
            <a:br>
              <a:rPr lang="de-DE" sz="4200" b="1" dirty="0" smtClean="0">
                <a:solidFill>
                  <a:srgbClr val="FF0000"/>
                </a:solidFill>
              </a:rPr>
            </a:br>
            <a:r>
              <a:rPr lang="de-DE" sz="4200" b="1" dirty="0" smtClean="0">
                <a:solidFill>
                  <a:srgbClr val="FF0000"/>
                </a:solidFill>
              </a:rPr>
              <a:t>Beschreib das Zimmer</a:t>
            </a:r>
            <a:r>
              <a:rPr lang="de-DE" sz="4200" dirty="0" smtClean="0"/>
              <a:t/>
            </a:r>
            <a:br>
              <a:rPr lang="de-DE" sz="4200" dirty="0" smtClean="0"/>
            </a:br>
            <a:r>
              <a:rPr lang="de-DE" sz="4200" dirty="0" smtClean="0"/>
              <a:t> </a:t>
            </a:r>
            <a:r>
              <a:rPr lang="uk-UA" sz="3600" dirty="0" smtClean="0"/>
              <a:t>Намалюй схему. Додай пропущені слова.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5" name="Содержимое 4" descr="5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0532" y="571481"/>
            <a:ext cx="4099186" cy="3786214"/>
          </a:xfrm>
        </p:spPr>
      </p:pic>
      <p:pic>
        <p:nvPicPr>
          <p:cNvPr id="6" name="Содержимое 5" descr="5г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4071942"/>
            <a:ext cx="6252927" cy="25717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Wo stehen die Möbel?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Намалюй меблі у своїй кімнаті 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та кімнаті свого друга.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768790" cy="4286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Vergleicht </a:t>
            </a:r>
            <a:r>
              <a:rPr lang="de-DE" sz="4000" b="1" dirty="0" smtClean="0">
                <a:solidFill>
                  <a:srgbClr val="FF0000"/>
                </a:solidFill>
              </a:rPr>
              <a:t>die </a:t>
            </a:r>
            <a:r>
              <a:rPr lang="de-DE" sz="4000" b="1" dirty="0" smtClean="0">
                <a:solidFill>
                  <a:srgbClr val="FF0000"/>
                </a:solidFill>
              </a:rPr>
              <a:t>Zeichnungen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Порівняти результат за зразком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4612" y="1928803"/>
            <a:ext cx="4162773" cy="263604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00100" y="4714884"/>
            <a:ext cx="7500990" cy="1857387"/>
          </a:xfrm>
        </p:spPr>
        <p:txBody>
          <a:bodyPr/>
          <a:lstStyle/>
          <a:p>
            <a:r>
              <a:rPr lang="de-DE" dirty="0" smtClean="0"/>
              <a:t>Steht dein Schreibtisch am Fenster?</a:t>
            </a:r>
          </a:p>
          <a:p>
            <a:r>
              <a:rPr lang="de-DE" dirty="0" smtClean="0"/>
              <a:t>Ja, er steht am Fenster./Nein, er steht neben dem Schrank.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Erzähl </a:t>
            </a:r>
            <a:r>
              <a:rPr lang="de-DE" b="1" dirty="0" smtClean="0">
                <a:solidFill>
                  <a:srgbClr val="FF0000"/>
                </a:solidFill>
              </a:rPr>
              <a:t>noch mehr </a:t>
            </a:r>
            <a:r>
              <a:rPr lang="de-DE" b="1" dirty="0" smtClean="0">
                <a:solidFill>
                  <a:srgbClr val="FF0000"/>
                </a:solidFill>
              </a:rPr>
              <a:t>über </a:t>
            </a:r>
            <a:r>
              <a:rPr lang="de-DE" b="1" dirty="0" smtClean="0">
                <a:solidFill>
                  <a:srgbClr val="FF0000"/>
                </a:solidFill>
              </a:rPr>
              <a:t>dein </a:t>
            </a:r>
            <a:r>
              <a:rPr lang="de-DE" b="1" dirty="0" smtClean="0">
                <a:solidFill>
                  <a:srgbClr val="FF0000"/>
                </a:solidFill>
              </a:rPr>
              <a:t>Zimmer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Розкажи більше за допомогою питань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3970" y="4000504"/>
            <a:ext cx="8143784" cy="2643206"/>
          </a:xfrm>
        </p:spPr>
      </p:pic>
      <p:pic>
        <p:nvPicPr>
          <p:cNvPr id="7" name="Содержимое 6" descr="moebel-staude-magazin-schreibtisch-einrichten-2-1920x10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3857652" cy="21699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Stunde 6. Wie kann ich  mein  Zimmer einrichten</vt:lpstr>
      <vt:lpstr>Und wohin stellst oder legst du das? Склади речення за зразком</vt:lpstr>
      <vt:lpstr>Und wo steht oder liegt das?  Склади речення за зразком</vt:lpstr>
      <vt:lpstr>Ein neues Zimmer (Track 6) Прослухай та повтори  </vt:lpstr>
      <vt:lpstr>Möbel einzeichnen  Beschreib das Zimmer  Намалюй схему. Додай пропущені слова. </vt:lpstr>
      <vt:lpstr>Wo stehen die Möbel? Намалюй меблі у своїй кімнаті  та кімнаті свого друга.</vt:lpstr>
      <vt:lpstr>Vergleicht die Zeichnungen  Порівняти результат за зразком</vt:lpstr>
      <vt:lpstr>Erzähl noch mehr über dein Zimmer Розкажи більше за допомогою питань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12</cp:revision>
  <dcterms:created xsi:type="dcterms:W3CDTF">2022-10-01T21:28:56Z</dcterms:created>
  <dcterms:modified xsi:type="dcterms:W3CDTF">2022-10-02T15:00:13Z</dcterms:modified>
</cp:coreProperties>
</file>