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30.08.2019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236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ВИДІЛЕННЯ У ТВАРИН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ÐÐ°ÑÑÐ¸Ð½ÐºÐ¸ Ð¿Ð¾ Ð·Ð°Ð¿ÑÐ¾ÑÑ ÐºÐ°ÑÐ°ÐºÐ°ÑÐ¸ÑÐ° Ð²ÑÐ´ÐµÐ»ÐµÐ½Ð¸Ñ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00174"/>
            <a:ext cx="6286544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78605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ХРЕБЕТНІ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1285860"/>
            <a:ext cx="79295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виділення хребетних представлена ​​парними нирками, які виділяють з крові рідкі продукти життєдіяльності, коли вона доходить через них по капілярах. Від кожної нирки відходить по сечоводу, які відкриваються в сечовий міхур. З сечового міхура продукти обміну видаляються через сечовидільний канал. Нирки складається з мережі численних ниркових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канальців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пронизаних густою мережею капілярів. За рахунок дифузії рідкі продукти життєдіяльності з крові надходять в нирки.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71448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13917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РИБИ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857356" y="0"/>
            <a:ext cx="671514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Видільна система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риб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представлена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двома          стрічкоподібними червоно - бурими тулубовими нирками, розташованими в порожнині тіла між плавальним міхуром і хребтом, від яких відходять два сечоводи. Кров приносить продукти розпаду і по сечоводу сеча стікає в сечовий міхур, а з нього видаляється назовні через спеціальний отвір позаду анального.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Ð°ÑÑÐ¸Ð½ÐºÐ¸ Ð¿Ð¾ Ð·Ð°Ð¿ÑÐ¾ÑÑ Ð²Ð¸Ð´ÑÐ»ÑÐ½Ð° ÑÐ¸ÑÑÐµÐ¼Ð° ÑÐ¸Ð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143248"/>
            <a:ext cx="621510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35795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5867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ЗЕМНОВОДНІ І ПЛАЗУНИ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Видільна система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земноводних і плазунів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практично однакова.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земноводних тулубові нирки розташовані в порожнині тіла з боків хребта. Жаба може втрачати щодоби з сечею і шкірою до 1/3 маси тіла.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плазунів - в області тазових кісток, розташовані тазові нирки. Клубочки нирок не великі і фільтрують воду з крові менше. Виведені нирками з крові речовини по сечоводу надходять в клоаку - розширену частину задньої кишки, а з неї в сечовий міхур. Після наповнення сечового міхура сеча надходить в клоаку і видаляється назовні.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Ð°ÑÑÐ¸Ð½ÐºÐ¸ Ð¿Ð¾ Ð·Ð°Ð¿ÑÐ¾ÑÑ Ð²Ð¸Ð´ÑÐ»ÑÐ½Ð° ÑÐ¸ÑÑÐµÐ¼Ð° Ð·ÐµÐ¼Ð½Ð¾Ð²Ð¾Ð´Ð½Ð¸Ñ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582357"/>
            <a:ext cx="5214974" cy="3275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214546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1765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ПТАХИ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067169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Тазові нирки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птахів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досить великі, це пов'язано з більш інтенсивним обміном речовин, від них так само відходять два сечоводи, що відкриваються в клоаку. З клоаки частина води, що міститься в сечі, вбирається назад. Сеча у птахів не водяниста, а має вигляд рідкої білою кашки. Концентрація сечі висока, тому що обмін речовин у птахів посилений. Сечового міхура у птахів немає. Сеча в органах виділення не накопичується, а практично відразу виводиться назовні. Це пристосування для полегшення польотної ваги птахів. Наявність клоаки у птахів є свідченням спорідненості їх з плазунами.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AutoShape 3" descr="ÐÐ°ÑÑÐ¸Ð½ÐºÐ¸ Ð¿Ð¾ Ð·Ð°Ð¿ÑÐ¾ÑÑ ÐÐÐÐÐÐÐÐÐ¯ ÐÐ¢ÐÐ¥ÐÐ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5" name="AutoShape 5" descr="ÐÐ°ÑÑÐ¸Ð½ÐºÐ¸ Ð¿Ð¾ Ð·Ð°Ð¿ÑÐ¾ÑÑ ÐÐÐÐÐÐÐÐÐ¯ ÐÐ¢ÐÐ¥ÐÐ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7" name="AutoShape 7" descr="ÐÐ°ÑÑÐ¸Ð½ÐºÐ¸ Ð¿Ð¾ Ð·Ð°Ð¿ÑÐ¾ÑÑ ÐÐÐÐÐÐÐÐÐ¯ ÐÐ¢ÐÐ¥ÐÐ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8" name="Picture 8" descr="C:\Users\Igor\Desktop\bc2d0490_dd2d_0132_a8bf_7d7adedc43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071810"/>
            <a:ext cx="4786346" cy="3474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ссавців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тазові нирки служать головним органом виділення. Вони мають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бобовидну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форму і розташовані в поперековій області з боків від хребта. Нирки сприяють підтримці водно-сольовій і кислотно-лужній рівновазі. З нирок по двом сечоводам сеча стікає в сечовий міхур, з якого по сечівнику видаляється назовні. Крім того, у ссавців продукти обміну можуть виділятися через шкіру (потові залози) і інші органи.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42886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14290"/>
            <a:ext cx="1895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ССАВЦІ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ÐÐ¾ÑÐ¾Ð¶ÐµÐµ Ð¸Ð·Ð¾Ð±ÑÐ°Ð¶ÐµÐ½Ð¸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407193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ÐÐ¾ÑÐ¾Ð¶ÐµÐµ Ð¸Ð·Ð¾Ð±ÑÐ°Ð¶ÐµÐ½Ð¸Ð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500414"/>
            <a:ext cx="378621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42886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1895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ССАВЦІ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Піт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позбавлена ​​запаху водяниста рідина, містить солі натрію і сечовину. Неприємний запах може набуватися пізніше за рахунок діяльності бактерій.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Сеча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продукт життєдіяльності тварин, що утворюється нирками завдяки процесам фільтрації й секреції.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чином, еволюція видільної системи йшла по шляху створення спеціалізованих органів, що забезпечують видалення з організму непотрібних, шкідливих речовин, які утворюються в процесі життєдіяльності.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214678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2691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ВИСНОВКИ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984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Видільні процеси є неодмінною частиною обміну речовин.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спрямовані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підтримання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сталості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внутрішнього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98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Еволюція видільної системи йшла по шляху створення спеціалізованих органів, що забезпечують видалення з організму непотрібних, шкідливих речовин, які утворюються в процесі життєдіяльності.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98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Вперше з'являється спеціалізована система виділення у плоских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червів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представляє собою тонкі звивисті трубочки або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канальци-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протонефридии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98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 виділення хребетних залежить від середовища їх проживання.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714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85728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b="1" dirty="0" smtClean="0">
                <a:solidFill>
                  <a:schemeClr val="bg1"/>
                </a:solidFill>
              </a:rPr>
              <a:t>ДЯКУЮ ЗА УВАГУ!</a:t>
            </a:r>
            <a:endParaRPr lang="ru-RU" sz="7200" b="1" dirty="0">
              <a:solidFill>
                <a:schemeClr val="bg1"/>
              </a:solidFill>
            </a:endParaRPr>
          </a:p>
        </p:txBody>
      </p:sp>
      <p:pic>
        <p:nvPicPr>
          <p:cNvPr id="29698" name="Picture 2" descr="ÐÐ°ÑÑÐ¸Ð½ÐºÐ¸ Ð¿Ð¾ Ð·Ð°Ð¿ÑÐ¾ÑÑ Ð¡ÐÐÐÐÐ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000240"/>
            <a:ext cx="5806659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786578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6415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ЦІКАВІ ФАКТИ ПРО ТВАРИН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ÐÐ°ÑÑÐ¸Ð½ÐºÐ¸ Ð¿Ð¾ Ð·Ð°Ð¿ÑÐ¾ÑÑ Ð¼ÑÑÐºÑÑÐ½Ð¾Ð¹ ÐºÐ°Ð±Ð°ÑÐ³Ð¸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3609975" cy="269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29058" y="2149018"/>
            <a:ext cx="50006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Мускус є найбільш важливим і дорогим парфумерним матеріалом, який входить до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скаду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всіх відомих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брендових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духів. Кілограм цієї пахучої  речовини коштує дорожче кілограма золота.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Мускус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пахучий секрет,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виділяють статеві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залоз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самця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мускусної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кабарги.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Раніше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отримати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мускус, кабаргу вбивали. У наш час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шлюбного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періоду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присипляють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429388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5973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ТЕОРЕТИЧНИЙ МАТЕРІАЛ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142984"/>
            <a:ext cx="8358246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виведення з організму кінцевих продуктів обміну речовин, надлишку води, солей,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отрут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які утворилися в організмі або надійшли з їжею.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Видільна система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сукупність органів, які виводять з організму в зовнішнє середовище надлишок води, кінцеві продукти обміну речовин, солі і отруйні речовини, що надійшли в організм або утворилися в ньому.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143372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3456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НАЙПРОСТІШІ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214422"/>
            <a:ext cx="84296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органеллами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найпростіших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скоротливі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вакуолі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метаболізму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скорочувальна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вакуоль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звільняє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найпростіш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надлишку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надходить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навколишнього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ÐÐ°ÑÑÐ¸Ð½ÐºÐ¸ Ð¿Ð¾ Ð·Ð°Ð¿ÑÐ¾ÑÑ Ð¡ÐÐÐ ÐÐ¢ÐÐÐÐ ÐÐÐÐ£ÐÐÐ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071810"/>
            <a:ext cx="5286412" cy="3325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000760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5681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КИШКОВОПОРОЖНИННІ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271036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Кишковопорожнинні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осморегуляции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обм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вуглекислий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газ,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аміак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шляхом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дифузії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виход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клітин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прямо в воду.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Ð°ÑÑÐ¸Ð½ÐºÐ¸ Ð¿Ð¾ Ð·Ð°Ð¿ÑÐ¾ÑÑ Ð²Ð¸Ð´ÑÐ»ÑÐ½Ð° ÑÐ¸ÑÑÐµÐ¼Ð° Ð¼Ð¾Ð»ÑÑÐºÑÐ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643182"/>
            <a:ext cx="442915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000496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34820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ПЛОСКІ ЧЕРВИ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Плоскі черви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плоских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червів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вперше з'являється спеціалізована система виділення, яка представляє собою тонкі звивисті трубочки або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канальци-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протонефридии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головна функція яких - осморегуляція.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Ð¾ÑÐ¾Ð¶ÐµÐµ Ð¸Ð·Ð¾Ð±ÑÐ°Ð¶ÐµÐ½Ð¸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857495"/>
            <a:ext cx="3143240" cy="4000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643438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40799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КІЛЬЧАСТІ ЧЕРВИ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ільчасті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черви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кільчастих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сегментування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Органами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нефридії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розташовані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кожному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сегменті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попарно так,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кожен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нефридий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починається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одному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сегменті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закінчується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отвором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наступному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Ð°ÑÑÐ¸Ð½ÐºÐ¸ Ð¿Ð¾ Ð·Ð°Ð¿ÑÐ¾ÑÑ Ð²Ð¸Ð´ÑÐ»ÐµÐ½Ð½Ñ Ð¿Ð»Ð¾ÑÐºÑ ÑÐµÑÐ²Ð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786058"/>
            <a:ext cx="3429024" cy="40719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071802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26452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МОЛЮСКИ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149555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молюсків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нирки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навколосерцевої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сумки.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Навколосерцева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сумка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заповнена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кров’ю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з’єднана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нирками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спеціальними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протоками.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нирок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видалені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спрямовуються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провідних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канальцях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виводяться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пори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мантійну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порожнину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молюска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 descr="ÐÐ°ÑÑÐ¸Ð½ÐºÐ¸ Ð¿Ð¾ Ð·Ð°Ð¿ÑÐ¾ÑÑ ÐÐÐÐÐÐ¬ÐÐ Ð¡ÐÐ¡Ð¢ÐÐÐ ÐÐÐÐ®Ð¡ÐÐÐ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4670" y="3429000"/>
            <a:ext cx="6259329" cy="2571768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071810"/>
            <a:ext cx="2857488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4F81B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Нирки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видаляють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шкідливі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непотрібні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143372" cy="1071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37673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ЧЛЕНИСТОНОГІ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Тип членистоногі.</a:t>
            </a:r>
            <a:endParaRPr lang="ru-RU" sz="20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комах існують спеціалізовані органи виділення -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мальпігієві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судини. Вони являють собою сліпо замкнені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канальця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розташовані в порожнині черевця.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дифузії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перенесення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потрапляють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тракт. Вода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всмоктується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продукт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сечова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кислота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осідає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сухої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пасти, таким чином,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комахи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зберігає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воду.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ÐÐ°ÑÑÐ¸Ð½ÐºÐ¸ Ð¿Ð¾ Ð·Ð°Ð¿ÑÐ¾ÑÑ Ð²Ð¸Ð´ÑÐ»ÑÐ½Ð° ÑÐ¸ÑÑÐµÐ¼Ð° Ð¼Ð¾Ð»ÑÑÐºÑÐ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876"/>
            <a:ext cx="364333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ÐÐ°ÑÑÐ¸Ð½ÐºÐ¸ Ð¿Ð¾ Ð·Ð°Ð¿ÑÐ¾ÑÑ Ð²Ð¸Ð´ÑÐ»ÑÐ½Ð° ÑÐ¸ÑÑÐµÐ¼Ð° ÑÐ»ÐµÐ½Ð¸ÑÑÐ¾Ð½Ð¾Ð³Ð¸Ñ ÐºÐ¾Ð¼Ð°Ñ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3429000"/>
            <a:ext cx="421487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949</Words>
  <Application>Microsoft Office PowerPoint</Application>
  <PresentationFormat>Экран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Igor</dc:creator>
  <cp:lastModifiedBy>Igor</cp:lastModifiedBy>
  <cp:revision>8</cp:revision>
  <dcterms:created xsi:type="dcterms:W3CDTF">2019-08-30T09:38:03Z</dcterms:created>
  <dcterms:modified xsi:type="dcterms:W3CDTF">2019-08-30T18:37:56Z</dcterms:modified>
</cp:coreProperties>
</file>