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15-DBEE-40BE-B021-D340CD21F844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592DB-F0D3-4C3A-91F3-8D9BB3372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Stunde 3. Wohin kommen die Sachen?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477045" cy="48577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Was ist hier los? (Track 3)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 </a:t>
            </a:r>
            <a:r>
              <a:rPr lang="de-DE" sz="3600" dirty="0" smtClean="0">
                <a:solidFill>
                  <a:srgbClr val="002060"/>
                </a:solidFill>
              </a:rPr>
              <a:t>Hör zu: Was sagt die Mutter? Was sagt Stefan</a:t>
            </a:r>
            <a:r>
              <a:rPr lang="de-DE" sz="3600" dirty="0" smtClean="0">
                <a:solidFill>
                  <a:srgbClr val="002060"/>
                </a:solidFill>
              </a:rPr>
              <a:t>?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(</a:t>
            </a:r>
            <a:r>
              <a:rPr lang="ru-RU" sz="3600" dirty="0" err="1" smtClean="0">
                <a:solidFill>
                  <a:srgbClr val="002060"/>
                </a:solidFill>
              </a:rPr>
              <a:t>Прослухати</a:t>
            </a:r>
            <a:r>
              <a:rPr lang="ru-RU" sz="3600" dirty="0" smtClean="0">
                <a:solidFill>
                  <a:srgbClr val="002060"/>
                </a:solidFill>
              </a:rPr>
              <a:t> та </a:t>
            </a:r>
            <a:r>
              <a:rPr lang="ru-RU" sz="3600" dirty="0" err="1" smtClean="0">
                <a:solidFill>
                  <a:srgbClr val="002060"/>
                </a:solidFill>
              </a:rPr>
              <a:t>повторити</a:t>
            </a:r>
            <a:r>
              <a:rPr lang="ru-RU" sz="3600" dirty="0" smtClean="0">
                <a:solidFill>
                  <a:srgbClr val="002060"/>
                </a:solidFill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3538534" cy="2346117"/>
          </a:xfrm>
        </p:spPr>
      </p:pic>
      <p:pic>
        <p:nvPicPr>
          <p:cNvPr id="8" name="Содержимое 7" descr="п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38496" y="3857628"/>
            <a:ext cx="6884025" cy="27146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Was ist hier los? (Track 3)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 (Прочитати та додати за прослуханим)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072098" cy="3362900"/>
          </a:xfrm>
        </p:spPr>
      </p:pic>
      <p:pic>
        <p:nvPicPr>
          <p:cNvPr id="6" name="Содержимое 5" descr="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2975" y="4643446"/>
            <a:ext cx="7024469" cy="19627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Wechselpräpositionen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sz="3600" dirty="0">
                <a:solidFill>
                  <a:srgbClr val="002060"/>
                </a:solidFill>
              </a:rPr>
              <a:t>(</a:t>
            </a:r>
            <a:r>
              <a:rPr lang="uk-UA" sz="3600" dirty="0" smtClean="0">
                <a:solidFill>
                  <a:srgbClr val="002060"/>
                </a:solidFill>
              </a:rPr>
              <a:t>Прийменники чергування)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610368" cy="495777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 Wohin? – Akkusativ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2060"/>
                </a:solidFill>
              </a:rPr>
              <a:t>(</a:t>
            </a:r>
            <a:r>
              <a:rPr lang="uk-UA" sz="3600" dirty="0" smtClean="0">
                <a:solidFill>
                  <a:srgbClr val="002060"/>
                </a:solidFill>
              </a:rPr>
              <a:t>Вживання іменників </a:t>
            </a:r>
            <a:r>
              <a:rPr lang="de-DE" sz="3600" dirty="0" smtClean="0">
                <a:solidFill>
                  <a:srgbClr val="002060"/>
                </a:solidFill>
              </a:rPr>
              <a:t>Akkusativ</a:t>
            </a:r>
            <a:br>
              <a:rPr lang="de-DE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після питання</a:t>
            </a:r>
            <a:r>
              <a:rPr lang="de-DE" sz="3600" dirty="0" smtClean="0">
                <a:solidFill>
                  <a:srgbClr val="002060"/>
                </a:solidFill>
              </a:rPr>
              <a:t> Wohin?)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дат ак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6381794" cy="47863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Was macht Stefan?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>
                <a:solidFill>
                  <a:srgbClr val="002060"/>
                </a:solidFill>
              </a:rPr>
              <a:t>( </a:t>
            </a:r>
            <a:r>
              <a:rPr lang="uk-UA" sz="3600" dirty="0" smtClean="0">
                <a:solidFill>
                  <a:srgbClr val="002060"/>
                </a:solidFill>
              </a:rPr>
              <a:t>Додати </a:t>
            </a:r>
            <a:r>
              <a:rPr lang="uk-UA" sz="3600" dirty="0" smtClean="0">
                <a:solidFill>
                  <a:srgbClr val="002060"/>
                </a:solidFill>
              </a:rPr>
              <a:t>дієслова та артиклі</a:t>
            </a:r>
            <a:r>
              <a:rPr lang="de-DE" sz="3600" dirty="0" smtClean="0">
                <a:solidFill>
                  <a:srgbClr val="002060"/>
                </a:solidFill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6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8286808" cy="2071702"/>
          </a:xfrm>
        </p:spPr>
      </p:pic>
      <p:pic>
        <p:nvPicPr>
          <p:cNvPr id="1027" name="Picture 3" descr="D:\ДИСТАНЦІЙНЕ НАВЧАННЯ\конкурс\Урок 3\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8786874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Übt zu zweit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uk-UA" sz="3600" dirty="0" smtClean="0">
                <a:solidFill>
                  <a:srgbClr val="002060"/>
                </a:solidFill>
              </a:rPr>
              <a:t>(Скласти діалоги за зразком)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/>
              <a:t>Wohin soll ich die CDs legen?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Leg die CDs auf das Regal.</a:t>
            </a:r>
            <a:endParaRPr lang="ru-RU" dirty="0"/>
          </a:p>
        </p:txBody>
      </p:sp>
      <p:pic>
        <p:nvPicPr>
          <p:cNvPr id="5" name="Содержимое 4" descr="3а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3500438"/>
            <a:ext cx="7396186" cy="3164656"/>
          </a:xfrm>
        </p:spPr>
      </p:pic>
      <p:pic>
        <p:nvPicPr>
          <p:cNvPr id="6" name="Содержимое 5" descr="3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071678"/>
            <a:ext cx="2570108" cy="12144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Stunde 3. Wohin kommen die Sachen?</vt:lpstr>
      <vt:lpstr>Was ist hier los? (Track 3)  Hör zu: Was sagt die Mutter? Was sagt Stefan? (Прослухати та повторити)</vt:lpstr>
      <vt:lpstr>Was ist hier los? (Track 3)  (Прочитати та додати за прослуханим)   </vt:lpstr>
      <vt:lpstr>Wechselpräpositionen  (Прийменники чергування)</vt:lpstr>
      <vt:lpstr> Wohin? – Akkusativ (Вживання іменників Akkusativ після питання Wohin?)</vt:lpstr>
      <vt:lpstr>Was macht Stefan? ( Додати дієслова та артиклі)</vt:lpstr>
      <vt:lpstr>Übt zu zweit (Скласти діалоги за зразком)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17</cp:revision>
  <dcterms:created xsi:type="dcterms:W3CDTF">2022-09-29T19:55:18Z</dcterms:created>
  <dcterms:modified xsi:type="dcterms:W3CDTF">2022-10-09T21:13:28Z</dcterms:modified>
</cp:coreProperties>
</file>