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23BBBB9-CCDC-44F5-B776-BE9C4AA1E92B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E473541-AE94-47A9-B386-420CF8F7D04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msJGOkTHB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cnEV9wn-_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ssU1Xb2Er4&amp;t=7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модулем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0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149081"/>
            <a:ext cx="8229600" cy="1080120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https://www.youtube.com/watch?v=emsJGOkTHBI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|х + 2| + |</a:t>
            </a:r>
            <a:r>
              <a:rPr lang="uk-UA" sz="3200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- 3| &lt; 4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46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221088"/>
            <a:ext cx="8229600" cy="1152128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https://www.youtube.com/watch?v=UcnEV9wn-_0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/>
          </a:bodyPr>
          <a:lstStyle/>
          <a:p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|х + 1| + |</a:t>
            </a:r>
            <a:r>
              <a:rPr lang="uk-UA" sz="3200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- 1| ≤ 2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32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581129"/>
            <a:ext cx="8229600" cy="1008112"/>
          </a:xfrm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https://www.youtube.com/watch?v=kssU1Xb2Er4&amp;t=7s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2671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|х + 2| + |х - 3</a:t>
            </a: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 &lt; 1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3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</TotalTime>
  <Words>24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Лінійні нерівності з модулем  (частина 2)</vt:lpstr>
      <vt:lpstr>Приклад 1.  |х + 2| + |х - 3| &lt; 4  </vt:lpstr>
      <vt:lpstr>Приклад 2.  |х + 1| + |х - 1| ≤ 2 </vt:lpstr>
      <vt:lpstr>Приклад 3.  |х + 2| + |х - 3| &lt; 1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Лінійні нерівності з двома модулями</dc:title>
  <dc:creator>User</dc:creator>
  <cp:lastModifiedBy>User</cp:lastModifiedBy>
  <cp:revision>4</cp:revision>
  <dcterms:created xsi:type="dcterms:W3CDTF">2022-10-07T20:16:20Z</dcterms:created>
  <dcterms:modified xsi:type="dcterms:W3CDTF">2022-10-08T20:31:22Z</dcterms:modified>
</cp:coreProperties>
</file>