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5395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8647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016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944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8193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3200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0109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66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397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481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583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DDE9184-AE3E-4C34-AD0A-1508BF34F0FF}" type="datetimeFigureOut">
              <a:rPr lang="uk-UA" smtClean="0"/>
              <a:t>14.09.2022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3966FD6-C4F5-4D85-B43A-8A4A66067555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871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89C43-54BB-D3CA-2DB8-A53DDF1537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Meine </a:t>
            </a:r>
            <a:br>
              <a:rPr lang="de-DE" dirty="0"/>
            </a:br>
            <a:r>
              <a:rPr lang="de-DE" dirty="0" err="1"/>
              <a:t>sachen</a:t>
            </a:r>
            <a:endParaRPr lang="uk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22F2FA-E1F9-F7F2-24E8-8E6F51E835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5020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552A5C-D36E-4F0D-D7FB-B7283931C0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985"/>
          <a:stretch/>
        </p:blipFill>
        <p:spPr>
          <a:xfrm>
            <a:off x="1006670" y="147577"/>
            <a:ext cx="10787540" cy="65628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17F924-CC50-5D68-E409-7BF11C4869A6}"/>
              </a:ext>
            </a:extLst>
          </p:cNvPr>
          <p:cNvSpPr txBox="1"/>
          <p:nvPr/>
        </p:nvSpPr>
        <p:spPr>
          <a:xfrm>
            <a:off x="1906292" y="147577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Тенісна ракетка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83635-D493-A201-F2F6-2D28C56DCB02}"/>
              </a:ext>
            </a:extLst>
          </p:cNvPr>
          <p:cNvSpPr txBox="1"/>
          <p:nvPr/>
        </p:nvSpPr>
        <p:spPr>
          <a:xfrm>
            <a:off x="4996850" y="666427"/>
            <a:ext cx="2807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Мобільний телефон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F2EF47-92DE-BB30-525E-05B08C60C2F3}"/>
              </a:ext>
            </a:extLst>
          </p:cNvPr>
          <p:cNvSpPr txBox="1"/>
          <p:nvPr/>
        </p:nvSpPr>
        <p:spPr>
          <a:xfrm>
            <a:off x="8508569" y="516909"/>
            <a:ext cx="1577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велосипед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4B97D2-45C9-7C60-8FF0-03B77222EA34}"/>
              </a:ext>
            </a:extLst>
          </p:cNvPr>
          <p:cNvSpPr txBox="1"/>
          <p:nvPr/>
        </p:nvSpPr>
        <p:spPr>
          <a:xfrm>
            <a:off x="10421979" y="1410345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М’яч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B2A08D-72C5-61D1-BECF-9517A4FDFD55}"/>
              </a:ext>
            </a:extLst>
          </p:cNvPr>
          <p:cNvSpPr txBox="1"/>
          <p:nvPr/>
        </p:nvSpPr>
        <p:spPr>
          <a:xfrm>
            <a:off x="10118577" y="2797616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самокат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07482B-5284-21EB-C603-FF6EFC6BD5E6}"/>
              </a:ext>
            </a:extLst>
          </p:cNvPr>
          <p:cNvSpPr txBox="1"/>
          <p:nvPr/>
        </p:nvSpPr>
        <p:spPr>
          <a:xfrm>
            <a:off x="6260954" y="6341091"/>
            <a:ext cx="2515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Роликові ковзани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C20827-67DE-F899-E0A6-9695DC850211}"/>
              </a:ext>
            </a:extLst>
          </p:cNvPr>
          <p:cNvSpPr txBox="1"/>
          <p:nvPr/>
        </p:nvSpPr>
        <p:spPr>
          <a:xfrm>
            <a:off x="1423627" y="4556502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плеєр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BE4ED1-74F3-85B9-4C09-D0F8ADA4C0EC}"/>
              </a:ext>
            </a:extLst>
          </p:cNvPr>
          <p:cNvSpPr txBox="1"/>
          <p:nvPr/>
        </p:nvSpPr>
        <p:spPr>
          <a:xfrm>
            <a:off x="1006670" y="5633462"/>
            <a:ext cx="2436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Спортивна сумка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69C1A596-F908-3CEB-FD3C-2A9F36C97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9729" y="516908"/>
            <a:ext cx="1017423" cy="10174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1557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9</TotalTime>
  <Words>15</Words>
  <Application>Microsoft Office PowerPoint</Application>
  <PresentationFormat>Широкоэкранный</PresentationFormat>
  <Paragraphs>9</Paragraphs>
  <Slides>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Corbel</vt:lpstr>
      <vt:lpstr>Gill Sans MT</vt:lpstr>
      <vt:lpstr>Impact</vt:lpstr>
      <vt:lpstr>Эмблема</vt:lpstr>
      <vt:lpstr>Meine  sachen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Meine  sachen</dc:title>
  <dc:creator>380637641182</dc:creator>
  <cp:lastModifiedBy>380637641182</cp:lastModifiedBy>
  <cp:revision>2</cp:revision>
  <dcterms:created xsi:type="dcterms:W3CDTF">2022-09-11T18:38:21Z</dcterms:created>
  <dcterms:modified xsi:type="dcterms:W3CDTF">2022-09-14T10:13:51Z</dcterms:modified>
</cp:coreProperties>
</file>