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39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64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16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44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19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200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109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6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9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81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83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DE9184-AE3E-4C34-AD0A-1508BF34F0FF}" type="datetimeFigureOut">
              <a:rPr lang="uk-UA" smtClean="0"/>
              <a:t>14.09.2022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966FD6-C4F5-4D85-B43A-8A4A6606755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7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89C43-54BB-D3CA-2DB8-A53DDF153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Meine </a:t>
            </a:r>
            <a:br>
              <a:rPr lang="de-DE" dirty="0"/>
            </a:br>
            <a:r>
              <a:rPr lang="de-DE" dirty="0" err="1"/>
              <a:t>sachen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2F2FA-E1F9-F7F2-24E8-8E6F51E83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52A5C-D36E-4F0D-D7FB-B7283931C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85"/>
          <a:stretch/>
        </p:blipFill>
        <p:spPr>
          <a:xfrm>
            <a:off x="1006670" y="147577"/>
            <a:ext cx="10787540" cy="6562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7F924-CC50-5D68-E409-7BF11C4869A6}"/>
              </a:ext>
            </a:extLst>
          </p:cNvPr>
          <p:cNvSpPr txBox="1"/>
          <p:nvPr/>
        </p:nvSpPr>
        <p:spPr>
          <a:xfrm>
            <a:off x="1906292" y="147577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Тенісна ракетка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83635-D493-A201-F2F6-2D28C56DCB02}"/>
              </a:ext>
            </a:extLst>
          </p:cNvPr>
          <p:cNvSpPr txBox="1"/>
          <p:nvPr/>
        </p:nvSpPr>
        <p:spPr>
          <a:xfrm>
            <a:off x="4996850" y="666427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Мобільний телефон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2EF47-92DE-BB30-525E-05B08C60C2F3}"/>
              </a:ext>
            </a:extLst>
          </p:cNvPr>
          <p:cNvSpPr txBox="1"/>
          <p:nvPr/>
        </p:nvSpPr>
        <p:spPr>
          <a:xfrm>
            <a:off x="8508569" y="516909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велосипед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B97D2-45C9-7C60-8FF0-03B77222EA34}"/>
              </a:ext>
            </a:extLst>
          </p:cNvPr>
          <p:cNvSpPr txBox="1"/>
          <p:nvPr/>
        </p:nvSpPr>
        <p:spPr>
          <a:xfrm>
            <a:off x="10421979" y="141034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М’яч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2A08D-72C5-61D1-BECF-9517A4FDFD55}"/>
              </a:ext>
            </a:extLst>
          </p:cNvPr>
          <p:cNvSpPr txBox="1"/>
          <p:nvPr/>
        </p:nvSpPr>
        <p:spPr>
          <a:xfrm>
            <a:off x="10118577" y="279761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самокат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7482B-5284-21EB-C603-FF6EFC6BD5E6}"/>
              </a:ext>
            </a:extLst>
          </p:cNvPr>
          <p:cNvSpPr txBox="1"/>
          <p:nvPr/>
        </p:nvSpPr>
        <p:spPr>
          <a:xfrm>
            <a:off x="6260954" y="6341091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Роликові ковзани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20827-67DE-F899-E0A6-9695DC850211}"/>
              </a:ext>
            </a:extLst>
          </p:cNvPr>
          <p:cNvSpPr txBox="1"/>
          <p:nvPr/>
        </p:nvSpPr>
        <p:spPr>
          <a:xfrm>
            <a:off x="1423627" y="45565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плеєр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E4ED1-74F3-85B9-4C09-D0F8ADA4C0EC}"/>
              </a:ext>
            </a:extLst>
          </p:cNvPr>
          <p:cNvSpPr txBox="1"/>
          <p:nvPr/>
        </p:nvSpPr>
        <p:spPr>
          <a:xfrm>
            <a:off x="1006670" y="5633462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Спортивна сумка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9C1A596-F908-3CEB-FD3C-2A9F36C97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729" y="516908"/>
            <a:ext cx="1017423" cy="101742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55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9</TotalTime>
  <Words>15</Words>
  <Application>Microsoft Office PowerPoint</Application>
  <PresentationFormat>Широкоэкранный</PresentationFormat>
  <Paragraphs>9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Corbel</vt:lpstr>
      <vt:lpstr>Gill Sans MT</vt:lpstr>
      <vt:lpstr>Impact</vt:lpstr>
      <vt:lpstr>Эмблема</vt:lpstr>
      <vt:lpstr>Meine  sachen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 sachen</dc:title>
  <dc:creator>380637641182</dc:creator>
  <cp:lastModifiedBy>380637641182</cp:lastModifiedBy>
  <cp:revision>2</cp:revision>
  <dcterms:created xsi:type="dcterms:W3CDTF">2022-09-11T18:38:21Z</dcterms:created>
  <dcterms:modified xsi:type="dcterms:W3CDTF">2022-09-14T10:13:51Z</dcterms:modified>
</cp:coreProperties>
</file>