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7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8462537-F5B6-442D-8BCB-F1BD85437E7D}" type="datetimeFigureOut">
              <a:rPr lang="uk-UA" smtClean="0"/>
              <a:t>11.09.2022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5F53E67-C76A-4692-9132-34C6ED759B69}" type="slidenum">
              <a:rPr lang="uk-UA" smtClean="0"/>
              <a:t>‹#›</a:t>
            </a:fld>
            <a:endParaRPr lang="uk-UA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68817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62537-F5B6-442D-8BCB-F1BD85437E7D}" type="datetimeFigureOut">
              <a:rPr lang="uk-UA" smtClean="0"/>
              <a:t>11.09.2022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3E67-C76A-4692-9132-34C6ED759B6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5572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62537-F5B6-442D-8BCB-F1BD85437E7D}" type="datetimeFigureOut">
              <a:rPr lang="uk-UA" smtClean="0"/>
              <a:t>11.09.2022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3E67-C76A-4692-9132-34C6ED759B6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81655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62537-F5B6-442D-8BCB-F1BD85437E7D}" type="datetimeFigureOut">
              <a:rPr lang="uk-UA" smtClean="0"/>
              <a:t>11.09.2022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3E67-C76A-4692-9132-34C6ED759B6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38716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8462537-F5B6-442D-8BCB-F1BD85437E7D}" type="datetimeFigureOut">
              <a:rPr lang="uk-UA" smtClean="0"/>
              <a:t>11.09.2022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5F53E67-C76A-4692-9132-34C6ED759B69}" type="slidenum">
              <a:rPr lang="uk-UA" smtClean="0"/>
              <a:t>‹#›</a:t>
            </a:fld>
            <a:endParaRPr lang="uk-UA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1003202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62537-F5B6-442D-8BCB-F1BD85437E7D}" type="datetimeFigureOut">
              <a:rPr lang="uk-UA" smtClean="0"/>
              <a:t>11.09.2022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3E67-C76A-4692-9132-34C6ED759B6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5042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62537-F5B6-442D-8BCB-F1BD85437E7D}" type="datetimeFigureOut">
              <a:rPr lang="uk-UA" smtClean="0"/>
              <a:t>11.09.2022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3E67-C76A-4692-9132-34C6ED759B6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033010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62537-F5B6-442D-8BCB-F1BD85437E7D}" type="datetimeFigureOut">
              <a:rPr lang="uk-UA" smtClean="0"/>
              <a:t>11.09.2022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3E67-C76A-4692-9132-34C6ED759B6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56797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62537-F5B6-442D-8BCB-F1BD85437E7D}" type="datetimeFigureOut">
              <a:rPr lang="uk-UA" smtClean="0"/>
              <a:t>11.09.2022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3E67-C76A-4692-9132-34C6ED759B6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78244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08462537-F5B6-442D-8BCB-F1BD85437E7D}" type="datetimeFigureOut">
              <a:rPr lang="uk-UA" smtClean="0"/>
              <a:t>11.09.2022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85F53E67-C76A-4692-9132-34C6ED759B69}" type="slidenum">
              <a:rPr lang="uk-UA" smtClean="0"/>
              <a:t>‹#›</a:t>
            </a:fld>
            <a:endParaRPr lang="uk-UA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224573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08462537-F5B6-442D-8BCB-F1BD85437E7D}" type="datetimeFigureOut">
              <a:rPr lang="uk-UA" smtClean="0"/>
              <a:t>11.09.2022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85F53E67-C76A-4692-9132-34C6ED759B6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85474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8462537-F5B6-442D-8BCB-F1BD85437E7D}" type="datetimeFigureOut">
              <a:rPr lang="uk-UA" smtClean="0"/>
              <a:t>11.09.2022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5F53E67-C76A-4692-9132-34C6ED759B69}" type="slidenum">
              <a:rPr lang="uk-UA" smtClean="0"/>
              <a:t>‹#›</a:t>
            </a:fld>
            <a:endParaRPr lang="uk-UA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47189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15A2864D-EA58-3B66-BEA1-20EF4923D4F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>
                <a:solidFill>
                  <a:schemeClr val="accent5">
                    <a:lumMod val="50000"/>
                  </a:schemeClr>
                </a:solidFill>
              </a:rPr>
              <a:t>Hobbys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Подзаголовок 5">
            <a:extLst>
              <a:ext uri="{FF2B5EF4-FFF2-40B4-BE49-F238E27FC236}">
                <a16:creationId xmlns:a16="http://schemas.microsoft.com/office/drawing/2014/main" id="{A335DF9F-5082-B419-2432-0E3BE1DABF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Klasse 6 (Jahre 2)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47617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7FB451C-2264-E2CA-2E32-DA769994D63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203" t="28889" r="31328" b="9025"/>
          <a:stretch/>
        </p:blipFill>
        <p:spPr>
          <a:xfrm>
            <a:off x="930453" y="252412"/>
            <a:ext cx="10538513" cy="63531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3A4BF1A-1748-328A-0426-56EBB94331FA}"/>
              </a:ext>
            </a:extLst>
          </p:cNvPr>
          <p:cNvSpPr txBox="1"/>
          <p:nvPr/>
        </p:nvSpPr>
        <p:spPr>
          <a:xfrm>
            <a:off x="2085975" y="21907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uk-UA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947616-0ADA-FB3F-E49C-A4AE56BA65EA}"/>
              </a:ext>
            </a:extLst>
          </p:cNvPr>
          <p:cNvSpPr txBox="1"/>
          <p:nvPr/>
        </p:nvSpPr>
        <p:spPr>
          <a:xfrm>
            <a:off x="2476500" y="476250"/>
            <a:ext cx="1635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Rad fahren </a:t>
            </a:r>
            <a:endParaRPr lang="uk-UA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7B0063-8F24-605E-BF4C-C8170525A5AB}"/>
              </a:ext>
            </a:extLst>
          </p:cNvPr>
          <p:cNvSpPr txBox="1"/>
          <p:nvPr/>
        </p:nvSpPr>
        <p:spPr>
          <a:xfrm>
            <a:off x="5648278" y="476250"/>
            <a:ext cx="1693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schwimmen</a:t>
            </a:r>
            <a:endParaRPr lang="uk-UA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C39D86-643B-537C-D05F-ED1EFB6466FF}"/>
              </a:ext>
            </a:extLst>
          </p:cNvPr>
          <p:cNvSpPr txBox="1"/>
          <p:nvPr/>
        </p:nvSpPr>
        <p:spPr>
          <a:xfrm>
            <a:off x="9315450" y="428625"/>
            <a:ext cx="975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surfen</a:t>
            </a:r>
            <a:endParaRPr lang="uk-UA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162222-300B-9B33-F7FB-8B76710180EB}"/>
              </a:ext>
            </a:extLst>
          </p:cNvPr>
          <p:cNvSpPr txBox="1"/>
          <p:nvPr/>
        </p:nvSpPr>
        <p:spPr>
          <a:xfrm>
            <a:off x="1428777" y="2213491"/>
            <a:ext cx="20954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Fußball spielen</a:t>
            </a:r>
            <a:endParaRPr lang="uk-UA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3FF95B-6FC2-AA41-6006-D59C24C95A90}"/>
              </a:ext>
            </a:extLst>
          </p:cNvPr>
          <p:cNvSpPr txBox="1"/>
          <p:nvPr/>
        </p:nvSpPr>
        <p:spPr>
          <a:xfrm>
            <a:off x="4111756" y="2220873"/>
            <a:ext cx="2004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Tennis spielen</a:t>
            </a:r>
            <a:endParaRPr lang="uk-UA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46C60B-2F55-CB5D-97E2-C68C8DBAAA1C}"/>
              </a:ext>
            </a:extLst>
          </p:cNvPr>
          <p:cNvSpPr txBox="1"/>
          <p:nvPr/>
        </p:nvSpPr>
        <p:spPr>
          <a:xfrm>
            <a:off x="6495240" y="2188607"/>
            <a:ext cx="1468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Ski fahren</a:t>
            </a:r>
            <a:endParaRPr lang="uk-UA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4390C05-7FF9-7DD9-9039-020EF75D4929}"/>
              </a:ext>
            </a:extLst>
          </p:cNvPr>
          <p:cNvSpPr txBox="1"/>
          <p:nvPr/>
        </p:nvSpPr>
        <p:spPr>
          <a:xfrm>
            <a:off x="9315450" y="2180630"/>
            <a:ext cx="962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laufen</a:t>
            </a:r>
            <a:endParaRPr lang="uk-UA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DC6A5DE-6C91-5A98-A8C2-EC4BA739032A}"/>
              </a:ext>
            </a:extLst>
          </p:cNvPr>
          <p:cNvSpPr txBox="1"/>
          <p:nvPr/>
        </p:nvSpPr>
        <p:spPr>
          <a:xfrm>
            <a:off x="2600047" y="4173023"/>
            <a:ext cx="932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reiten</a:t>
            </a:r>
            <a:endParaRPr lang="uk-UA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134F0D5-1B00-0DAC-E551-E210C3DA9AE6}"/>
              </a:ext>
            </a:extLst>
          </p:cNvPr>
          <p:cNvSpPr txBox="1"/>
          <p:nvPr/>
        </p:nvSpPr>
        <p:spPr>
          <a:xfrm>
            <a:off x="5715000" y="4232851"/>
            <a:ext cx="24812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Volleyball spielen </a:t>
            </a:r>
            <a:endParaRPr lang="uk-UA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915F14E-C411-5A62-8256-C172F11CD044}"/>
              </a:ext>
            </a:extLst>
          </p:cNvPr>
          <p:cNvSpPr txBox="1"/>
          <p:nvPr/>
        </p:nvSpPr>
        <p:spPr>
          <a:xfrm>
            <a:off x="8898669" y="4123373"/>
            <a:ext cx="1809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inline skaten</a:t>
            </a:r>
            <a:endParaRPr lang="uk-UA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18" name="1">
            <a:hlinkClick r:id="" action="ppaction://media"/>
            <a:extLst>
              <a:ext uri="{FF2B5EF4-FFF2-40B4-BE49-F238E27FC236}">
                <a16:creationId xmlns:a16="http://schemas.microsoft.com/office/drawing/2014/main" id="{E20DA5E5-4958-8417-6A38-88158B0D2C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4560" y="462518"/>
            <a:ext cx="949936" cy="966232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2315331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67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Эмблема">
  <a:themeElements>
    <a:clrScheme name="Эмблема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Эмблема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Эмблема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TM10001106[[fn=Эмблема]]</Template>
  <TotalTime>40</TotalTime>
  <Words>23</Words>
  <Application>Microsoft Office PowerPoint</Application>
  <PresentationFormat>Широкоэкранный</PresentationFormat>
  <Paragraphs>12</Paragraphs>
  <Slides>2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Arial Black</vt:lpstr>
      <vt:lpstr>Corbel</vt:lpstr>
      <vt:lpstr>Gill Sans MT</vt:lpstr>
      <vt:lpstr>Impact</vt:lpstr>
      <vt:lpstr>Эмблема</vt:lpstr>
      <vt:lpstr>Hobbys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Hobbys</dc:title>
  <dc:creator>380637641182</dc:creator>
  <cp:lastModifiedBy>380637641182</cp:lastModifiedBy>
  <cp:revision>2</cp:revision>
  <dcterms:created xsi:type="dcterms:W3CDTF">2022-09-11T12:10:06Z</dcterms:created>
  <dcterms:modified xsi:type="dcterms:W3CDTF">2022-09-11T12:50:16Z</dcterms:modified>
</cp:coreProperties>
</file>