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5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258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6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22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8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68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445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11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47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50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988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67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91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5F331-83B2-41E9-B6B1-98B364F0CC76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1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51"/>
            <a:ext cx="12192000" cy="684424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2927" y="778018"/>
            <a:ext cx="4826145" cy="482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03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6323143" y="2646218"/>
            <a:ext cx="3204677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orking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3678386" y="1770291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133" y="4556666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26473" y="2630313"/>
            <a:ext cx="3090482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parents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678386" y="3590406"/>
            <a:ext cx="2533969" cy="84512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9694075" y="2630312"/>
            <a:ext cx="2142855" cy="833323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62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8802078" y="2616457"/>
            <a:ext cx="3257384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 abroad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6143034" y="1812894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6617" y="4599709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26473" y="2630313"/>
            <a:ext cx="3090482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cousin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6140707" y="3475437"/>
            <a:ext cx="2533969" cy="84512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3872778" y="2630312"/>
            <a:ext cx="2142855" cy="833323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seldom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01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8201891" y="2616457"/>
            <a:ext cx="3857571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 home in time?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526473" y="1411112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690" y="321729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058114" y="2600552"/>
            <a:ext cx="2470057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24146" y="3849511"/>
            <a:ext cx="2533969" cy="84512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5905189" y="2600552"/>
            <a:ext cx="2142855" cy="833323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12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5652654" y="2596449"/>
            <a:ext cx="3726873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oing to the gym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526473" y="1411112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690" y="321729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058114" y="2600552"/>
            <a:ext cx="2470057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aunt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24146" y="3849511"/>
            <a:ext cx="2533969" cy="84512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9504010" y="2579517"/>
            <a:ext cx="2142855" cy="833323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ow?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36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6050636" y="1656644"/>
            <a:ext cx="3726873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wait for you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198269" y="2608504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174" y="3615778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844339" y="2616457"/>
            <a:ext cx="2470057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Mike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9891937" y="2620306"/>
            <a:ext cx="2142855" cy="833323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ow?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3"/>
          <p:cNvSpPr>
            <a:spLocks noChangeArrowheads="1"/>
          </p:cNvSpPr>
          <p:nvPr/>
        </p:nvSpPr>
        <p:spPr bwMode="auto">
          <a:xfrm>
            <a:off x="6050634" y="3615778"/>
            <a:ext cx="3726873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waiting for you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3"/>
          <p:cNvSpPr>
            <a:spLocks noChangeArrowheads="1"/>
          </p:cNvSpPr>
          <p:nvPr/>
        </p:nvSpPr>
        <p:spPr bwMode="auto">
          <a:xfrm>
            <a:off x="6050635" y="2636211"/>
            <a:ext cx="3726873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waits for you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73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691873" y="3857458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73" y="3825384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258799" y="2630308"/>
            <a:ext cx="2470057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8541329" y="2630308"/>
            <a:ext cx="3650672" cy="817418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the moment?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3"/>
          <p:cNvSpPr>
            <a:spLocks noChangeArrowheads="1"/>
          </p:cNvSpPr>
          <p:nvPr/>
        </p:nvSpPr>
        <p:spPr bwMode="auto">
          <a:xfrm>
            <a:off x="5728856" y="2630308"/>
            <a:ext cx="2812473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eating pizza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3"/>
          <p:cNvSpPr>
            <a:spLocks noChangeArrowheads="1"/>
          </p:cNvSpPr>
          <p:nvPr/>
        </p:nvSpPr>
        <p:spPr bwMode="auto">
          <a:xfrm>
            <a:off x="691873" y="2630308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Прямоугольник 3"/>
          <p:cNvSpPr>
            <a:spLocks noChangeArrowheads="1"/>
          </p:cNvSpPr>
          <p:nvPr/>
        </p:nvSpPr>
        <p:spPr bwMode="auto">
          <a:xfrm>
            <a:off x="691873" y="1504115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80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7962564" y="2500615"/>
            <a:ext cx="3328891" cy="1037294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looks in a shop window?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101287" y="2602601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9853" y="1131194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632929" y="2602601"/>
            <a:ext cx="2470057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5102986" y="2602601"/>
            <a:ext cx="2731503" cy="833323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sometimes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3"/>
          <p:cNvSpPr>
            <a:spLocks noChangeArrowheads="1"/>
          </p:cNvSpPr>
          <p:nvPr/>
        </p:nvSpPr>
        <p:spPr bwMode="auto">
          <a:xfrm>
            <a:off x="7962564" y="3953417"/>
            <a:ext cx="3328891" cy="1150186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looking in a shop window?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3"/>
          <p:cNvSpPr>
            <a:spLocks noChangeArrowheads="1"/>
          </p:cNvSpPr>
          <p:nvPr/>
        </p:nvSpPr>
        <p:spPr bwMode="auto">
          <a:xfrm>
            <a:off x="7962564" y="1058847"/>
            <a:ext cx="3328891" cy="102626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look in a shop window?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15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9" y="462200"/>
            <a:ext cx="6276109" cy="59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69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891" y="694490"/>
            <a:ext cx="2362200" cy="19335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0800000" flipV="1">
            <a:off x="583969" y="817601"/>
            <a:ext cx="11026140" cy="5262979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 №3</a:t>
            </a: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для самоконтролю №3</a:t>
            </a: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«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Always vs Now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C:\Users\фыв\Desktop\мотиконс\slide-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257" y="3325090"/>
            <a:ext cx="5375563" cy="26430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654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833349" y="226386"/>
            <a:ext cx="10042469" cy="9140964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</a:t>
            </a: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виконання тесту для самоконтролю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виконанням тесту спочатку переглянь вивчений теоретичний </a:t>
            </a:r>
            <a:r>
              <a:rPr lang="uk-UA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 </a:t>
            </a:r>
            <a:r>
              <a:rPr lang="uk-UA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заняття 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оміркуй та не поспішай;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тобі пропонується 12 слайдів, в яких необхідно обрати вірну відповідь щодо вживання та утворення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Simple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Continuous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поспішай, поміркуй над завданням, кожне із завдань оцінюється в 1 бал;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тим як перейти до наступного слайду, ти побачиш правильну відповідь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Бажаю успіхів!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C:\Users\фыв\Desktop\мотиконс\оки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5785" y="5167746"/>
            <a:ext cx="1759960" cy="13788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207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5964" y="2549236"/>
            <a:ext cx="104601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Яке слово допоможе побудувати речення правильно?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85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8548254" y="2640066"/>
            <a:ext cx="3435927" cy="84922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alt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alt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school at 8.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5897437" y="2630313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arrives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250156" y="1330036"/>
            <a:ext cx="2392177" cy="858982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17" y="4015534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243230" y="2630313"/>
            <a:ext cx="2392177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250156" y="4051971"/>
            <a:ext cx="2378323" cy="84512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3754582" y="2614408"/>
            <a:ext cx="2142855" cy="833323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60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6553199" y="2630313"/>
            <a:ext cx="3214255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en-US" alt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uying tickets</a:t>
            </a: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3888528" y="2630313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not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250156" y="1330036"/>
            <a:ext cx="2392177" cy="858982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17" y="4015534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243230" y="2630313"/>
            <a:ext cx="2392177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250156" y="4051971"/>
            <a:ext cx="2378323" cy="84512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9900484" y="2630313"/>
            <a:ext cx="2142855" cy="833323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45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8829079" y="2630313"/>
            <a:ext cx="3214255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out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3888528" y="2630313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oesn’t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108364" y="1330036"/>
            <a:ext cx="2533969" cy="858982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Alice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17" y="1330036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108365" y="2630313"/>
            <a:ext cx="2508590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108364" y="4033752"/>
            <a:ext cx="2533969" cy="84512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John and Bill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6553197" y="2630313"/>
            <a:ext cx="2142855" cy="833323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09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6271459" y="2646218"/>
            <a:ext cx="3541293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iving far away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3678386" y="2630312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108364" y="1330036"/>
            <a:ext cx="2533969" cy="858982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87" y="2566165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108365" y="2630313"/>
            <a:ext cx="2508590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Boys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108364" y="4033752"/>
            <a:ext cx="2533969" cy="84512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Robert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9874183" y="2630312"/>
            <a:ext cx="2142855" cy="833323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06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8650707" y="2697592"/>
            <a:ext cx="3541293" cy="817418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rite emails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3678386" y="1770291"/>
            <a:ext cx="2531642" cy="81741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on’t 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133" y="665018"/>
            <a:ext cx="862147" cy="881565"/>
          </a:xfrm>
          <a:prstGeom prst="rect">
            <a:avLst/>
          </a:prstGeom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26473" y="2630313"/>
            <a:ext cx="3090482" cy="833323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friends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678386" y="3590407"/>
            <a:ext cx="2533969" cy="845128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oesn’t</a:t>
            </a:r>
            <a:endParaRPr kumimoji="0" lang="en-US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6341274" y="2699614"/>
            <a:ext cx="2142855" cy="833323"/>
          </a:xfrm>
          <a:prstGeom prst="rect">
            <a:avLst/>
          </a:prstGeom>
          <a:solidFill>
            <a:srgbClr val="FFC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endParaRPr kumimoji="0" lang="en-US" alt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1091" y="471055"/>
            <a:ext cx="1177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75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250</Words>
  <Application>Microsoft Office PowerPoint</Application>
  <PresentationFormat>Широкоэкранный</PresentationFormat>
  <Paragraphs>96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31</cp:revision>
  <dcterms:created xsi:type="dcterms:W3CDTF">2020-07-03T18:10:34Z</dcterms:created>
  <dcterms:modified xsi:type="dcterms:W3CDTF">2020-07-09T10:31:31Z</dcterms:modified>
</cp:coreProperties>
</file>